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17" r:id="rId1"/>
    <p:sldMasterId id="2147483718" r:id="rId2"/>
    <p:sldMasterId id="2147483719" r:id="rId3"/>
    <p:sldMasterId id="2147483720" r:id="rId4"/>
    <p:sldMasterId id="2147483721" r:id="rId5"/>
    <p:sldMasterId id="2147483722" r:id="rId6"/>
  </p:sldMasterIdLst>
  <p:notesMasterIdLst>
    <p:notesMasterId r:id="rId78"/>
  </p:notesMasterIdLst>
  <p:sldIdLst>
    <p:sldId id="256"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9144000" cy="5143500" type="screen16x9"/>
  <p:notesSz cx="6858000" cy="9144000"/>
  <p:embeddedFontLst>
    <p:embeddedFont>
      <p:font typeface="Arial Narrow" panose="020B0604020202020204" pitchFamily="34" charset="0"/>
      <p:regular r:id="rId79"/>
      <p:bold r:id="rId80"/>
      <p:italic r:id="rId81"/>
      <p:boldItalic r:id="rId82"/>
    </p:embeddedFont>
    <p:embeddedFont>
      <p:font typeface="Helvetica Neue" panose="02000503000000020004" pitchFamily="2" charset="0"/>
      <p:regular r:id="rId83"/>
      <p:bold r:id="rId84"/>
      <p:italic r:id="rId85"/>
      <p:boldItalic r:id="rId86"/>
    </p:embeddedFont>
    <p:embeddedFont>
      <p:font typeface="Source Sans Pro" panose="020B050303040302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p:restoredTop sz="94705"/>
  </p:normalViewPr>
  <p:slideViewPr>
    <p:cSldViewPr snapToGrid="0">
      <p:cViewPr varScale="1">
        <p:scale>
          <a:sx n="144" d="100"/>
          <a:sy n="144" d="100"/>
        </p:scale>
        <p:origin x="496"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font" Target="fonts/font1.fntdata"/><Relationship Id="rId5" Type="http://schemas.openxmlformats.org/officeDocument/2006/relationships/slideMaster" Target="slideMasters/slideMaster5.xml"/><Relationship Id="rId90" Type="http://schemas.openxmlformats.org/officeDocument/2006/relationships/font" Target="fonts/font12.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9.fntdata"/><Relationship Id="rId61" Type="http://schemas.openxmlformats.org/officeDocument/2006/relationships/slide" Target="slides/slide55.xml"/><Relationship Id="rId82" Type="http://schemas.openxmlformats.org/officeDocument/2006/relationships/font" Target="fonts/font4.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ce08f3b1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efce08f3b1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efce08f3b1_2_20:notes"/>
          <p:cNvSpPr txBox="1">
            <a:spLocks noGrp="1"/>
          </p:cNvSpPr>
          <p:nvPr>
            <p:ph type="sldNum" idx="12"/>
          </p:nvPr>
        </p:nvSpPr>
        <p:spPr>
          <a:xfrm>
            <a:off x="3429000" y="8823369"/>
            <a:ext cx="2971800" cy="2375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efe0e10491_7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gefe0e10491_7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efe0e10491_7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gefe0e10491_7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efe0e10491_7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gefe0e10491_7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efe0e10491_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gefe0e10491_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fe0e10491_7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fe0e10491_7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
              <a:t>Palais fédéral</a:t>
            </a:r>
            <a:endParaRPr/>
          </a:p>
        </p:txBody>
      </p:sp>
      <p:sp>
        <p:nvSpPr>
          <p:cNvPr id="582" name="Google Shape;582;gefe0e10491_7_99:notes"/>
          <p:cNvSpPr txBox="1">
            <a:spLocks noGrp="1"/>
          </p:cNvSpPr>
          <p:nvPr>
            <p:ph type="sldNum" idx="12"/>
          </p:nvPr>
        </p:nvSpPr>
        <p:spPr>
          <a:xfrm>
            <a:off x="3429000" y="8823369"/>
            <a:ext cx="2971800" cy="23750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efe0e10491_7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8" name="Google Shape;588;gefe0e10491_7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fce08f3b1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efce08f3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efce08f3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efce08f3b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gefce08f3b1_0_0:notes"/>
          <p:cNvSpPr txBox="1">
            <a:spLocks noGrp="1"/>
          </p:cNvSpPr>
          <p:nvPr>
            <p:ph type="sldNum" idx="12"/>
          </p:nvPr>
        </p:nvSpPr>
        <p:spPr>
          <a:xfrm>
            <a:off x="3429000" y="8823369"/>
            <a:ext cx="2971800" cy="2376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fr" sz="900" b="0" i="0" u="none" strike="noStrike" cap="none">
                <a:solidFill>
                  <a:srgbClr val="000000"/>
                </a:solidFill>
                <a:latin typeface="Arial"/>
                <a:ea typeface="Arial"/>
                <a:cs typeface="Arial"/>
                <a:sym typeface="Arial"/>
              </a:rPr>
              <a:t>17</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efce08f3b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efce08f3b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gefce08f3b1_0_8:notes"/>
          <p:cNvSpPr txBox="1">
            <a:spLocks noGrp="1"/>
          </p:cNvSpPr>
          <p:nvPr>
            <p:ph type="sldNum" idx="12"/>
          </p:nvPr>
        </p:nvSpPr>
        <p:spPr>
          <a:xfrm>
            <a:off x="3429000" y="8823369"/>
            <a:ext cx="2971800" cy="2376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fr" sz="900" b="0" i="0" u="none" strike="noStrike" cap="none">
                <a:solidFill>
                  <a:srgbClr val="000000"/>
                </a:solidFill>
                <a:latin typeface="Arial"/>
                <a:ea typeface="Arial"/>
                <a:cs typeface="Arial"/>
                <a:sym typeface="Arial"/>
              </a:rPr>
              <a:t>18</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efce08f3b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efce08f3b1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gefce08f3b1_0_16:notes"/>
          <p:cNvSpPr txBox="1">
            <a:spLocks noGrp="1"/>
          </p:cNvSpPr>
          <p:nvPr>
            <p:ph type="sldNum" idx="12"/>
          </p:nvPr>
        </p:nvSpPr>
        <p:spPr>
          <a:xfrm>
            <a:off x="3429000" y="8823369"/>
            <a:ext cx="2971800" cy="2376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fr" sz="900" b="0" i="0" u="none" strike="noStrike" cap="none">
                <a:solidFill>
                  <a:srgbClr val="000000"/>
                </a:solidFill>
                <a:latin typeface="Arial"/>
                <a:ea typeface="Arial"/>
                <a:cs typeface="Arial"/>
                <a:sym typeface="Arial"/>
              </a:rPr>
              <a:t>19</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efce08f3b1_2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efce08f3b1_2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efce08f3b1_2_82:notes"/>
          <p:cNvSpPr txBox="1">
            <a:spLocks noGrp="1"/>
          </p:cNvSpPr>
          <p:nvPr>
            <p:ph type="sldNum" idx="12"/>
          </p:nvPr>
        </p:nvSpPr>
        <p:spPr>
          <a:xfrm>
            <a:off x="3429000" y="8823369"/>
            <a:ext cx="2971800" cy="23750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fr" sz="900" b="0" i="0" u="none" strike="noStrike" cap="none">
                <a:solidFill>
                  <a:srgbClr val="000000"/>
                </a:solidFill>
                <a:latin typeface="Arial"/>
                <a:ea typeface="Arial"/>
                <a:cs typeface="Arial"/>
                <a:sym typeface="Arial"/>
              </a:rPr>
              <a:t>2</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efce08f3b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1" name="Google Shape;631;gefce08f3b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efce08f3b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gefce08f3b1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gefce08f3b1_0_38:notes"/>
          <p:cNvSpPr txBox="1">
            <a:spLocks noGrp="1"/>
          </p:cNvSpPr>
          <p:nvPr>
            <p:ph type="sldNum" idx="12"/>
          </p:nvPr>
        </p:nvSpPr>
        <p:spPr>
          <a:xfrm>
            <a:off x="3429000" y="8823369"/>
            <a:ext cx="2971800" cy="237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efce08f3b1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efce08f3b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efe08bbfe2_2_1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1" name="Google Shape;671;gefe08bbfe2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efe08bbfe2_2_1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0" name="Google Shape;680;gefe08bbfe2_2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efe08bbfe2_2_1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4" name="Google Shape;694;gefe08bbfe2_2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efe08bbfe2_2_16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gefe08bbfe2_2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efe08bbfe2_2_1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4" name="Google Shape;714;gefe08bbfe2_2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efe08bbfe2_2_1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6" name="Google Shape;726;gefe08bbfe2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efe08bbfe2_2_1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7" name="Google Shape;737;gefe08bbfe2_2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efce08f3b1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efce08f3b1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efce08f3b1_2_90:notes"/>
          <p:cNvSpPr txBox="1">
            <a:spLocks noGrp="1"/>
          </p:cNvSpPr>
          <p:nvPr>
            <p:ph type="sldNum" idx="12"/>
          </p:nvPr>
        </p:nvSpPr>
        <p:spPr>
          <a:xfrm>
            <a:off x="3429000" y="8823369"/>
            <a:ext cx="2971800" cy="23750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fr" sz="900" b="0" i="0" u="none" strike="noStrike" cap="none">
                <a:solidFill>
                  <a:srgbClr val="000000"/>
                </a:solidFill>
                <a:latin typeface="Arial"/>
                <a:ea typeface="Arial"/>
                <a:cs typeface="Arial"/>
                <a:sym typeface="Arial"/>
              </a:rPr>
              <a:t>3</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fe08bbfe2_2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gefe08bbfe2_2_2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gefe08bbfe2_2_2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efe08bbfe2_2_2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1" name="Google Shape;761;gefe08bbfe2_2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fe0e10491_15_49:notes"/>
          <p:cNvSpPr txBox="1">
            <a:spLocks noGrp="1"/>
          </p:cNvSpPr>
          <p:nvPr>
            <p:ph type="sldNum" idx="12"/>
          </p:nvPr>
        </p:nvSpPr>
        <p:spPr>
          <a:xfrm>
            <a:off x="3884613" y="8685253"/>
            <a:ext cx="2971800" cy="45727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 sz="1200" b="0" i="0" u="none" strike="noStrike" cap="none">
                <a:solidFill>
                  <a:schemeClr val="dk1"/>
                </a:solidFill>
                <a:latin typeface="Arial"/>
                <a:ea typeface="Arial"/>
                <a:cs typeface="Arial"/>
                <a:sym typeface="Arial"/>
              </a:rPr>
              <a:t>32</a:t>
            </a:fld>
            <a:endParaRPr sz="1200" b="0" i="0" u="none" strike="noStrike" cap="none">
              <a:solidFill>
                <a:schemeClr val="dk1"/>
              </a:solidFill>
              <a:latin typeface="Arial"/>
              <a:ea typeface="Arial"/>
              <a:cs typeface="Arial"/>
              <a:sym typeface="Arial"/>
            </a:endParaRPr>
          </a:p>
        </p:txBody>
      </p:sp>
      <p:sp>
        <p:nvSpPr>
          <p:cNvPr id="798" name="Google Shape;798;gefe0e10491_15_49: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9" name="Google Shape;799;gefe0e10491_15_49:notes"/>
          <p:cNvSpPr txBox="1">
            <a:spLocks noGrp="1"/>
          </p:cNvSpPr>
          <p:nvPr>
            <p:ph type="body" idx="1"/>
          </p:nvPr>
        </p:nvSpPr>
        <p:spPr>
          <a:xfrm>
            <a:off x="685801" y="4344111"/>
            <a:ext cx="5486400" cy="41139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efe0e10491_15_58: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gefe0e10491_15_58: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efe0e10491_15_64: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4" name="Google Shape;814;gefe0e10491_15_64:notes"/>
          <p:cNvSpPr txBox="1">
            <a:spLocks noGrp="1"/>
          </p:cNvSpPr>
          <p:nvPr>
            <p:ph type="body" idx="1"/>
          </p:nvPr>
        </p:nvSpPr>
        <p:spPr>
          <a:xfrm>
            <a:off x="685801" y="4344111"/>
            <a:ext cx="5486400" cy="41139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gefe0e10491_15_64:notes"/>
          <p:cNvSpPr txBox="1">
            <a:spLocks noGrp="1"/>
          </p:cNvSpPr>
          <p:nvPr>
            <p:ph type="sldNum" idx="12"/>
          </p:nvPr>
        </p:nvSpPr>
        <p:spPr>
          <a:xfrm>
            <a:off x="3884613" y="8685253"/>
            <a:ext cx="2971800" cy="45727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efe0e10491_15_70: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1" name="Google Shape;821;gefe0e10491_15_70: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efe0e10491_15_83: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5" name="Google Shape;835;gefe0e10491_15_83: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efe0e10491_15_89: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2" name="Google Shape;842;gefe0e10491_15_89: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efe0e10491_15_95: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9" name="Google Shape;849;gefe0e10491_15_95: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efe0e10491_15_100: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5" name="Google Shape;855;gefe0e10491_15_100: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efe0e10491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efe0e10491_7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gefe0e10491_7_0:notes"/>
          <p:cNvSpPr txBox="1">
            <a:spLocks noGrp="1"/>
          </p:cNvSpPr>
          <p:nvPr>
            <p:ph type="sldNum" idx="12"/>
          </p:nvPr>
        </p:nvSpPr>
        <p:spPr>
          <a:xfrm>
            <a:off x="3429000" y="8823369"/>
            <a:ext cx="2971800" cy="23750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fr" sz="900" b="0" i="0" u="none" strike="noStrike" cap="none">
                <a:solidFill>
                  <a:srgbClr val="000000"/>
                </a:solidFill>
                <a:latin typeface="Arial"/>
                <a:ea typeface="Arial"/>
                <a:cs typeface="Arial"/>
                <a:sym typeface="Arial"/>
              </a:rPr>
              <a:t>4</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efe0e10491_15_107: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3" name="Google Shape;863;gefe0e10491_15_107: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efe0e10491_15_114: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1" name="Google Shape;871;gefe0e10491_15_114: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efe0e10491_15_120: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8" name="Google Shape;878;gefe0e10491_15_120: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efe0e10491_15_132: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1" name="Google Shape;891;gefe0e10491_15_132: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efe0e10491_15_144: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5" name="Google Shape;905;gefe0e10491_15_144: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fe0e10491_15_149: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1" name="Google Shape;911;gefe0e10491_15_149: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efe0e10491_15_154:notes"/>
          <p:cNvSpPr txBox="1">
            <a:spLocks noGrp="1"/>
          </p:cNvSpPr>
          <p:nvPr>
            <p:ph type="body" idx="1"/>
          </p:nvPr>
        </p:nvSpPr>
        <p:spPr>
          <a:xfrm>
            <a:off x="685801" y="4344111"/>
            <a:ext cx="5486400" cy="41139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7" name="Google Shape;917;gefe0e10491_15_154: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efe0e10491_15_172:notes"/>
          <p:cNvSpPr>
            <a:spLocks noGrp="1" noRot="1" noChangeAspect="1"/>
          </p:cNvSpPr>
          <p:nvPr>
            <p:ph type="sldImg" idx="2"/>
          </p:nvPr>
        </p:nvSpPr>
        <p:spPr>
          <a:xfrm>
            <a:off x="26694" y="691687"/>
            <a:ext cx="6743754" cy="346428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6" name="Google Shape;936;gefe0e10491_15_172:notes"/>
          <p:cNvSpPr txBox="1">
            <a:spLocks noGrp="1"/>
          </p:cNvSpPr>
          <p:nvPr>
            <p:ph type="body" idx="1"/>
          </p:nvPr>
        </p:nvSpPr>
        <p:spPr>
          <a:xfrm>
            <a:off x="679767" y="4386424"/>
            <a:ext cx="5438100" cy="415545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
        <p:nvSpPr>
          <p:cNvPr id="937" name="Google Shape;937;gefe0e10491_15_172:notes"/>
          <p:cNvSpPr txBox="1">
            <a:spLocks noGrp="1"/>
          </p:cNvSpPr>
          <p:nvPr>
            <p:ph type="sldNum" idx="12"/>
          </p:nvPr>
        </p:nvSpPr>
        <p:spPr>
          <a:xfrm>
            <a:off x="3850441" y="8771244"/>
            <a:ext cx="2945700" cy="4618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f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efe0e10491_15_181:notes"/>
          <p:cNvSpPr txBox="1">
            <a:spLocks noGrp="1"/>
          </p:cNvSpPr>
          <p:nvPr>
            <p:ph type="sldNum" idx="12"/>
          </p:nvPr>
        </p:nvSpPr>
        <p:spPr>
          <a:xfrm>
            <a:off x="3884613" y="8685253"/>
            <a:ext cx="2971800" cy="45727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
        <p:nvSpPr>
          <p:cNvPr id="946" name="Google Shape;946;gefe0e10491_15_181:notes"/>
          <p:cNvSpPr>
            <a:spLocks noGrp="1" noRot="1" noChangeAspect="1"/>
          </p:cNvSpPr>
          <p:nvPr>
            <p:ph type="sldImg" idx="2"/>
          </p:nvPr>
        </p:nvSpPr>
        <p:spPr>
          <a:xfrm>
            <a:off x="91290" y="685838"/>
            <a:ext cx="6675419" cy="34291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7" name="Google Shape;947;gefe0e10491_15_181:notes"/>
          <p:cNvSpPr txBox="1">
            <a:spLocks noGrp="1"/>
          </p:cNvSpPr>
          <p:nvPr>
            <p:ph type="body" idx="1"/>
          </p:nvPr>
        </p:nvSpPr>
        <p:spPr>
          <a:xfrm>
            <a:off x="685801" y="4344111"/>
            <a:ext cx="5486400" cy="41139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efe0e10491_2_121:notes"/>
          <p:cNvSpPr txBox="1">
            <a:spLocks noGrp="1"/>
          </p:cNvSpPr>
          <p:nvPr>
            <p:ph type="body" idx="1"/>
          </p:nvPr>
        </p:nvSpPr>
        <p:spPr>
          <a:xfrm>
            <a:off x="685795" y="4343381"/>
            <a:ext cx="5486385" cy="41147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4" name="Google Shape;954;gefe0e10491_2_121:notes"/>
          <p:cNvSpPr>
            <a:spLocks noGrp="1" noRot="1" noChangeAspect="1"/>
          </p:cNvSpPr>
          <p:nvPr>
            <p:ph type="sldImg" idx="2"/>
          </p:nvPr>
        </p:nvSpPr>
        <p:spPr>
          <a:xfrm>
            <a:off x="381177" y="685786"/>
            <a:ext cx="6096283"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efe0e10491_7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gefe0e10491_7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efe0e10491_19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efe0e10491_19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efe0e10491_2_135:notes"/>
          <p:cNvSpPr txBox="1">
            <a:spLocks noGrp="1"/>
          </p:cNvSpPr>
          <p:nvPr>
            <p:ph type="body" idx="1"/>
          </p:nvPr>
        </p:nvSpPr>
        <p:spPr>
          <a:xfrm>
            <a:off x="685795" y="4343381"/>
            <a:ext cx="5486385" cy="41147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1" name="Google Shape;971;gefe0e10491_2_135:notes"/>
          <p:cNvSpPr>
            <a:spLocks noGrp="1" noRot="1" noChangeAspect="1"/>
          </p:cNvSpPr>
          <p:nvPr>
            <p:ph type="sldImg" idx="2"/>
          </p:nvPr>
        </p:nvSpPr>
        <p:spPr>
          <a:xfrm>
            <a:off x="381177" y="685786"/>
            <a:ext cx="6096283"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efe0e10491_2_140:notes"/>
          <p:cNvSpPr txBox="1">
            <a:spLocks noGrp="1"/>
          </p:cNvSpPr>
          <p:nvPr>
            <p:ph type="body" idx="1"/>
          </p:nvPr>
        </p:nvSpPr>
        <p:spPr>
          <a:xfrm>
            <a:off x="685795" y="4343381"/>
            <a:ext cx="5486385" cy="41147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7" name="Google Shape;977;gefe0e10491_2_140:notes"/>
          <p:cNvSpPr>
            <a:spLocks noGrp="1" noRot="1" noChangeAspect="1"/>
          </p:cNvSpPr>
          <p:nvPr>
            <p:ph type="sldImg" idx="2"/>
          </p:nvPr>
        </p:nvSpPr>
        <p:spPr>
          <a:xfrm>
            <a:off x="381177" y="685786"/>
            <a:ext cx="6096283"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efe0e10491_2_145:notes"/>
          <p:cNvSpPr txBox="1">
            <a:spLocks noGrp="1"/>
          </p:cNvSpPr>
          <p:nvPr>
            <p:ph type="body" idx="1"/>
          </p:nvPr>
        </p:nvSpPr>
        <p:spPr>
          <a:xfrm>
            <a:off x="685795" y="4343381"/>
            <a:ext cx="5486385" cy="41147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3" name="Google Shape;983;gefe0e10491_2_145:notes"/>
          <p:cNvSpPr>
            <a:spLocks noGrp="1" noRot="1" noChangeAspect="1"/>
          </p:cNvSpPr>
          <p:nvPr>
            <p:ph type="sldImg" idx="2"/>
          </p:nvPr>
        </p:nvSpPr>
        <p:spPr>
          <a:xfrm>
            <a:off x="381177" y="685786"/>
            <a:ext cx="6096283"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efe0e10491_2_152:notes"/>
          <p:cNvSpPr txBox="1">
            <a:spLocks noGrp="1"/>
          </p:cNvSpPr>
          <p:nvPr>
            <p:ph type="body" idx="1"/>
          </p:nvPr>
        </p:nvSpPr>
        <p:spPr>
          <a:xfrm>
            <a:off x="685795" y="4343381"/>
            <a:ext cx="5486385" cy="41147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1" name="Google Shape;991;gefe0e10491_2_152:notes"/>
          <p:cNvSpPr>
            <a:spLocks noGrp="1" noRot="1" noChangeAspect="1"/>
          </p:cNvSpPr>
          <p:nvPr>
            <p:ph type="sldImg" idx="2"/>
          </p:nvPr>
        </p:nvSpPr>
        <p:spPr>
          <a:xfrm>
            <a:off x="381177" y="685786"/>
            <a:ext cx="6096283"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efe0e10491_2_159:notes"/>
          <p:cNvSpPr txBox="1">
            <a:spLocks noGrp="1"/>
          </p:cNvSpPr>
          <p:nvPr>
            <p:ph type="body" idx="1"/>
          </p:nvPr>
        </p:nvSpPr>
        <p:spPr>
          <a:xfrm>
            <a:off x="685795" y="4343381"/>
            <a:ext cx="5486385" cy="41147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9" name="Google Shape;999;gefe0e10491_2_159:notes"/>
          <p:cNvSpPr>
            <a:spLocks noGrp="1" noRot="1" noChangeAspect="1"/>
          </p:cNvSpPr>
          <p:nvPr>
            <p:ph type="sldImg" idx="2"/>
          </p:nvPr>
        </p:nvSpPr>
        <p:spPr>
          <a:xfrm>
            <a:off x="381177" y="685786"/>
            <a:ext cx="6096283"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efe0e10491_2_174:notes"/>
          <p:cNvSpPr txBox="1">
            <a:spLocks noGrp="1"/>
          </p:cNvSpPr>
          <p:nvPr>
            <p:ph type="body" idx="1"/>
          </p:nvPr>
        </p:nvSpPr>
        <p:spPr>
          <a:xfrm>
            <a:off x="685795" y="4343381"/>
            <a:ext cx="5486385" cy="41147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5" name="Google Shape;1015;gefe0e10491_2_174:notes"/>
          <p:cNvSpPr>
            <a:spLocks noGrp="1" noRot="1" noChangeAspect="1"/>
          </p:cNvSpPr>
          <p:nvPr>
            <p:ph type="sldImg" idx="2"/>
          </p:nvPr>
        </p:nvSpPr>
        <p:spPr>
          <a:xfrm>
            <a:off x="381177" y="685786"/>
            <a:ext cx="6096283"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efe0e10491_2_198:notes"/>
          <p:cNvSpPr txBox="1">
            <a:spLocks noGrp="1"/>
          </p:cNvSpPr>
          <p:nvPr>
            <p:ph type="body" idx="1"/>
          </p:nvPr>
        </p:nvSpPr>
        <p:spPr>
          <a:xfrm>
            <a:off x="685795" y="4343381"/>
            <a:ext cx="5486385" cy="41147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0" name="Google Shape;1040;gefe0e10491_2_198:notes"/>
          <p:cNvSpPr>
            <a:spLocks noGrp="1" noRot="1" noChangeAspect="1"/>
          </p:cNvSpPr>
          <p:nvPr>
            <p:ph type="sldImg" idx="2"/>
          </p:nvPr>
        </p:nvSpPr>
        <p:spPr>
          <a:xfrm>
            <a:off x="381177" y="685786"/>
            <a:ext cx="6096283"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efe0e10491_2_237:notes"/>
          <p:cNvSpPr txBox="1">
            <a:spLocks noGrp="1"/>
          </p:cNvSpPr>
          <p:nvPr>
            <p:ph type="body" idx="1"/>
          </p:nvPr>
        </p:nvSpPr>
        <p:spPr>
          <a:xfrm>
            <a:off x="685795" y="4343381"/>
            <a:ext cx="5486385" cy="41147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0" name="Google Shape;1080;gefe0e10491_2_237:notes"/>
          <p:cNvSpPr>
            <a:spLocks noGrp="1" noRot="1" noChangeAspect="1"/>
          </p:cNvSpPr>
          <p:nvPr>
            <p:ph type="sldImg" idx="2"/>
          </p:nvPr>
        </p:nvSpPr>
        <p:spPr>
          <a:xfrm>
            <a:off x="381177" y="685786"/>
            <a:ext cx="6096283"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efe0e10491_13_1:notes"/>
          <p:cNvSpPr txBox="1">
            <a:spLocks noGrp="1"/>
          </p:cNvSpPr>
          <p:nvPr>
            <p:ph type="body" idx="1"/>
          </p:nvPr>
        </p:nvSpPr>
        <p:spPr>
          <a:xfrm>
            <a:off x="685795"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7" name="Google Shape;1087;gefe0e10491_13_1:notes"/>
          <p:cNvSpPr>
            <a:spLocks noGrp="1" noRot="1" noChangeAspect="1"/>
          </p:cNvSpPr>
          <p:nvPr>
            <p:ph type="sldImg" idx="2"/>
          </p:nvPr>
        </p:nvSpPr>
        <p:spPr>
          <a:xfrm>
            <a:off x="381177"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fe0e10491_7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gefe0e10491_7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efe0e10491_19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efe0e10491_19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efe0e10491_13_14:notes"/>
          <p:cNvSpPr txBox="1">
            <a:spLocks noGrp="1"/>
          </p:cNvSpPr>
          <p:nvPr>
            <p:ph type="body" idx="1"/>
          </p:nvPr>
        </p:nvSpPr>
        <p:spPr>
          <a:xfrm>
            <a:off x="685795"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efe0e10491_13_14:notes"/>
          <p:cNvSpPr>
            <a:spLocks noGrp="1" noRot="1" noChangeAspect="1"/>
          </p:cNvSpPr>
          <p:nvPr>
            <p:ph type="sldImg" idx="2"/>
          </p:nvPr>
        </p:nvSpPr>
        <p:spPr>
          <a:xfrm>
            <a:off x="381177"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efe0e10491_13_24:notes"/>
          <p:cNvSpPr txBox="1">
            <a:spLocks noGrp="1"/>
          </p:cNvSpPr>
          <p:nvPr>
            <p:ph type="body" idx="1"/>
          </p:nvPr>
        </p:nvSpPr>
        <p:spPr>
          <a:xfrm>
            <a:off x="685795"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0" name="Google Shape;1110;gefe0e10491_13_24:notes"/>
          <p:cNvSpPr>
            <a:spLocks noGrp="1" noRot="1" noChangeAspect="1"/>
          </p:cNvSpPr>
          <p:nvPr>
            <p:ph type="sldImg" idx="2"/>
          </p:nvPr>
        </p:nvSpPr>
        <p:spPr>
          <a:xfrm>
            <a:off x="381177"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efe0e10491_13_30:notes"/>
          <p:cNvSpPr txBox="1">
            <a:spLocks noGrp="1"/>
          </p:cNvSpPr>
          <p:nvPr>
            <p:ph type="body" idx="1"/>
          </p:nvPr>
        </p:nvSpPr>
        <p:spPr>
          <a:xfrm>
            <a:off x="685795"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6" name="Google Shape;1116;gefe0e10491_13_30:notes"/>
          <p:cNvSpPr>
            <a:spLocks noGrp="1" noRot="1" noChangeAspect="1"/>
          </p:cNvSpPr>
          <p:nvPr>
            <p:ph type="sldImg" idx="2"/>
          </p:nvPr>
        </p:nvSpPr>
        <p:spPr>
          <a:xfrm>
            <a:off x="381177"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efe0e10491_13_39:notes"/>
          <p:cNvSpPr txBox="1">
            <a:spLocks noGrp="1"/>
          </p:cNvSpPr>
          <p:nvPr>
            <p:ph type="body" idx="1"/>
          </p:nvPr>
        </p:nvSpPr>
        <p:spPr>
          <a:xfrm>
            <a:off x="685795"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4" name="Google Shape;1124;gefe0e10491_13_39:notes"/>
          <p:cNvSpPr>
            <a:spLocks noGrp="1" noRot="1" noChangeAspect="1"/>
          </p:cNvSpPr>
          <p:nvPr>
            <p:ph type="sldImg" idx="2"/>
          </p:nvPr>
        </p:nvSpPr>
        <p:spPr>
          <a:xfrm>
            <a:off x="381177"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efe0e10491_13_49:notes"/>
          <p:cNvSpPr txBox="1">
            <a:spLocks noGrp="1"/>
          </p:cNvSpPr>
          <p:nvPr>
            <p:ph type="body" idx="1"/>
          </p:nvPr>
        </p:nvSpPr>
        <p:spPr>
          <a:xfrm>
            <a:off x="685795"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2" name="Google Shape;1132;gefe0e10491_13_49:notes"/>
          <p:cNvSpPr>
            <a:spLocks noGrp="1" noRot="1" noChangeAspect="1"/>
          </p:cNvSpPr>
          <p:nvPr>
            <p:ph type="sldImg" idx="2"/>
          </p:nvPr>
        </p:nvSpPr>
        <p:spPr>
          <a:xfrm>
            <a:off x="381177"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efe0e10491_13_69:notes"/>
          <p:cNvSpPr txBox="1">
            <a:spLocks noGrp="1"/>
          </p:cNvSpPr>
          <p:nvPr>
            <p:ph type="body" idx="1"/>
          </p:nvPr>
        </p:nvSpPr>
        <p:spPr>
          <a:xfrm>
            <a:off x="685795"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8" name="Google Shape;1148;gefe0e10491_13_69:notes"/>
          <p:cNvSpPr>
            <a:spLocks noGrp="1" noRot="1" noChangeAspect="1"/>
          </p:cNvSpPr>
          <p:nvPr>
            <p:ph type="sldImg" idx="2"/>
          </p:nvPr>
        </p:nvSpPr>
        <p:spPr>
          <a:xfrm>
            <a:off x="381177"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efe0e10491_13_99:notes"/>
          <p:cNvSpPr txBox="1">
            <a:spLocks noGrp="1"/>
          </p:cNvSpPr>
          <p:nvPr>
            <p:ph type="body" idx="1"/>
          </p:nvPr>
        </p:nvSpPr>
        <p:spPr>
          <a:xfrm>
            <a:off x="685795"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3" name="Google Shape;1173;gefe0e10491_13_99:notes"/>
          <p:cNvSpPr>
            <a:spLocks noGrp="1" noRot="1" noChangeAspect="1"/>
          </p:cNvSpPr>
          <p:nvPr>
            <p:ph type="sldImg" idx="2"/>
          </p:nvPr>
        </p:nvSpPr>
        <p:spPr>
          <a:xfrm>
            <a:off x="381177"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efe0e10491_13_151:notes"/>
          <p:cNvSpPr txBox="1">
            <a:spLocks noGrp="1"/>
          </p:cNvSpPr>
          <p:nvPr>
            <p:ph type="body" idx="1"/>
          </p:nvPr>
        </p:nvSpPr>
        <p:spPr>
          <a:xfrm>
            <a:off x="685795"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3" name="Google Shape;1213;gefe0e10491_13_151:notes"/>
          <p:cNvSpPr>
            <a:spLocks noGrp="1" noRot="1" noChangeAspect="1"/>
          </p:cNvSpPr>
          <p:nvPr>
            <p:ph type="sldImg" idx="2"/>
          </p:nvPr>
        </p:nvSpPr>
        <p:spPr>
          <a:xfrm>
            <a:off x="381177"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efce08f3b1_2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0" name="Google Shape;1220;gefce08f3b1_2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1" name="Google Shape;1221;gefce08f3b1_2_139:notes"/>
          <p:cNvSpPr txBox="1">
            <a:spLocks noGrp="1"/>
          </p:cNvSpPr>
          <p:nvPr>
            <p:ph type="sldNum" idx="12"/>
          </p:nvPr>
        </p:nvSpPr>
        <p:spPr>
          <a:xfrm>
            <a:off x="3429000" y="8823369"/>
            <a:ext cx="2971800" cy="23750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fr" sz="900" b="0" i="0" u="none" strike="noStrike" cap="none">
                <a:solidFill>
                  <a:srgbClr val="000000"/>
                </a:solidFill>
                <a:latin typeface="Arial"/>
                <a:ea typeface="Arial"/>
                <a:cs typeface="Arial"/>
                <a:sym typeface="Arial"/>
              </a:rPr>
              <a:t>69</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efe0e10491_1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6" name="Google Shape;496;gefe0e10491_1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efce08f3b1_2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gefce08f3b1_2_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3" name="Google Shape;1233;gefce08f3b1_2_150:notes"/>
          <p:cNvSpPr txBox="1">
            <a:spLocks noGrp="1"/>
          </p:cNvSpPr>
          <p:nvPr>
            <p:ph type="sldNum" idx="12"/>
          </p:nvPr>
        </p:nvSpPr>
        <p:spPr>
          <a:xfrm>
            <a:off x="3429000" y="8823369"/>
            <a:ext cx="2971800" cy="23750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fr" sz="900" b="0" i="0" u="none" strike="noStrike" cap="none">
                <a:solidFill>
                  <a:srgbClr val="000000"/>
                </a:solidFill>
                <a:latin typeface="Arial"/>
                <a:ea typeface="Arial"/>
                <a:cs typeface="Arial"/>
                <a:sym typeface="Arial"/>
              </a:rPr>
              <a:t>70</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efce08f3b1_2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1" name="Google Shape;1241;gefce08f3b1_2_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2" name="Google Shape;1242;gefce08f3b1_2_158:notes"/>
          <p:cNvSpPr txBox="1">
            <a:spLocks noGrp="1"/>
          </p:cNvSpPr>
          <p:nvPr>
            <p:ph type="sldNum" idx="12"/>
          </p:nvPr>
        </p:nvSpPr>
        <p:spPr>
          <a:xfrm>
            <a:off x="3429000" y="8823369"/>
            <a:ext cx="2971800" cy="23750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fr" sz="900" b="0" i="0" u="none" strike="noStrike" cap="none">
                <a:solidFill>
                  <a:srgbClr val="000000"/>
                </a:solidFill>
                <a:latin typeface="Arial"/>
                <a:ea typeface="Arial"/>
                <a:cs typeface="Arial"/>
                <a:sym typeface="Arial"/>
              </a:rPr>
              <a:t>71</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efe0e10491_11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gefe0e10491_11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a:t>PPT suivants : schémas = simplification réalité &gt; dimensions historiques, géographiques, économiques, sociales, politiques non comprises &gt; Vol 2 étude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504" name="Google Shape;504;gefe0e10491_11_7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efe0e10491_7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0" name="Google Shape;510;gefe0e10491_7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page">
  <p:cSld name="Cover page">
    <p:bg>
      <p:bgPr>
        <a:solidFill>
          <a:schemeClr val="lt1"/>
        </a:solidFill>
        <a:effectLst/>
      </p:bgPr>
    </p:bg>
    <p:spTree>
      <p:nvGrpSpPr>
        <p:cNvPr id="1" name="Shape 51"/>
        <p:cNvGrpSpPr/>
        <p:nvPr/>
      </p:nvGrpSpPr>
      <p:grpSpPr>
        <a:xfrm>
          <a:off x="0" y="0"/>
          <a:ext cx="0" cy="0"/>
          <a:chOff x="0" y="0"/>
          <a:chExt cx="0" cy="0"/>
        </a:xfrm>
      </p:grpSpPr>
      <p:sp>
        <p:nvSpPr>
          <p:cNvPr id="52" name="Google Shape;52;p14"/>
          <p:cNvSpPr/>
          <p:nvPr/>
        </p:nvSpPr>
        <p:spPr>
          <a:xfrm>
            <a:off x="-4853" y="0"/>
            <a:ext cx="4576853" cy="4299942"/>
          </a:xfrm>
          <a:prstGeom prst="rect">
            <a:avLst/>
          </a:prstGeom>
          <a:solidFill>
            <a:srgbClr val="E5E5E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3" name="Google Shape;53;p14"/>
          <p:cNvSpPr txBox="1">
            <a:spLocks noGrp="1"/>
          </p:cNvSpPr>
          <p:nvPr>
            <p:ph type="title"/>
          </p:nvPr>
        </p:nvSpPr>
        <p:spPr>
          <a:xfrm>
            <a:off x="1258669" y="2085696"/>
            <a:ext cx="7491038" cy="47556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3400" b="0" i="0" u="none" strike="noStrike" cap="none">
                <a:solidFill>
                  <a:schemeClr val="lt1"/>
                </a:solidFill>
                <a:latin typeface="Arial"/>
                <a:ea typeface="Arial"/>
                <a:cs typeface="Arial"/>
                <a:sym typeface="Arial"/>
              </a:defRPr>
            </a:lvl1pPr>
            <a:lvl2pPr marR="0" lvl="1" algn="l" rtl="0">
              <a:spcBef>
                <a:spcPts val="0"/>
              </a:spcBef>
              <a:spcAft>
                <a:spcPts val="0"/>
              </a:spcAft>
              <a:buSzPts val="1100"/>
              <a:buNone/>
              <a:defRPr sz="2700" b="0" i="0" u="none" strike="noStrike" cap="none">
                <a:solidFill>
                  <a:schemeClr val="lt1"/>
                </a:solidFill>
                <a:latin typeface="Arial"/>
                <a:ea typeface="Arial"/>
                <a:cs typeface="Arial"/>
                <a:sym typeface="Arial"/>
              </a:defRPr>
            </a:lvl2pPr>
            <a:lvl3pPr marR="0" lvl="2" algn="l" rtl="0">
              <a:spcBef>
                <a:spcPts val="0"/>
              </a:spcBef>
              <a:spcAft>
                <a:spcPts val="0"/>
              </a:spcAft>
              <a:buSzPts val="1100"/>
              <a:buNone/>
              <a:defRPr sz="2700" b="0" i="0" u="none" strike="noStrike" cap="none">
                <a:solidFill>
                  <a:schemeClr val="lt1"/>
                </a:solidFill>
                <a:latin typeface="Arial"/>
                <a:ea typeface="Arial"/>
                <a:cs typeface="Arial"/>
                <a:sym typeface="Arial"/>
              </a:defRPr>
            </a:lvl3pPr>
            <a:lvl4pPr marR="0" lvl="3" algn="l" rtl="0">
              <a:spcBef>
                <a:spcPts val="0"/>
              </a:spcBef>
              <a:spcAft>
                <a:spcPts val="0"/>
              </a:spcAft>
              <a:buSzPts val="1100"/>
              <a:buNone/>
              <a:defRPr sz="2700" b="0" i="0" u="none" strike="noStrike" cap="none">
                <a:solidFill>
                  <a:schemeClr val="lt1"/>
                </a:solidFill>
                <a:latin typeface="Arial"/>
                <a:ea typeface="Arial"/>
                <a:cs typeface="Arial"/>
                <a:sym typeface="Arial"/>
              </a:defRPr>
            </a:lvl4pPr>
            <a:lvl5pPr marR="0" lvl="4" algn="l" rtl="0">
              <a:spcBef>
                <a:spcPts val="0"/>
              </a:spcBef>
              <a:spcAft>
                <a:spcPts val="0"/>
              </a:spcAft>
              <a:buSzPts val="1100"/>
              <a:buNone/>
              <a:defRPr sz="2700" b="0" i="0" u="none" strike="noStrike" cap="none">
                <a:solidFill>
                  <a:schemeClr val="lt1"/>
                </a:solidFill>
                <a:latin typeface="Arial"/>
                <a:ea typeface="Arial"/>
                <a:cs typeface="Arial"/>
                <a:sym typeface="Arial"/>
              </a:defRPr>
            </a:lvl5pPr>
            <a:lvl6pPr marR="0" lvl="5" algn="l" rtl="0">
              <a:spcBef>
                <a:spcPts val="0"/>
              </a:spcBef>
              <a:spcAft>
                <a:spcPts val="0"/>
              </a:spcAft>
              <a:buSzPts val="1100"/>
              <a:buNone/>
              <a:defRPr sz="2700" b="0" i="0" u="none" strike="noStrike" cap="none">
                <a:solidFill>
                  <a:schemeClr val="lt1"/>
                </a:solidFill>
                <a:latin typeface="Arial"/>
                <a:ea typeface="Arial"/>
                <a:cs typeface="Arial"/>
                <a:sym typeface="Arial"/>
              </a:defRPr>
            </a:lvl6pPr>
            <a:lvl7pPr marR="0" lvl="6" algn="l" rtl="0">
              <a:spcBef>
                <a:spcPts val="0"/>
              </a:spcBef>
              <a:spcAft>
                <a:spcPts val="0"/>
              </a:spcAft>
              <a:buSzPts val="1100"/>
              <a:buNone/>
              <a:defRPr sz="2700" b="0" i="0" u="none" strike="noStrike" cap="none">
                <a:solidFill>
                  <a:schemeClr val="lt1"/>
                </a:solidFill>
                <a:latin typeface="Arial"/>
                <a:ea typeface="Arial"/>
                <a:cs typeface="Arial"/>
                <a:sym typeface="Arial"/>
              </a:defRPr>
            </a:lvl7pPr>
            <a:lvl8pPr marR="0" lvl="7" algn="l" rtl="0">
              <a:spcBef>
                <a:spcPts val="0"/>
              </a:spcBef>
              <a:spcAft>
                <a:spcPts val="0"/>
              </a:spcAft>
              <a:buSzPts val="1100"/>
              <a:buNone/>
              <a:defRPr sz="2700" b="0" i="0" u="none" strike="noStrike" cap="none">
                <a:solidFill>
                  <a:schemeClr val="lt1"/>
                </a:solidFill>
                <a:latin typeface="Arial"/>
                <a:ea typeface="Arial"/>
                <a:cs typeface="Arial"/>
                <a:sym typeface="Arial"/>
              </a:defRPr>
            </a:lvl8pPr>
            <a:lvl9pPr marR="0" lvl="8" algn="l" rtl="0">
              <a:spcBef>
                <a:spcPts val="0"/>
              </a:spcBef>
              <a:spcAft>
                <a:spcPts val="0"/>
              </a:spcAft>
              <a:buSzPts val="1100"/>
              <a:buNone/>
              <a:defRPr sz="2700" b="0" i="0" u="none" strike="noStrike" cap="none">
                <a:solidFill>
                  <a:schemeClr val="lt1"/>
                </a:solidFill>
                <a:latin typeface="Arial"/>
                <a:ea typeface="Arial"/>
                <a:cs typeface="Arial"/>
                <a:sym typeface="Arial"/>
              </a:defRPr>
            </a:lvl9pPr>
          </a:lstStyle>
          <a:p>
            <a:endParaRPr/>
          </a:p>
        </p:txBody>
      </p:sp>
      <p:pic>
        <p:nvPicPr>
          <p:cNvPr id="54" name="Google Shape;54;p14"/>
          <p:cNvPicPr preferRelativeResize="0"/>
          <p:nvPr/>
        </p:nvPicPr>
        <p:blipFill rotWithShape="1">
          <a:blip r:embed="rId2">
            <a:alphaModFix/>
          </a:blip>
          <a:srcRect/>
          <a:stretch/>
        </p:blipFill>
        <p:spPr>
          <a:xfrm>
            <a:off x="4734018" y="4517726"/>
            <a:ext cx="963043" cy="433369"/>
          </a:xfrm>
          <a:prstGeom prst="rect">
            <a:avLst/>
          </a:prstGeom>
          <a:noFill/>
          <a:ln>
            <a:noFill/>
          </a:ln>
        </p:spPr>
      </p:pic>
      <p:pic>
        <p:nvPicPr>
          <p:cNvPr id="55" name="Google Shape;55;p14" descr="Une image contenant texte&#10;&#10;Description générée automatiquement"/>
          <p:cNvPicPr preferRelativeResize="0"/>
          <p:nvPr/>
        </p:nvPicPr>
        <p:blipFill rotWithShape="1">
          <a:blip r:embed="rId3">
            <a:alphaModFix/>
          </a:blip>
          <a:srcRect/>
          <a:stretch/>
        </p:blipFill>
        <p:spPr>
          <a:xfrm>
            <a:off x="6056049" y="4517725"/>
            <a:ext cx="1108239" cy="459062"/>
          </a:xfrm>
          <a:prstGeom prst="rect">
            <a:avLst/>
          </a:prstGeom>
          <a:noFill/>
          <a:ln>
            <a:noFill/>
          </a:ln>
        </p:spPr>
      </p:pic>
      <p:sp>
        <p:nvSpPr>
          <p:cNvPr id="56" name="Google Shape;56;p14"/>
          <p:cNvSpPr/>
          <p:nvPr/>
        </p:nvSpPr>
        <p:spPr>
          <a:xfrm>
            <a:off x="4567147" y="0"/>
            <a:ext cx="4576853" cy="4299942"/>
          </a:xfrm>
          <a:prstGeom prst="rect">
            <a:avLst/>
          </a:prstGeom>
          <a:solidFill>
            <a:srgbClr val="F2F2F2">
              <a:alpha val="78823"/>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7" name="Google Shape;57;p14"/>
          <p:cNvSpPr/>
          <p:nvPr/>
        </p:nvSpPr>
        <p:spPr>
          <a:xfrm>
            <a:off x="791579" y="4574300"/>
            <a:ext cx="3775567" cy="380873"/>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fr" sz="700" b="0" i="0" u="none" strike="noStrike" cap="none">
                <a:solidFill>
                  <a:schemeClr val="dk1"/>
                </a:solidFill>
                <a:latin typeface="Helvetica Neue"/>
                <a:ea typeface="Helvetica Neue"/>
                <a:cs typeface="Helvetica Neue"/>
                <a:sym typeface="Helvetica Neue"/>
              </a:rPr>
              <a:t>NORRAG is an Associate Programme of the Graduate Institute of International and Development Studies (IHEID) and is supported by the Swiss Agency for Development and Cooperation (SDC) and the Open Society Foundations (OSF).</a:t>
            </a:r>
            <a:endParaRPr sz="1100"/>
          </a:p>
        </p:txBody>
      </p:sp>
      <p:pic>
        <p:nvPicPr>
          <p:cNvPr id="58" name="Google Shape;58;p14" descr="Une image contenant texte&#10;&#10;Description générée automatiquement"/>
          <p:cNvPicPr preferRelativeResize="0"/>
          <p:nvPr/>
        </p:nvPicPr>
        <p:blipFill rotWithShape="1">
          <a:blip r:embed="rId4">
            <a:alphaModFix/>
          </a:blip>
          <a:srcRect/>
          <a:stretch/>
        </p:blipFill>
        <p:spPr>
          <a:xfrm>
            <a:off x="2263517" y="442803"/>
            <a:ext cx="2146466" cy="875758"/>
          </a:xfrm>
          <a:prstGeom prst="rect">
            <a:avLst/>
          </a:prstGeom>
          <a:noFill/>
          <a:ln>
            <a:noFill/>
          </a:ln>
        </p:spPr>
      </p:pic>
      <p:pic>
        <p:nvPicPr>
          <p:cNvPr id="59" name="Google Shape;59;p14" descr="Une image contenant texte&#10;&#10;Description générée automatiquement"/>
          <p:cNvPicPr preferRelativeResize="0"/>
          <p:nvPr/>
        </p:nvPicPr>
        <p:blipFill rotWithShape="1">
          <a:blip r:embed="rId5">
            <a:alphaModFix/>
          </a:blip>
          <a:srcRect/>
          <a:stretch/>
        </p:blipFill>
        <p:spPr>
          <a:xfrm>
            <a:off x="389440" y="365411"/>
            <a:ext cx="1383773" cy="107221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chemeClr val="lt1"/>
        </a:solidFill>
        <a:effectLst/>
      </p:bgPr>
    </p:bg>
    <p:spTree>
      <p:nvGrpSpPr>
        <p:cNvPr id="1" name="Shape 60"/>
        <p:cNvGrpSpPr/>
        <p:nvPr/>
      </p:nvGrpSpPr>
      <p:grpSpPr>
        <a:xfrm>
          <a:off x="0" y="0"/>
          <a:ext cx="0" cy="0"/>
          <a:chOff x="0" y="0"/>
          <a:chExt cx="0" cy="0"/>
        </a:xfrm>
      </p:grpSpPr>
      <p:sp>
        <p:nvSpPr>
          <p:cNvPr id="61" name="Google Shape;61;p15"/>
          <p:cNvSpPr/>
          <p:nvPr/>
        </p:nvSpPr>
        <p:spPr>
          <a:xfrm>
            <a:off x="0" y="0"/>
            <a:ext cx="9144000" cy="4299942"/>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62" name="Google Shape;62;p15"/>
          <p:cNvSpPr txBox="1"/>
          <p:nvPr/>
        </p:nvSpPr>
        <p:spPr>
          <a:xfrm>
            <a:off x="305526" y="4769033"/>
            <a:ext cx="648072" cy="253916"/>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fr" sz="600">
                <a:solidFill>
                  <a:srgbClr val="3F3F3F"/>
                </a:solidFill>
                <a:latin typeface="Arial"/>
                <a:ea typeface="Arial"/>
                <a:cs typeface="Arial"/>
                <a:sym typeface="Arial"/>
              </a:rPr>
              <a:t>An associate </a:t>
            </a:r>
            <a:br>
              <a:rPr lang="fr" sz="600">
                <a:solidFill>
                  <a:srgbClr val="3F3F3F"/>
                </a:solidFill>
                <a:latin typeface="Arial"/>
                <a:ea typeface="Arial"/>
                <a:cs typeface="Arial"/>
                <a:sym typeface="Arial"/>
              </a:rPr>
            </a:br>
            <a:r>
              <a:rPr lang="fr" sz="600">
                <a:solidFill>
                  <a:srgbClr val="3F3F3F"/>
                </a:solidFill>
                <a:latin typeface="Arial"/>
                <a:ea typeface="Arial"/>
                <a:cs typeface="Arial"/>
                <a:sym typeface="Arial"/>
              </a:rPr>
              <a:t>programme of </a:t>
            </a:r>
            <a:endParaRPr sz="600">
              <a:solidFill>
                <a:srgbClr val="3F3F3F"/>
              </a:solidFill>
              <a:latin typeface="Arial"/>
              <a:ea typeface="Arial"/>
              <a:cs typeface="Arial"/>
              <a:sym typeface="Arial"/>
            </a:endParaRPr>
          </a:p>
        </p:txBody>
      </p:sp>
      <p:sp>
        <p:nvSpPr>
          <p:cNvPr id="63" name="Google Shape;63;p15"/>
          <p:cNvSpPr txBox="1"/>
          <p:nvPr/>
        </p:nvSpPr>
        <p:spPr>
          <a:xfrm>
            <a:off x="3995936" y="2194891"/>
            <a:ext cx="3960440" cy="761747"/>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fr" sz="4500">
                <a:solidFill>
                  <a:schemeClr val="lt1"/>
                </a:solidFill>
                <a:latin typeface="Arial"/>
                <a:ea typeface="Arial"/>
                <a:cs typeface="Arial"/>
                <a:sym typeface="Arial"/>
              </a:rPr>
              <a:t>Thank you</a:t>
            </a:r>
            <a:endParaRPr sz="4500">
              <a:solidFill>
                <a:schemeClr val="lt1"/>
              </a:solidFill>
              <a:latin typeface="Arial"/>
              <a:ea typeface="Arial"/>
              <a:cs typeface="Arial"/>
              <a:sym typeface="Arial"/>
            </a:endParaRPr>
          </a:p>
        </p:txBody>
      </p:sp>
      <p:sp>
        <p:nvSpPr>
          <p:cNvPr id="64" name="Google Shape;64;p15"/>
          <p:cNvSpPr txBox="1"/>
          <p:nvPr/>
        </p:nvSpPr>
        <p:spPr>
          <a:xfrm>
            <a:off x="4079581" y="3288497"/>
            <a:ext cx="3960440" cy="242374"/>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fr" sz="1100">
                <a:solidFill>
                  <a:schemeClr val="lt1"/>
                </a:solidFill>
                <a:latin typeface="Arial"/>
                <a:ea typeface="Arial"/>
                <a:cs typeface="Arial"/>
                <a:sym typeface="Arial"/>
              </a:rPr>
              <a:t>www.norrag.org</a:t>
            </a:r>
            <a:endParaRPr sz="1100">
              <a:solidFill>
                <a:schemeClr val="lt1"/>
              </a:solidFill>
              <a:latin typeface="Arial"/>
              <a:ea typeface="Arial"/>
              <a:cs typeface="Arial"/>
              <a:sym typeface="Arial"/>
            </a:endParaRPr>
          </a:p>
        </p:txBody>
      </p:sp>
      <p:sp>
        <p:nvSpPr>
          <p:cNvPr id="65" name="Google Shape;65;p15"/>
          <p:cNvSpPr txBox="1"/>
          <p:nvPr/>
        </p:nvSpPr>
        <p:spPr>
          <a:xfrm>
            <a:off x="4079581" y="3530870"/>
            <a:ext cx="3960440" cy="242374"/>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fr" sz="1100">
                <a:solidFill>
                  <a:schemeClr val="lt1"/>
                </a:solidFill>
                <a:latin typeface="Arial"/>
                <a:ea typeface="Arial"/>
                <a:cs typeface="Arial"/>
                <a:sym typeface="Arial"/>
              </a:rPr>
              <a:t>norrag@norrag.org</a:t>
            </a:r>
            <a:endParaRPr sz="1100">
              <a:solidFill>
                <a:schemeClr val="lt1"/>
              </a:solidFill>
              <a:latin typeface="Arial"/>
              <a:ea typeface="Arial"/>
              <a:cs typeface="Arial"/>
              <a:sym typeface="Arial"/>
            </a:endParaRPr>
          </a:p>
        </p:txBody>
      </p:sp>
      <p:pic>
        <p:nvPicPr>
          <p:cNvPr id="66" name="Google Shape;66;p15"/>
          <p:cNvPicPr preferRelativeResize="0"/>
          <p:nvPr/>
        </p:nvPicPr>
        <p:blipFill rotWithShape="1">
          <a:blip r:embed="rId2">
            <a:alphaModFix/>
          </a:blip>
          <a:srcRect/>
          <a:stretch/>
        </p:blipFill>
        <p:spPr>
          <a:xfrm>
            <a:off x="953598" y="4512885"/>
            <a:ext cx="1133475" cy="510064"/>
          </a:xfrm>
          <a:prstGeom prst="rect">
            <a:avLst/>
          </a:prstGeom>
          <a:noFill/>
          <a:ln>
            <a:noFill/>
          </a:ln>
        </p:spPr>
      </p:pic>
      <p:pic>
        <p:nvPicPr>
          <p:cNvPr id="67" name="Google Shape;67;p15" descr="Une image contenant texte&#10;&#10;Description générée automatiquement"/>
          <p:cNvPicPr preferRelativeResize="0"/>
          <p:nvPr/>
        </p:nvPicPr>
        <p:blipFill rotWithShape="1">
          <a:blip r:embed="rId3">
            <a:alphaModFix/>
          </a:blip>
          <a:srcRect/>
          <a:stretch/>
        </p:blipFill>
        <p:spPr>
          <a:xfrm>
            <a:off x="5166066" y="4482646"/>
            <a:ext cx="1304367" cy="540303"/>
          </a:xfrm>
          <a:prstGeom prst="rect">
            <a:avLst/>
          </a:prstGeom>
          <a:noFill/>
          <a:ln>
            <a:noFill/>
          </a:ln>
        </p:spPr>
      </p:pic>
      <p:pic>
        <p:nvPicPr>
          <p:cNvPr id="68" name="Google Shape;68;p15" descr="Une image contenant texte&#10;&#10;Description générée automatiquement"/>
          <p:cNvPicPr preferRelativeResize="0"/>
          <p:nvPr/>
        </p:nvPicPr>
        <p:blipFill rotWithShape="1">
          <a:blip r:embed="rId4">
            <a:alphaModFix/>
          </a:blip>
          <a:srcRect/>
          <a:stretch/>
        </p:blipFill>
        <p:spPr>
          <a:xfrm>
            <a:off x="2263517" y="442803"/>
            <a:ext cx="2146466" cy="875758"/>
          </a:xfrm>
          <a:prstGeom prst="rect">
            <a:avLst/>
          </a:prstGeom>
          <a:noFill/>
          <a:ln>
            <a:noFill/>
          </a:ln>
        </p:spPr>
      </p:pic>
      <p:pic>
        <p:nvPicPr>
          <p:cNvPr id="69" name="Google Shape;69;p15" descr="Une image contenant texte&#10;&#10;Description générée automatiquement"/>
          <p:cNvPicPr preferRelativeResize="0"/>
          <p:nvPr/>
        </p:nvPicPr>
        <p:blipFill rotWithShape="1">
          <a:blip r:embed="rId5">
            <a:alphaModFix/>
          </a:blip>
          <a:srcRect/>
          <a:stretch/>
        </p:blipFill>
        <p:spPr>
          <a:xfrm>
            <a:off x="389440" y="365411"/>
            <a:ext cx="1383773" cy="107221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title+text">
  <p:cSld name="Slide title+tex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864000" y="141480"/>
            <a:ext cx="7306730" cy="47556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7" name="Google Shape;77;p17"/>
          <p:cNvSpPr txBox="1">
            <a:spLocks noGrp="1"/>
          </p:cNvSpPr>
          <p:nvPr>
            <p:ph type="body" idx="1"/>
          </p:nvPr>
        </p:nvSpPr>
        <p:spPr>
          <a:xfrm>
            <a:off x="864001" y="1059583"/>
            <a:ext cx="7306729" cy="3472550"/>
          </a:xfrm>
          <a:prstGeom prst="rect">
            <a:avLst/>
          </a:prstGeom>
          <a:noFill/>
          <a:ln>
            <a:noFill/>
          </a:ln>
        </p:spPr>
        <p:txBody>
          <a:bodyPr spcFirstLastPara="1" wrap="square" lIns="68575" tIns="34275" rIns="68575" bIns="34275" anchor="t" anchorCtr="0">
            <a:noAutofit/>
          </a:bodyPr>
          <a:lstStyle>
            <a:lvl1pPr marL="457200" marR="0" lvl="0" indent="-355600" algn="l" rtl="0">
              <a:spcBef>
                <a:spcPts val="400"/>
              </a:spcBef>
              <a:spcAft>
                <a:spcPts val="0"/>
              </a:spcAft>
              <a:buClr>
                <a:srgbClr val="FF0000"/>
              </a:buClr>
              <a:buSzPts val="2000"/>
              <a:buFont typeface="Arial"/>
              <a:buChar char="•"/>
              <a:defRPr sz="2000" b="0" i="0" u="none" strike="noStrike" cap="none">
                <a:solidFill>
                  <a:srgbClr val="595959"/>
                </a:solidFill>
                <a:latin typeface="Arial"/>
                <a:ea typeface="Arial"/>
                <a:cs typeface="Arial"/>
                <a:sym typeface="Arial"/>
              </a:defRPr>
            </a:lvl1pPr>
            <a:lvl2pPr marL="914400" marR="0" lvl="1" indent="-317500" algn="l" rtl="0">
              <a:spcBef>
                <a:spcPts val="400"/>
              </a:spcBef>
              <a:spcAft>
                <a:spcPts val="0"/>
              </a:spcAft>
              <a:buClr>
                <a:srgbClr val="FF0000"/>
              </a:buClr>
              <a:buSzPts val="1400"/>
              <a:buFont typeface="Noto Sans Symbols"/>
              <a:buChar char="✔"/>
              <a:defRPr sz="1800" b="0" i="0" u="none" strike="noStrike" cap="none">
                <a:solidFill>
                  <a:srgbClr val="595959"/>
                </a:solidFill>
                <a:latin typeface="Arial"/>
                <a:ea typeface="Arial"/>
                <a:cs typeface="Arial"/>
                <a:sym typeface="Arial"/>
              </a:defRPr>
            </a:lvl2pPr>
            <a:lvl3pPr marL="1371600" marR="0" lvl="2" indent="-323850" algn="l" rtl="0">
              <a:spcBef>
                <a:spcPts val="300"/>
              </a:spcBef>
              <a:spcAft>
                <a:spcPts val="0"/>
              </a:spcAft>
              <a:buClr>
                <a:srgbClr val="FF0000"/>
              </a:buClr>
              <a:buSzPts val="1500"/>
              <a:buFont typeface="Noto Sans Symbols"/>
              <a:buChar char="▪"/>
              <a:defRPr sz="1500" b="0" i="0" u="none" strike="noStrike" cap="none">
                <a:solidFill>
                  <a:srgbClr val="595959"/>
                </a:solidFill>
                <a:latin typeface="Arial"/>
                <a:ea typeface="Arial"/>
                <a:cs typeface="Arial"/>
                <a:sym typeface="Arial"/>
              </a:defRPr>
            </a:lvl3pPr>
            <a:lvl4pPr marL="1828800" marR="0" lvl="3" indent="-361950" algn="l" rtl="0">
              <a:spcBef>
                <a:spcPts val="400"/>
              </a:spcBef>
              <a:spcAft>
                <a:spcPts val="0"/>
              </a:spcAft>
              <a:buClr>
                <a:srgbClr val="7F7F7F"/>
              </a:buClr>
              <a:buSzPts val="2100"/>
              <a:buFont typeface="Arial"/>
              <a:buChar char="–"/>
              <a:defRPr sz="2100" b="0" i="0" u="none" strike="noStrike" cap="none">
                <a:solidFill>
                  <a:srgbClr val="020202"/>
                </a:solidFill>
                <a:latin typeface="Arial"/>
                <a:ea typeface="Arial"/>
                <a:cs typeface="Arial"/>
                <a:sym typeface="Arial"/>
              </a:defRPr>
            </a:lvl4pPr>
            <a:lvl5pPr marL="2286000" marR="0" lvl="4" indent="-361950" algn="l" rtl="0">
              <a:spcBef>
                <a:spcPts val="400"/>
              </a:spcBef>
              <a:spcAft>
                <a:spcPts val="0"/>
              </a:spcAft>
              <a:buClr>
                <a:srgbClr val="7F7F7F"/>
              </a:buClr>
              <a:buSzPts val="2100"/>
              <a:buFont typeface="Arial"/>
              <a:buChar char="»"/>
              <a:defRPr sz="2100" b="0" i="0" u="none" strike="noStrike" cap="none">
                <a:solidFill>
                  <a:srgbClr val="020202"/>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Title">
  <p:cSld name="Slide Title">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864000" y="141480"/>
            <a:ext cx="7306730" cy="47556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0"/>
        <p:cNvGrpSpPr/>
        <p:nvPr/>
      </p:nvGrpSpPr>
      <p:grpSpPr>
        <a:xfrm>
          <a:off x="0" y="0"/>
          <a:ext cx="0" cy="0"/>
          <a:chOff x="0" y="0"/>
          <a:chExt cx="0" cy="0"/>
        </a:xfrm>
      </p:grpSpPr>
      <p:sp>
        <p:nvSpPr>
          <p:cNvPr id="81" name="Google Shape;81;p1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marR="0" lvl="0" algn="ctr" rtl="0">
              <a:spcBef>
                <a:spcPts val="0"/>
              </a:spcBef>
              <a:spcAft>
                <a:spcPts val="0"/>
              </a:spcAft>
              <a:buClr>
                <a:schemeClr val="dk1"/>
              </a:buClr>
              <a:buSzPts val="4500"/>
              <a:buFont typeface="Arial"/>
              <a:buNone/>
              <a:defRPr sz="45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2" name="Google Shape;82;p19"/>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marR="0" lvl="0" algn="ctr" rtl="0">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83" name="Google Shape;83;p19"/>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84" name="Google Shape;84;p19"/>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85" name="Google Shape;85;p19"/>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a:ea typeface="Arial"/>
                <a:cs typeface="Arial"/>
                <a:sym typeface="Arial"/>
              </a:defRPr>
            </a:lvl1pPr>
            <a:lvl2pPr marL="0" marR="0" lvl="1" indent="0" algn="l" rtl="0">
              <a:spcBef>
                <a:spcPts val="0"/>
              </a:spcBef>
              <a:buNone/>
              <a:defRPr sz="1400">
                <a:solidFill>
                  <a:schemeClr val="dk1"/>
                </a:solidFill>
                <a:latin typeface="Arial"/>
                <a:ea typeface="Arial"/>
                <a:cs typeface="Arial"/>
                <a:sym typeface="Arial"/>
              </a:defRPr>
            </a:lvl2pPr>
            <a:lvl3pPr marL="0" marR="0" lvl="2" indent="0" algn="l" rtl="0">
              <a:spcBef>
                <a:spcPts val="0"/>
              </a:spcBef>
              <a:buNone/>
              <a:defRPr sz="1400">
                <a:solidFill>
                  <a:schemeClr val="dk1"/>
                </a:solidFill>
                <a:latin typeface="Arial"/>
                <a:ea typeface="Arial"/>
                <a:cs typeface="Arial"/>
                <a:sym typeface="Arial"/>
              </a:defRPr>
            </a:lvl3pPr>
            <a:lvl4pPr marL="0" marR="0" lvl="3" indent="0" algn="l" rtl="0">
              <a:spcBef>
                <a:spcPts val="0"/>
              </a:spcBef>
              <a:buNone/>
              <a:defRPr sz="1400">
                <a:solidFill>
                  <a:schemeClr val="dk1"/>
                </a:solidFill>
                <a:latin typeface="Arial"/>
                <a:ea typeface="Arial"/>
                <a:cs typeface="Arial"/>
                <a:sym typeface="Arial"/>
              </a:defRPr>
            </a:lvl4pPr>
            <a:lvl5pPr marL="0" marR="0" lvl="4" indent="0" algn="l" rtl="0">
              <a:spcBef>
                <a:spcPts val="0"/>
              </a:spcBef>
              <a:buNone/>
              <a:defRPr sz="1400">
                <a:solidFill>
                  <a:schemeClr val="dk1"/>
                </a:solidFill>
                <a:latin typeface="Arial"/>
                <a:ea typeface="Arial"/>
                <a:cs typeface="Arial"/>
                <a:sym typeface="Arial"/>
              </a:defRPr>
            </a:lvl5pPr>
            <a:lvl6pPr marL="0" marR="0" lvl="5" indent="0" algn="l" rtl="0">
              <a:spcBef>
                <a:spcPts val="0"/>
              </a:spcBef>
              <a:buNone/>
              <a:defRPr sz="1400">
                <a:solidFill>
                  <a:schemeClr val="dk1"/>
                </a:solidFill>
                <a:latin typeface="Arial"/>
                <a:ea typeface="Arial"/>
                <a:cs typeface="Arial"/>
                <a:sym typeface="Arial"/>
              </a:defRPr>
            </a:lvl6pPr>
            <a:lvl7pPr marL="0" marR="0" lvl="6" indent="0" algn="l" rtl="0">
              <a:spcBef>
                <a:spcPts val="0"/>
              </a:spcBef>
              <a:buNone/>
              <a:defRPr sz="1400">
                <a:solidFill>
                  <a:schemeClr val="dk1"/>
                </a:solidFill>
                <a:latin typeface="Arial"/>
                <a:ea typeface="Arial"/>
                <a:cs typeface="Arial"/>
                <a:sym typeface="Arial"/>
              </a:defRPr>
            </a:lvl7pPr>
            <a:lvl8pPr marL="0" marR="0" lvl="7" indent="0" algn="l" rtl="0">
              <a:spcBef>
                <a:spcPts val="0"/>
              </a:spcBef>
              <a:buNone/>
              <a:defRPr sz="1400">
                <a:solidFill>
                  <a:schemeClr val="dk1"/>
                </a:solidFill>
                <a:latin typeface="Arial"/>
                <a:ea typeface="Arial"/>
                <a:cs typeface="Arial"/>
                <a:sym typeface="Arial"/>
              </a:defRPr>
            </a:lvl8pPr>
            <a:lvl9pPr marL="0" marR="0" lvl="8" indent="0" algn="l" rtl="0">
              <a:spcBef>
                <a:spcPts val="0"/>
              </a:spcBef>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lide title+text">
  <p:cSld name="1_Slide title+text">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864001" y="141480"/>
            <a:ext cx="7306800" cy="475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8" name="Google Shape;88;p20"/>
          <p:cNvSpPr txBox="1">
            <a:spLocks noGrp="1"/>
          </p:cNvSpPr>
          <p:nvPr>
            <p:ph type="body" idx="1"/>
          </p:nvPr>
        </p:nvSpPr>
        <p:spPr>
          <a:xfrm>
            <a:off x="864001" y="1059583"/>
            <a:ext cx="7306800" cy="3472500"/>
          </a:xfrm>
          <a:prstGeom prst="rect">
            <a:avLst/>
          </a:prstGeom>
          <a:noFill/>
          <a:ln>
            <a:noFill/>
          </a:ln>
        </p:spPr>
        <p:txBody>
          <a:bodyPr spcFirstLastPara="1" wrap="square" lIns="91425" tIns="45700" rIns="91425" bIns="45700" anchor="t" anchorCtr="0">
            <a:noAutofit/>
          </a:bodyPr>
          <a:lstStyle>
            <a:lvl1pPr marL="457200" marR="0" lvl="0" indent="-352425" algn="l" rtl="0">
              <a:lnSpc>
                <a:spcPct val="100000"/>
              </a:lnSpc>
              <a:spcBef>
                <a:spcPts val="0"/>
              </a:spcBef>
              <a:spcAft>
                <a:spcPts val="0"/>
              </a:spcAft>
              <a:buClr>
                <a:srgbClr val="FF0000"/>
              </a:buClr>
              <a:buSzPts val="1950"/>
              <a:buFont typeface="Arial"/>
              <a:buChar char="•"/>
              <a:defRPr sz="1950" b="0" i="0" u="none" strike="noStrike" cap="none">
                <a:solidFill>
                  <a:srgbClr val="595959"/>
                </a:solidFill>
                <a:latin typeface="Arial"/>
                <a:ea typeface="Arial"/>
                <a:cs typeface="Arial"/>
                <a:sym typeface="Arial"/>
              </a:defRPr>
            </a:lvl1pPr>
            <a:lvl2pPr marL="914400" marR="0" lvl="1" indent="-320040" algn="l" rtl="0">
              <a:lnSpc>
                <a:spcPct val="100000"/>
              </a:lnSpc>
              <a:spcBef>
                <a:spcPts val="0"/>
              </a:spcBef>
              <a:spcAft>
                <a:spcPts val="0"/>
              </a:spcAft>
              <a:buClr>
                <a:srgbClr val="FF0000"/>
              </a:buClr>
              <a:buSzPts val="1440"/>
              <a:buFont typeface="Noto Sans Symbols"/>
              <a:buChar char="✔"/>
              <a:defRPr sz="1800" b="0" i="0" u="none" strike="noStrike" cap="none">
                <a:solidFill>
                  <a:srgbClr val="595959"/>
                </a:solidFill>
                <a:latin typeface="Arial"/>
                <a:ea typeface="Arial"/>
                <a:cs typeface="Arial"/>
                <a:sym typeface="Arial"/>
              </a:defRPr>
            </a:lvl2pPr>
            <a:lvl3pPr marL="1371600" marR="0" lvl="2" indent="-323850" algn="l" rtl="0">
              <a:lnSpc>
                <a:spcPct val="100000"/>
              </a:lnSpc>
              <a:spcBef>
                <a:spcPts val="0"/>
              </a:spcBef>
              <a:spcAft>
                <a:spcPts val="0"/>
              </a:spcAft>
              <a:buClr>
                <a:srgbClr val="FF0000"/>
              </a:buClr>
              <a:buSzPts val="1500"/>
              <a:buFont typeface="Noto Sans Symbols"/>
              <a:buChar char="▪"/>
              <a:defRPr sz="1500" b="0" i="0" u="none" strike="noStrike" cap="none">
                <a:solidFill>
                  <a:srgbClr val="595959"/>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2100" b="0" i="0" u="none" strike="noStrike" cap="none">
                <a:solidFill>
                  <a:srgbClr val="020202"/>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2100" b="0" i="0" u="none" strike="noStrike" cap="none">
                <a:solidFill>
                  <a:srgbClr val="020202"/>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Slide title+text">
  <p:cSld name="2_Slide title+text">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864001" y="141480"/>
            <a:ext cx="7306800" cy="475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1" name="Google Shape;91;p21"/>
          <p:cNvSpPr txBox="1">
            <a:spLocks noGrp="1"/>
          </p:cNvSpPr>
          <p:nvPr>
            <p:ph type="body" idx="1"/>
          </p:nvPr>
        </p:nvSpPr>
        <p:spPr>
          <a:xfrm>
            <a:off x="864001" y="1059583"/>
            <a:ext cx="7306800" cy="3472500"/>
          </a:xfrm>
          <a:prstGeom prst="rect">
            <a:avLst/>
          </a:prstGeom>
          <a:noFill/>
          <a:ln>
            <a:noFill/>
          </a:ln>
        </p:spPr>
        <p:txBody>
          <a:bodyPr spcFirstLastPara="1" wrap="square" lIns="91425" tIns="45700" rIns="91425" bIns="45700" anchor="t" anchorCtr="0">
            <a:noAutofit/>
          </a:bodyPr>
          <a:lstStyle>
            <a:lvl1pPr marL="457200" marR="0" lvl="0" indent="-352425" algn="l" rtl="0">
              <a:lnSpc>
                <a:spcPct val="100000"/>
              </a:lnSpc>
              <a:spcBef>
                <a:spcPts val="0"/>
              </a:spcBef>
              <a:spcAft>
                <a:spcPts val="0"/>
              </a:spcAft>
              <a:buClr>
                <a:srgbClr val="FF0000"/>
              </a:buClr>
              <a:buSzPts val="1950"/>
              <a:buFont typeface="Arial"/>
              <a:buChar char="•"/>
              <a:defRPr sz="1950" b="0" i="0" u="none" strike="noStrike" cap="none">
                <a:solidFill>
                  <a:srgbClr val="595959"/>
                </a:solidFill>
                <a:latin typeface="Arial"/>
                <a:ea typeface="Arial"/>
                <a:cs typeface="Arial"/>
                <a:sym typeface="Arial"/>
              </a:defRPr>
            </a:lvl1pPr>
            <a:lvl2pPr marL="914400" marR="0" lvl="1" indent="-320040" algn="l" rtl="0">
              <a:lnSpc>
                <a:spcPct val="100000"/>
              </a:lnSpc>
              <a:spcBef>
                <a:spcPts val="0"/>
              </a:spcBef>
              <a:spcAft>
                <a:spcPts val="0"/>
              </a:spcAft>
              <a:buClr>
                <a:srgbClr val="FF0000"/>
              </a:buClr>
              <a:buSzPts val="1440"/>
              <a:buFont typeface="Noto Sans Symbols"/>
              <a:buChar char="✔"/>
              <a:defRPr sz="1800" b="0" i="0" u="none" strike="noStrike" cap="none">
                <a:solidFill>
                  <a:srgbClr val="595959"/>
                </a:solidFill>
                <a:latin typeface="Arial"/>
                <a:ea typeface="Arial"/>
                <a:cs typeface="Arial"/>
                <a:sym typeface="Arial"/>
              </a:defRPr>
            </a:lvl2pPr>
            <a:lvl3pPr marL="1371600" marR="0" lvl="2" indent="-323850" algn="l" rtl="0">
              <a:lnSpc>
                <a:spcPct val="100000"/>
              </a:lnSpc>
              <a:spcBef>
                <a:spcPts val="0"/>
              </a:spcBef>
              <a:spcAft>
                <a:spcPts val="0"/>
              </a:spcAft>
              <a:buClr>
                <a:srgbClr val="FF0000"/>
              </a:buClr>
              <a:buSzPts val="1500"/>
              <a:buFont typeface="Noto Sans Symbols"/>
              <a:buChar char="▪"/>
              <a:defRPr sz="1500" b="0" i="0" u="none" strike="noStrike" cap="none">
                <a:solidFill>
                  <a:srgbClr val="595959"/>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2100" b="0" i="0" u="none" strike="noStrike" cap="none">
                <a:solidFill>
                  <a:srgbClr val="020202"/>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2100" b="0" i="0" u="none" strike="noStrike" cap="none">
                <a:solidFill>
                  <a:srgbClr val="020202"/>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01"/>
        <p:cNvGrpSpPr/>
        <p:nvPr/>
      </p:nvGrpSpPr>
      <p:grpSpPr>
        <a:xfrm>
          <a:off x="0" y="0"/>
          <a:ext cx="0" cy="0"/>
          <a:chOff x="0" y="0"/>
          <a:chExt cx="0" cy="0"/>
        </a:xfrm>
      </p:grpSpPr>
      <p:sp>
        <p:nvSpPr>
          <p:cNvPr id="102" name="Google Shape;102;p23"/>
          <p:cNvSpPr txBox="1">
            <a:spLocks noGrp="1"/>
          </p:cNvSpPr>
          <p:nvPr>
            <p:ph type="ctrTitle"/>
          </p:nvPr>
        </p:nvSpPr>
        <p:spPr>
          <a:xfrm>
            <a:off x="367903" y="2154761"/>
            <a:ext cx="5400000" cy="456394"/>
          </a:xfrm>
          <a:prstGeom prst="rect">
            <a:avLst/>
          </a:prstGeom>
          <a:noFill/>
          <a:ln>
            <a:noFill/>
          </a:ln>
        </p:spPr>
        <p:txBody>
          <a:bodyPr spcFirstLastPara="1" wrap="square" lIns="0" tIns="0" rIns="0" bIns="40500" anchor="t" anchorCtr="0">
            <a:noAutofit/>
          </a:bodyPr>
          <a:lstStyle>
            <a:lvl1pPr lvl="0" algn="l">
              <a:lnSpc>
                <a:spcPct val="90000"/>
              </a:lnSpc>
              <a:spcBef>
                <a:spcPts val="0"/>
              </a:spcBef>
              <a:spcAft>
                <a:spcPts val="0"/>
              </a:spcAft>
              <a:buClr>
                <a:schemeClr val="accent1"/>
              </a:buClr>
              <a:buSzPts val="3000"/>
              <a:buFont typeface="Arial"/>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 name="Google Shape;103;p23"/>
          <p:cNvSpPr txBox="1">
            <a:spLocks noGrp="1"/>
          </p:cNvSpPr>
          <p:nvPr>
            <p:ph type="subTitle" idx="1"/>
          </p:nvPr>
        </p:nvSpPr>
        <p:spPr>
          <a:xfrm>
            <a:off x="367903" y="2611154"/>
            <a:ext cx="5400000" cy="1241821"/>
          </a:xfrm>
          <a:prstGeom prst="rect">
            <a:avLst/>
          </a:prstGeom>
          <a:noFill/>
          <a:ln>
            <a:noFill/>
          </a:ln>
        </p:spPr>
        <p:txBody>
          <a:bodyPr spcFirstLastPara="1" wrap="square" lIns="0" tIns="0" rIns="0" bIns="0" anchor="t" anchorCtr="0">
            <a:noAutofit/>
          </a:bodyPr>
          <a:lstStyle>
            <a:lvl1pPr lvl="0" algn="l">
              <a:lnSpc>
                <a:spcPct val="90000"/>
              </a:lnSpc>
              <a:spcBef>
                <a:spcPts val="1800"/>
              </a:spcBef>
              <a:spcAft>
                <a:spcPts val="0"/>
              </a:spcAft>
              <a:buClr>
                <a:schemeClr val="accent1"/>
              </a:buClr>
              <a:buSzPts val="3000"/>
              <a:buNone/>
              <a:defRPr sz="3000" b="0">
                <a:solidFill>
                  <a:schemeClr val="accent1"/>
                </a:solidFill>
              </a:defRPr>
            </a:lvl1pPr>
            <a:lvl2pPr lvl="1" algn="l">
              <a:lnSpc>
                <a:spcPct val="100000"/>
              </a:lnSpc>
              <a:spcBef>
                <a:spcPts val="900"/>
              </a:spcBef>
              <a:spcAft>
                <a:spcPts val="0"/>
              </a:spcAft>
              <a:buClr>
                <a:schemeClr val="accent1"/>
              </a:buClr>
              <a:buSzPts val="1100"/>
              <a:buNone/>
              <a:defRPr sz="1100">
                <a:solidFill>
                  <a:schemeClr val="accent1"/>
                </a:solidFill>
              </a:defRPr>
            </a:lvl2pPr>
            <a:lvl3pPr lvl="2" algn="ctr">
              <a:lnSpc>
                <a:spcPct val="100000"/>
              </a:lnSpc>
              <a:spcBef>
                <a:spcPts val="500"/>
              </a:spcBef>
              <a:spcAft>
                <a:spcPts val="0"/>
              </a:spcAft>
              <a:buSzPts val="900"/>
              <a:buNone/>
              <a:defRPr sz="1400"/>
            </a:lvl3pPr>
            <a:lvl4pPr lvl="3" algn="ctr">
              <a:lnSpc>
                <a:spcPct val="100000"/>
              </a:lnSpc>
              <a:spcBef>
                <a:spcPts val="1800"/>
              </a:spcBef>
              <a:spcAft>
                <a:spcPts val="0"/>
              </a:spcAft>
              <a:buSzPts val="1000"/>
              <a:buNone/>
              <a:defRPr sz="1200"/>
            </a:lvl4pPr>
            <a:lvl5pPr lvl="4" algn="ctr">
              <a:lnSpc>
                <a:spcPct val="100000"/>
              </a:lnSpc>
              <a:spcBef>
                <a:spcPts val="300"/>
              </a:spcBef>
              <a:spcAft>
                <a:spcPts val="0"/>
              </a:spcAft>
              <a:buSzPts val="1000"/>
              <a:buNone/>
              <a:defRPr sz="1200"/>
            </a:lvl5pPr>
            <a:lvl6pPr lvl="5" algn="ctr">
              <a:lnSpc>
                <a:spcPct val="100000"/>
              </a:lnSpc>
              <a:spcBef>
                <a:spcPts val="300"/>
              </a:spcBef>
              <a:spcAft>
                <a:spcPts val="0"/>
              </a:spcAft>
              <a:buSzPts val="800"/>
              <a:buNone/>
              <a:defRPr sz="1200"/>
            </a:lvl6pPr>
            <a:lvl7pPr lvl="6" algn="ctr">
              <a:lnSpc>
                <a:spcPct val="100000"/>
              </a:lnSpc>
              <a:spcBef>
                <a:spcPts val="5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04" name="Google Shape;104;p23"/>
          <p:cNvSpPr txBox="1">
            <a:spLocks noGrp="1"/>
          </p:cNvSpPr>
          <p:nvPr>
            <p:ph type="dt" idx="10"/>
          </p:nvPr>
        </p:nvSpPr>
        <p:spPr>
          <a:xfrm>
            <a:off x="367903" y="4635026"/>
            <a:ext cx="2057400" cy="162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100"/>
              <a:buNone/>
              <a:defRPr sz="800">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3"/>
          <p:cNvSpPr txBox="1">
            <a:spLocks noGrp="1"/>
          </p:cNvSpPr>
          <p:nvPr>
            <p:ph type="ftr" idx="11"/>
          </p:nvPr>
        </p:nvSpPr>
        <p:spPr>
          <a:xfrm>
            <a:off x="367903" y="5143500"/>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3"/>
          <p:cNvSpPr txBox="1">
            <a:spLocks noGrp="1"/>
          </p:cNvSpPr>
          <p:nvPr>
            <p:ph type="sldNum" idx="12"/>
          </p:nvPr>
        </p:nvSpPr>
        <p:spPr>
          <a:xfrm>
            <a:off x="8371096" y="5152838"/>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sz="1400" b="0" i="0" u="none" strike="noStrike" cap="none">
                <a:latin typeface="Arial"/>
                <a:ea typeface="Arial"/>
                <a:cs typeface="Arial"/>
                <a:sym typeface="Arial"/>
              </a:defRPr>
            </a:lvl1pPr>
            <a:lvl2pPr marL="0" lvl="1" indent="0" algn="r">
              <a:spcBef>
                <a:spcPts val="0"/>
              </a:spcBef>
              <a:buNone/>
              <a:defRPr sz="1400" b="0" i="0" u="none" strike="noStrike" cap="none">
                <a:latin typeface="Arial"/>
                <a:ea typeface="Arial"/>
                <a:cs typeface="Arial"/>
                <a:sym typeface="Arial"/>
              </a:defRPr>
            </a:lvl2pPr>
            <a:lvl3pPr marL="0" lvl="2" indent="0" algn="r">
              <a:spcBef>
                <a:spcPts val="0"/>
              </a:spcBef>
              <a:buNone/>
              <a:defRPr sz="1400" b="0" i="0" u="none" strike="noStrike" cap="none">
                <a:latin typeface="Arial"/>
                <a:ea typeface="Arial"/>
                <a:cs typeface="Arial"/>
                <a:sym typeface="Arial"/>
              </a:defRPr>
            </a:lvl3pPr>
            <a:lvl4pPr marL="0" lvl="3" indent="0" algn="r">
              <a:spcBef>
                <a:spcPts val="0"/>
              </a:spcBef>
              <a:buNone/>
              <a:defRPr sz="1400" b="0" i="0" u="none" strike="noStrike" cap="none">
                <a:latin typeface="Arial"/>
                <a:ea typeface="Arial"/>
                <a:cs typeface="Arial"/>
                <a:sym typeface="Arial"/>
              </a:defRPr>
            </a:lvl4pPr>
            <a:lvl5pPr marL="0" lvl="4" indent="0" algn="r">
              <a:spcBef>
                <a:spcPts val="0"/>
              </a:spcBef>
              <a:buNone/>
              <a:defRPr sz="1400" b="0" i="0" u="none" strike="noStrike" cap="none">
                <a:latin typeface="Arial"/>
                <a:ea typeface="Arial"/>
                <a:cs typeface="Arial"/>
                <a:sym typeface="Arial"/>
              </a:defRPr>
            </a:lvl5pPr>
            <a:lvl6pPr marL="0" lvl="5" indent="0" algn="r">
              <a:spcBef>
                <a:spcPts val="0"/>
              </a:spcBef>
              <a:buNone/>
              <a:defRPr sz="1400" b="0" i="0" u="none" strike="noStrike" cap="none">
                <a:latin typeface="Arial"/>
                <a:ea typeface="Arial"/>
                <a:cs typeface="Arial"/>
                <a:sym typeface="Arial"/>
              </a:defRPr>
            </a:lvl6pPr>
            <a:lvl7pPr marL="0" lvl="6" indent="0" algn="r">
              <a:spcBef>
                <a:spcPts val="0"/>
              </a:spcBef>
              <a:buNone/>
              <a:defRPr sz="1400" b="0" i="0" u="none" strike="noStrike" cap="none">
                <a:latin typeface="Arial"/>
                <a:ea typeface="Arial"/>
                <a:cs typeface="Arial"/>
                <a:sym typeface="Arial"/>
              </a:defRPr>
            </a:lvl7pPr>
            <a:lvl8pPr marL="0" lvl="7" indent="0" algn="r">
              <a:spcBef>
                <a:spcPts val="0"/>
              </a:spcBef>
              <a:buNone/>
              <a:defRPr sz="1400" b="0" i="0" u="none" strike="noStrike" cap="none">
                <a:latin typeface="Arial"/>
                <a:ea typeface="Arial"/>
                <a:cs typeface="Arial"/>
                <a:sym typeface="Arial"/>
              </a:defRPr>
            </a:lvl8pPr>
            <a:lvl9pPr marL="0" lvl="8" indent="0" algn="r">
              <a:spcBef>
                <a:spcPts val="0"/>
              </a:spcBef>
              <a:buNone/>
              <a:defRPr sz="1400" b="0" i="0" u="none" strike="noStrike" cap="none">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107" name="Google Shape;107;p23"/>
          <p:cNvPicPr preferRelativeResize="0"/>
          <p:nvPr/>
        </p:nvPicPr>
        <p:blipFill rotWithShape="1">
          <a:blip r:embed="rId2">
            <a:alphaModFix/>
          </a:blip>
          <a:srcRect/>
          <a:stretch/>
        </p:blipFill>
        <p:spPr>
          <a:xfrm>
            <a:off x="-1785" y="2241303"/>
            <a:ext cx="160734" cy="188688"/>
          </a:xfrm>
          <a:prstGeom prst="rect">
            <a:avLst/>
          </a:prstGeom>
          <a:noFill/>
          <a:ln>
            <a:noFill/>
          </a:ln>
        </p:spPr>
      </p:pic>
      <p:sp>
        <p:nvSpPr>
          <p:cNvPr id="108" name="Google Shape;108;p23"/>
          <p:cNvSpPr>
            <a:spLocks noGrp="1"/>
          </p:cNvSpPr>
          <p:nvPr>
            <p:ph type="pic" idx="2"/>
          </p:nvPr>
        </p:nvSpPr>
        <p:spPr>
          <a:xfrm>
            <a:off x="2209800" y="0"/>
            <a:ext cx="6934200" cy="3990975"/>
          </a:xfrm>
          <a:prstGeom prst="rect">
            <a:avLst/>
          </a:prstGeom>
          <a:solidFill>
            <a:schemeClr val="accent1"/>
          </a:solidFill>
          <a:ln>
            <a:noFill/>
          </a:ln>
        </p:spPr>
      </p:sp>
      <p:pic>
        <p:nvPicPr>
          <p:cNvPr id="109" name="Google Shape;109;p23"/>
          <p:cNvPicPr preferRelativeResize="0"/>
          <p:nvPr/>
        </p:nvPicPr>
        <p:blipFill rotWithShape="1">
          <a:blip r:embed="rId3">
            <a:alphaModFix/>
          </a:blip>
          <a:srcRect/>
          <a:stretch/>
        </p:blipFill>
        <p:spPr>
          <a:xfrm>
            <a:off x="364234" y="373546"/>
            <a:ext cx="1085298" cy="3751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367903" y="1067396"/>
            <a:ext cx="8408193" cy="5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2" name="Google Shape;112;p24"/>
          <p:cNvSpPr txBox="1">
            <a:spLocks noGrp="1"/>
          </p:cNvSpPr>
          <p:nvPr>
            <p:ph type="body" idx="1"/>
          </p:nvPr>
        </p:nvSpPr>
        <p:spPr>
          <a:xfrm>
            <a:off x="367903" y="1795463"/>
            <a:ext cx="8408193" cy="26122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accent2"/>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3" name="Google Shape;113;p24"/>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4"/>
          <p:cNvSpPr txBox="1">
            <a:spLocks noGrp="1"/>
          </p:cNvSpPr>
          <p:nvPr>
            <p:ph type="ftr" idx="11"/>
          </p:nvPr>
        </p:nvSpPr>
        <p:spPr>
          <a:xfrm>
            <a:off x="367903" y="4752976"/>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4"/>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ree Content with Stats">
  <p:cSld name="Three Content with Stats">
    <p:spTree>
      <p:nvGrpSpPr>
        <p:cNvPr id="1" name="Shape 116"/>
        <p:cNvGrpSpPr/>
        <p:nvPr/>
      </p:nvGrpSpPr>
      <p:grpSpPr>
        <a:xfrm>
          <a:off x="0" y="0"/>
          <a:ext cx="0" cy="0"/>
          <a:chOff x="0" y="0"/>
          <a:chExt cx="0" cy="0"/>
        </a:xfrm>
      </p:grpSpPr>
      <p:sp>
        <p:nvSpPr>
          <p:cNvPr id="117" name="Google Shape;117;p25"/>
          <p:cNvSpPr txBox="1">
            <a:spLocks noGrp="1"/>
          </p:cNvSpPr>
          <p:nvPr>
            <p:ph type="title"/>
          </p:nvPr>
        </p:nvSpPr>
        <p:spPr>
          <a:xfrm>
            <a:off x="367903" y="1067396"/>
            <a:ext cx="8408193" cy="5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8" name="Google Shape;118;p25"/>
          <p:cNvSpPr txBox="1">
            <a:spLocks noGrp="1"/>
          </p:cNvSpPr>
          <p:nvPr>
            <p:ph type="body" idx="1"/>
          </p:nvPr>
        </p:nvSpPr>
        <p:spPr>
          <a:xfrm>
            <a:off x="367903" y="1795463"/>
            <a:ext cx="2559600" cy="261223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accent2"/>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p25"/>
          <p:cNvSpPr txBox="1">
            <a:spLocks noGrp="1"/>
          </p:cNvSpPr>
          <p:nvPr>
            <p:ph type="body" idx="2"/>
          </p:nvPr>
        </p:nvSpPr>
        <p:spPr>
          <a:xfrm>
            <a:off x="3292200" y="1795462"/>
            <a:ext cx="2559600" cy="261223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accent2"/>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0" name="Google Shape;120;p25"/>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5"/>
          <p:cNvSpPr txBox="1">
            <a:spLocks noGrp="1"/>
          </p:cNvSpPr>
          <p:nvPr>
            <p:ph type="ftr" idx="11"/>
          </p:nvPr>
        </p:nvSpPr>
        <p:spPr>
          <a:xfrm>
            <a:off x="367903" y="4752976"/>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5"/>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
        <p:nvSpPr>
          <p:cNvPr id="123" name="Google Shape;123;p25"/>
          <p:cNvSpPr txBox="1">
            <a:spLocks noGrp="1"/>
          </p:cNvSpPr>
          <p:nvPr>
            <p:ph type="body" idx="3"/>
          </p:nvPr>
        </p:nvSpPr>
        <p:spPr>
          <a:xfrm>
            <a:off x="6216496" y="1795463"/>
            <a:ext cx="2559601" cy="2612231"/>
          </a:xfrm>
          <a:prstGeom prst="rect">
            <a:avLst/>
          </a:prstGeom>
          <a:noFill/>
          <a:ln>
            <a:noFill/>
          </a:ln>
        </p:spPr>
        <p:txBody>
          <a:bodyPr spcFirstLastPara="1" wrap="square" lIns="0" tIns="40500" rIns="0" bIns="0" anchor="t" anchorCtr="0">
            <a:noAutofit/>
          </a:bodyPr>
          <a:lstStyle>
            <a:lvl1pPr marL="457200" lvl="0" indent="-514350" algn="l">
              <a:lnSpc>
                <a:spcPct val="80000"/>
              </a:lnSpc>
              <a:spcBef>
                <a:spcPts val="2400"/>
              </a:spcBef>
              <a:spcAft>
                <a:spcPts val="0"/>
              </a:spcAft>
              <a:buClr>
                <a:schemeClr val="accent2"/>
              </a:buClr>
              <a:buSzPts val="4500"/>
              <a:buFont typeface="Arial"/>
              <a:buChar char="•"/>
              <a:defRPr sz="4500" b="0">
                <a:solidFill>
                  <a:schemeClr val="accent1"/>
                </a:solidFill>
              </a:defRPr>
            </a:lvl1pPr>
            <a:lvl2pPr marL="914400" lvl="1" indent="-228600" algn="l">
              <a:lnSpc>
                <a:spcPct val="100000"/>
              </a:lnSpc>
              <a:spcBef>
                <a:spcPts val="0"/>
              </a:spcBef>
              <a:spcAft>
                <a:spcPts val="0"/>
              </a:spcAft>
              <a:buClr>
                <a:schemeClr val="dk1"/>
              </a:buClr>
              <a:buSzPts val="800"/>
              <a:buFont typeface="Arial"/>
              <a:buNone/>
              <a:defRPr sz="800"/>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 Image/Caption">
  <p:cSld name="Title and Content + Image/Caption">
    <p:spTree>
      <p:nvGrpSpPr>
        <p:cNvPr id="1" name="Shape 124"/>
        <p:cNvGrpSpPr/>
        <p:nvPr/>
      </p:nvGrpSpPr>
      <p:grpSpPr>
        <a:xfrm>
          <a:off x="0" y="0"/>
          <a:ext cx="0" cy="0"/>
          <a:chOff x="0" y="0"/>
          <a:chExt cx="0" cy="0"/>
        </a:xfrm>
      </p:grpSpPr>
      <p:sp>
        <p:nvSpPr>
          <p:cNvPr id="125" name="Google Shape;125;p26"/>
          <p:cNvSpPr txBox="1">
            <a:spLocks noGrp="1"/>
          </p:cNvSpPr>
          <p:nvPr>
            <p:ph type="title"/>
          </p:nvPr>
        </p:nvSpPr>
        <p:spPr>
          <a:xfrm>
            <a:off x="367903" y="1067396"/>
            <a:ext cx="8408193" cy="5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6" name="Google Shape;126;p26"/>
          <p:cNvSpPr txBox="1">
            <a:spLocks noGrp="1"/>
          </p:cNvSpPr>
          <p:nvPr>
            <p:ph type="body" idx="1"/>
          </p:nvPr>
        </p:nvSpPr>
        <p:spPr>
          <a:xfrm>
            <a:off x="367904" y="1795463"/>
            <a:ext cx="5483896" cy="26122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accent2"/>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7" name="Google Shape;127;p26"/>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6"/>
          <p:cNvSpPr txBox="1">
            <a:spLocks noGrp="1"/>
          </p:cNvSpPr>
          <p:nvPr>
            <p:ph type="ftr" idx="11"/>
          </p:nvPr>
        </p:nvSpPr>
        <p:spPr>
          <a:xfrm>
            <a:off x="367903" y="4752976"/>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6"/>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
        <p:nvSpPr>
          <p:cNvPr id="130" name="Google Shape;130;p26"/>
          <p:cNvSpPr txBox="1"/>
          <p:nvPr/>
        </p:nvSpPr>
        <p:spPr>
          <a:xfrm>
            <a:off x="3514725" y="5152838"/>
            <a:ext cx="5629275" cy="115416"/>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fr" sz="800">
                <a:solidFill>
                  <a:schemeClr val="dk1"/>
                </a:solidFill>
                <a:latin typeface="Arial"/>
                <a:ea typeface="Arial"/>
                <a:cs typeface="Arial"/>
                <a:sym typeface="Arial"/>
              </a:rPr>
              <a:t>NB Manually place “ilo.org” device in front of image</a:t>
            </a:r>
            <a:endParaRPr sz="1100"/>
          </a:p>
        </p:txBody>
      </p:sp>
      <p:sp>
        <p:nvSpPr>
          <p:cNvPr id="131" name="Google Shape;131;p26"/>
          <p:cNvSpPr>
            <a:spLocks noGrp="1"/>
          </p:cNvSpPr>
          <p:nvPr>
            <p:ph type="pic" idx="2"/>
          </p:nvPr>
        </p:nvSpPr>
        <p:spPr>
          <a:xfrm>
            <a:off x="6216847" y="735806"/>
            <a:ext cx="2927152" cy="4407694"/>
          </a:xfrm>
          <a:prstGeom prst="rect">
            <a:avLst/>
          </a:prstGeom>
          <a:noFill/>
          <a:ln>
            <a:noFill/>
          </a:ln>
        </p:spPr>
      </p:sp>
      <p:sp>
        <p:nvSpPr>
          <p:cNvPr id="132" name="Google Shape;132;p26"/>
          <p:cNvSpPr txBox="1">
            <a:spLocks noGrp="1"/>
          </p:cNvSpPr>
          <p:nvPr>
            <p:ph type="body" idx="3"/>
          </p:nvPr>
        </p:nvSpPr>
        <p:spPr>
          <a:xfrm>
            <a:off x="6216254" y="4407694"/>
            <a:ext cx="2559844" cy="185737"/>
          </a:xfrm>
          <a:prstGeom prst="rect">
            <a:avLst/>
          </a:prstGeom>
          <a:solidFill>
            <a:schemeClr val="accent2"/>
          </a:solidFill>
          <a:ln>
            <a:noFill/>
          </a:ln>
        </p:spPr>
        <p:txBody>
          <a:bodyPr spcFirstLastPara="1" wrap="square" lIns="81000" tIns="0" rIns="0" bIns="0" anchor="ctr" anchorCtr="0">
            <a:noAutofit/>
          </a:bodyPr>
          <a:lstStyle>
            <a:lvl1pPr marL="457200" lvl="0" indent="-228600" algn="l">
              <a:lnSpc>
                <a:spcPct val="100000"/>
              </a:lnSpc>
              <a:spcBef>
                <a:spcPts val="1800"/>
              </a:spcBef>
              <a:spcAft>
                <a:spcPts val="0"/>
              </a:spcAft>
              <a:buClr>
                <a:schemeClr val="lt1"/>
              </a:buClr>
              <a:buSzPts val="800"/>
              <a:buNone/>
              <a:defRPr sz="800" b="0">
                <a:solidFill>
                  <a:schemeClr val="lt1"/>
                </a:solidFill>
              </a:defRPr>
            </a:lvl1pPr>
            <a:lvl2pPr marL="914400" lvl="1" indent="-228600" algn="l">
              <a:lnSpc>
                <a:spcPct val="100000"/>
              </a:lnSpc>
              <a:spcBef>
                <a:spcPts val="500"/>
              </a:spcBef>
              <a:spcAft>
                <a:spcPts val="0"/>
              </a:spcAft>
              <a:buClr>
                <a:schemeClr val="lt1"/>
              </a:buClr>
              <a:buSzPts val="800"/>
              <a:buNone/>
              <a:defRPr sz="800">
                <a:solidFill>
                  <a:schemeClr val="lt1"/>
                </a:solidFill>
              </a:defRPr>
            </a:lvl2pPr>
            <a:lvl3pPr marL="1371600" lvl="2" indent="-260350" algn="l">
              <a:lnSpc>
                <a:spcPct val="100000"/>
              </a:lnSpc>
              <a:spcBef>
                <a:spcPts val="500"/>
              </a:spcBef>
              <a:spcAft>
                <a:spcPts val="0"/>
              </a:spcAft>
              <a:buSzPts val="500"/>
              <a:buChar char="►"/>
              <a:defRPr sz="800">
                <a:solidFill>
                  <a:schemeClr val="lt1"/>
                </a:solidFill>
              </a:defRPr>
            </a:lvl3pPr>
            <a:lvl4pPr marL="1828800" lvl="3" indent="-228600" algn="l">
              <a:lnSpc>
                <a:spcPct val="100000"/>
              </a:lnSpc>
              <a:spcBef>
                <a:spcPts val="1800"/>
              </a:spcBef>
              <a:spcAft>
                <a:spcPts val="0"/>
              </a:spcAft>
              <a:buSzPts val="600"/>
              <a:buNone/>
              <a:defRPr sz="800">
                <a:solidFill>
                  <a:schemeClr val="lt1"/>
                </a:solidFill>
              </a:defRPr>
            </a:lvl4pPr>
            <a:lvl5pPr marL="2286000" lvl="4" indent="-228600" algn="l">
              <a:lnSpc>
                <a:spcPct val="100000"/>
              </a:lnSpc>
              <a:spcBef>
                <a:spcPts val="300"/>
              </a:spcBef>
              <a:spcAft>
                <a:spcPts val="0"/>
              </a:spcAft>
              <a:buSzPts val="600"/>
              <a:buNone/>
              <a:defRPr sz="800">
                <a:solidFill>
                  <a:schemeClr val="lt1"/>
                </a:solidFill>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367903" y="1067396"/>
            <a:ext cx="8408193" cy="5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5" name="Google Shape;135;p27"/>
          <p:cNvSpPr txBox="1">
            <a:spLocks noGrp="1"/>
          </p:cNvSpPr>
          <p:nvPr>
            <p:ph type="body" idx="1"/>
          </p:nvPr>
        </p:nvSpPr>
        <p:spPr>
          <a:xfrm>
            <a:off x="367903" y="1795463"/>
            <a:ext cx="4020300" cy="261223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accent2"/>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6" name="Google Shape;136;p27"/>
          <p:cNvSpPr txBox="1">
            <a:spLocks noGrp="1"/>
          </p:cNvSpPr>
          <p:nvPr>
            <p:ph type="body" idx="2"/>
          </p:nvPr>
        </p:nvSpPr>
        <p:spPr>
          <a:xfrm>
            <a:off x="4755797" y="1795462"/>
            <a:ext cx="4020300" cy="261223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accent2"/>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7" name="Google Shape;137;p27"/>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8" name="Google Shape;138;p27"/>
          <p:cNvSpPr txBox="1">
            <a:spLocks noGrp="1"/>
          </p:cNvSpPr>
          <p:nvPr>
            <p:ph type="ftr" idx="11"/>
          </p:nvPr>
        </p:nvSpPr>
        <p:spPr>
          <a:xfrm>
            <a:off x="367903" y="4752976"/>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9" name="Google Shape;139;p27"/>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 Pattern">
  <p:cSld name="Title and Content + Pattern">
    <p:spTree>
      <p:nvGrpSpPr>
        <p:cNvPr id="1" name="Shape 140"/>
        <p:cNvGrpSpPr/>
        <p:nvPr/>
      </p:nvGrpSpPr>
      <p:grpSpPr>
        <a:xfrm>
          <a:off x="0" y="0"/>
          <a:ext cx="0" cy="0"/>
          <a:chOff x="0" y="0"/>
          <a:chExt cx="0" cy="0"/>
        </a:xfrm>
      </p:grpSpPr>
      <p:sp>
        <p:nvSpPr>
          <p:cNvPr id="141" name="Google Shape;141;p28"/>
          <p:cNvSpPr txBox="1">
            <a:spLocks noGrp="1"/>
          </p:cNvSpPr>
          <p:nvPr>
            <p:ph type="title"/>
          </p:nvPr>
        </p:nvSpPr>
        <p:spPr>
          <a:xfrm>
            <a:off x="367903" y="1067396"/>
            <a:ext cx="8408193" cy="5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2" name="Google Shape;142;p28"/>
          <p:cNvSpPr txBox="1">
            <a:spLocks noGrp="1"/>
          </p:cNvSpPr>
          <p:nvPr>
            <p:ph type="body" idx="1"/>
          </p:nvPr>
        </p:nvSpPr>
        <p:spPr>
          <a:xfrm>
            <a:off x="367904" y="1795463"/>
            <a:ext cx="5483896" cy="26122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accent2"/>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28"/>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4" name="Google Shape;144;p28"/>
          <p:cNvSpPr txBox="1">
            <a:spLocks noGrp="1"/>
          </p:cNvSpPr>
          <p:nvPr>
            <p:ph type="ftr" idx="11"/>
          </p:nvPr>
        </p:nvSpPr>
        <p:spPr>
          <a:xfrm>
            <a:off x="367903" y="4752976"/>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5" name="Google Shape;145;p28"/>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pic>
        <p:nvPicPr>
          <p:cNvPr id="146" name="Google Shape;146;p28"/>
          <p:cNvPicPr preferRelativeResize="0"/>
          <p:nvPr/>
        </p:nvPicPr>
        <p:blipFill rotWithShape="1">
          <a:blip r:embed="rId2">
            <a:alphaModFix/>
          </a:blip>
          <a:srcRect r="7834" b="41970"/>
          <a:stretch/>
        </p:blipFill>
        <p:spPr>
          <a:xfrm>
            <a:off x="3436145" y="2433323"/>
            <a:ext cx="5714999" cy="2717321"/>
          </a:xfrm>
          <a:prstGeom prst="rect">
            <a:avLst/>
          </a:prstGeom>
          <a:noFill/>
          <a:ln>
            <a:noFill/>
          </a:ln>
        </p:spPr>
      </p:pic>
      <p:sp>
        <p:nvSpPr>
          <p:cNvPr id="147" name="Google Shape;147;p28"/>
          <p:cNvSpPr txBox="1">
            <a:spLocks noGrp="1"/>
          </p:cNvSpPr>
          <p:nvPr>
            <p:ph type="body" idx="2"/>
          </p:nvPr>
        </p:nvSpPr>
        <p:spPr>
          <a:xfrm>
            <a:off x="367903" y="3597544"/>
            <a:ext cx="2559600" cy="728122"/>
          </a:xfrm>
          <a:prstGeom prst="rect">
            <a:avLst/>
          </a:prstGeom>
          <a:noFill/>
          <a:ln>
            <a:noFill/>
          </a:ln>
        </p:spPr>
        <p:txBody>
          <a:bodyPr spcFirstLastPara="1" wrap="square" lIns="0" tIns="81000" rIns="0" bIns="0" anchor="t" anchorCtr="0">
            <a:spAutoFit/>
          </a:bodyPr>
          <a:lstStyle>
            <a:lvl1pPr marL="457200" lvl="0" indent="-355600" algn="l">
              <a:lnSpc>
                <a:spcPct val="100000"/>
              </a:lnSpc>
              <a:spcBef>
                <a:spcPts val="1800"/>
              </a:spcBef>
              <a:spcAft>
                <a:spcPts val="0"/>
              </a:spcAft>
              <a:buClr>
                <a:schemeClr val="dk1"/>
              </a:buClr>
              <a:buSzPts val="2000"/>
              <a:buFont typeface="Arial"/>
              <a:buChar char="•"/>
              <a:defRPr b="0">
                <a:solidFill>
                  <a:schemeClr val="dk1"/>
                </a:solidFill>
              </a:defRPr>
            </a:lvl1pPr>
            <a:lvl2pPr marL="914400" lvl="1" indent="-266700" algn="l">
              <a:lnSpc>
                <a:spcPct val="100000"/>
              </a:lnSpc>
              <a:spcBef>
                <a:spcPts val="500"/>
              </a:spcBef>
              <a:spcAft>
                <a:spcPts val="0"/>
              </a:spcAft>
              <a:buClr>
                <a:schemeClr val="accent2"/>
              </a:buClr>
              <a:buSzPts val="600"/>
              <a:buFont typeface="Noto Sans Symbols"/>
              <a:buChar char="►"/>
              <a:defRPr sz="800"/>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 Corner Image">
  <p:cSld name="Title and Content + Corner Image">
    <p:spTree>
      <p:nvGrpSpPr>
        <p:cNvPr id="1" name="Shape 148"/>
        <p:cNvGrpSpPr/>
        <p:nvPr/>
      </p:nvGrpSpPr>
      <p:grpSpPr>
        <a:xfrm>
          <a:off x="0" y="0"/>
          <a:ext cx="0" cy="0"/>
          <a:chOff x="0" y="0"/>
          <a:chExt cx="0" cy="0"/>
        </a:xfrm>
      </p:grpSpPr>
      <p:sp>
        <p:nvSpPr>
          <p:cNvPr id="149" name="Google Shape;149;p29"/>
          <p:cNvSpPr>
            <a:spLocks noGrp="1"/>
          </p:cNvSpPr>
          <p:nvPr>
            <p:ph type="pic" idx="2"/>
          </p:nvPr>
        </p:nvSpPr>
        <p:spPr>
          <a:xfrm>
            <a:off x="3519488" y="1903500"/>
            <a:ext cx="5624512" cy="3240000"/>
          </a:xfrm>
          <a:prstGeom prst="rect">
            <a:avLst/>
          </a:prstGeom>
          <a:noFill/>
          <a:ln>
            <a:noFill/>
          </a:ln>
        </p:spPr>
      </p:sp>
      <p:sp>
        <p:nvSpPr>
          <p:cNvPr id="150" name="Google Shape;150;p29"/>
          <p:cNvSpPr txBox="1">
            <a:spLocks noGrp="1"/>
          </p:cNvSpPr>
          <p:nvPr>
            <p:ph type="title"/>
          </p:nvPr>
        </p:nvSpPr>
        <p:spPr>
          <a:xfrm>
            <a:off x="367903" y="1067396"/>
            <a:ext cx="8408193" cy="5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1" name="Google Shape;151;p29"/>
          <p:cNvSpPr txBox="1">
            <a:spLocks noGrp="1"/>
          </p:cNvSpPr>
          <p:nvPr>
            <p:ph type="body" idx="1"/>
          </p:nvPr>
        </p:nvSpPr>
        <p:spPr>
          <a:xfrm>
            <a:off x="367904" y="1795463"/>
            <a:ext cx="5483896" cy="26122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accent2"/>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2" name="Google Shape;152;p29"/>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3" name="Google Shape;153;p29"/>
          <p:cNvSpPr txBox="1">
            <a:spLocks noGrp="1"/>
          </p:cNvSpPr>
          <p:nvPr>
            <p:ph type="ftr" idx="11"/>
          </p:nvPr>
        </p:nvSpPr>
        <p:spPr>
          <a:xfrm>
            <a:off x="367903" y="4752976"/>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9"/>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
        <p:nvSpPr>
          <p:cNvPr id="155" name="Google Shape;155;p29"/>
          <p:cNvSpPr txBox="1"/>
          <p:nvPr/>
        </p:nvSpPr>
        <p:spPr>
          <a:xfrm>
            <a:off x="3514725" y="5152838"/>
            <a:ext cx="5629275" cy="115416"/>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fr" sz="800">
                <a:solidFill>
                  <a:schemeClr val="dk1"/>
                </a:solidFill>
                <a:latin typeface="Arial"/>
                <a:ea typeface="Arial"/>
                <a:cs typeface="Arial"/>
                <a:sym typeface="Arial"/>
              </a:rPr>
              <a:t>NB Manually place “ilo.org” device in front of image</a:t>
            </a:r>
            <a:endParaRPr sz="11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367903" y="1067396"/>
            <a:ext cx="8408193" cy="5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8" name="Google Shape;158;p30"/>
          <p:cNvSpPr txBox="1">
            <a:spLocks noGrp="1"/>
          </p:cNvSpPr>
          <p:nvPr>
            <p:ph type="body" idx="1"/>
          </p:nvPr>
        </p:nvSpPr>
        <p:spPr>
          <a:xfrm>
            <a:off x="367903" y="1795463"/>
            <a:ext cx="2559600" cy="261223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accent2"/>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9" name="Google Shape;159;p30"/>
          <p:cNvSpPr txBox="1">
            <a:spLocks noGrp="1"/>
          </p:cNvSpPr>
          <p:nvPr>
            <p:ph type="body" idx="2"/>
          </p:nvPr>
        </p:nvSpPr>
        <p:spPr>
          <a:xfrm>
            <a:off x="3292200" y="1795462"/>
            <a:ext cx="2559600" cy="261223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accent2"/>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30"/>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30"/>
          <p:cNvSpPr txBox="1">
            <a:spLocks noGrp="1"/>
          </p:cNvSpPr>
          <p:nvPr>
            <p:ph type="ftr" idx="11"/>
          </p:nvPr>
        </p:nvSpPr>
        <p:spPr>
          <a:xfrm>
            <a:off x="367903" y="4752976"/>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30"/>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
        <p:nvSpPr>
          <p:cNvPr id="163" name="Google Shape;163;p30"/>
          <p:cNvSpPr txBox="1">
            <a:spLocks noGrp="1"/>
          </p:cNvSpPr>
          <p:nvPr>
            <p:ph type="body" idx="3"/>
          </p:nvPr>
        </p:nvSpPr>
        <p:spPr>
          <a:xfrm>
            <a:off x="6216496" y="1795462"/>
            <a:ext cx="2559600" cy="261223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accent2"/>
              </a:buClr>
              <a:buSzPts val="1400"/>
              <a:buNone/>
              <a:defRPr/>
            </a:lvl1pPr>
            <a:lvl2pPr marL="914400" lvl="1" indent="-228600" algn="l">
              <a:lnSpc>
                <a:spcPct val="100000"/>
              </a:lnSpc>
              <a:spcBef>
                <a:spcPts val="500"/>
              </a:spcBef>
              <a:spcAft>
                <a:spcPts val="0"/>
              </a:spcAft>
              <a:buClr>
                <a:schemeClr val="dk1"/>
              </a:buClr>
              <a:buSzPts val="1400"/>
              <a:buNone/>
              <a:defRPr/>
            </a:lvl2pPr>
            <a:lvl3pPr marL="1371600" lvl="2" indent="-285750" algn="l">
              <a:lnSpc>
                <a:spcPct val="100000"/>
              </a:lnSpc>
              <a:spcBef>
                <a:spcPts val="500"/>
              </a:spcBef>
              <a:spcAft>
                <a:spcPts val="0"/>
              </a:spcAft>
              <a:buSzPts val="900"/>
              <a:buChar char="►"/>
              <a:defRPr/>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and Image">
  <p:cSld name="Quote and Image">
    <p:bg>
      <p:bgPr>
        <a:solidFill>
          <a:schemeClr val="lt1"/>
        </a:solidFill>
        <a:effectLst/>
      </p:bgPr>
    </p:bg>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367903" y="1067396"/>
            <a:ext cx="8408193" cy="5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6" name="Google Shape;166;p31"/>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7" name="Google Shape;167;p31"/>
          <p:cNvSpPr txBox="1">
            <a:spLocks noGrp="1"/>
          </p:cNvSpPr>
          <p:nvPr>
            <p:ph type="ftr" idx="11"/>
          </p:nvPr>
        </p:nvSpPr>
        <p:spPr>
          <a:xfrm>
            <a:off x="367903" y="4752976"/>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8" name="Google Shape;168;p31"/>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
        <p:nvSpPr>
          <p:cNvPr id="169" name="Google Shape;169;p31"/>
          <p:cNvSpPr txBox="1">
            <a:spLocks noGrp="1"/>
          </p:cNvSpPr>
          <p:nvPr>
            <p:ph type="body" idx="1"/>
          </p:nvPr>
        </p:nvSpPr>
        <p:spPr>
          <a:xfrm>
            <a:off x="367903" y="1795463"/>
            <a:ext cx="5535000" cy="2612232"/>
          </a:xfrm>
          <a:prstGeom prst="rect">
            <a:avLst/>
          </a:prstGeom>
          <a:noFill/>
          <a:ln>
            <a:noFill/>
          </a:ln>
        </p:spPr>
        <p:txBody>
          <a:bodyPr spcFirstLastPara="1" wrap="square" lIns="0" tIns="0" rIns="0" bIns="0" anchor="t" anchorCtr="0">
            <a:noAutofit/>
          </a:bodyPr>
          <a:lstStyle>
            <a:lvl1pPr marL="457200" lvl="0" indent="-361950" algn="l">
              <a:lnSpc>
                <a:spcPct val="100000"/>
              </a:lnSpc>
              <a:spcBef>
                <a:spcPts val="1800"/>
              </a:spcBef>
              <a:spcAft>
                <a:spcPts val="0"/>
              </a:spcAft>
              <a:buClr>
                <a:schemeClr val="dk1"/>
              </a:buClr>
              <a:buSzPts val="2100"/>
              <a:buFont typeface="Arial"/>
              <a:buChar char="•"/>
              <a:defRPr sz="1700" b="0">
                <a:solidFill>
                  <a:schemeClr val="dk1"/>
                </a:solidFill>
              </a:defRPr>
            </a:lvl1pPr>
            <a:lvl2pPr marL="914400" lvl="1" indent="-228600" algn="l">
              <a:lnSpc>
                <a:spcPct val="100000"/>
              </a:lnSpc>
              <a:spcBef>
                <a:spcPts val="500"/>
              </a:spcBef>
              <a:spcAft>
                <a:spcPts val="0"/>
              </a:spcAft>
              <a:buClr>
                <a:schemeClr val="accent2"/>
              </a:buClr>
              <a:buSzPts val="1400"/>
              <a:buFont typeface="Noto Sans Symbols"/>
              <a:buNone/>
              <a:defRPr sz="1700"/>
            </a:lvl2pPr>
            <a:lvl3pPr marL="1371600" lvl="2" indent="-260350" algn="l">
              <a:lnSpc>
                <a:spcPct val="100000"/>
              </a:lnSpc>
              <a:spcBef>
                <a:spcPts val="1400"/>
              </a:spcBef>
              <a:spcAft>
                <a:spcPts val="0"/>
              </a:spcAft>
              <a:buSzPts val="500"/>
              <a:buChar char="►"/>
              <a:defRPr sz="800"/>
            </a:lvl3pPr>
            <a:lvl4pPr marL="1828800" lvl="3" indent="-228600" algn="l">
              <a:lnSpc>
                <a:spcPct val="100000"/>
              </a:lnSpc>
              <a:spcBef>
                <a:spcPts val="18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85750" algn="l">
              <a:lnSpc>
                <a:spcPct val="100000"/>
              </a:lnSpc>
              <a:spcBef>
                <a:spcPts val="300"/>
              </a:spcBef>
              <a:spcAft>
                <a:spcPts val="0"/>
              </a:spcAft>
              <a:buSzPts val="900"/>
              <a:buChar char="►"/>
              <a:defRPr/>
            </a:lvl6pPr>
            <a:lvl7pPr marL="3200400" lvl="6" indent="-228600" algn="l">
              <a:lnSpc>
                <a:spcPct val="100000"/>
              </a:lnSpc>
              <a:spcBef>
                <a:spcPts val="500"/>
              </a:spcBef>
              <a:spcAft>
                <a:spcPts val="0"/>
              </a:spcAft>
              <a:buClr>
                <a:schemeClr val="dk1"/>
              </a:buClr>
              <a:buSzPts val="1400"/>
              <a:buNone/>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0" name="Google Shape;170;p31"/>
          <p:cNvSpPr>
            <a:spLocks noGrp="1"/>
          </p:cNvSpPr>
          <p:nvPr>
            <p:ph type="pic" idx="2"/>
          </p:nvPr>
        </p:nvSpPr>
        <p:spPr>
          <a:xfrm>
            <a:off x="6202997" y="1835944"/>
            <a:ext cx="2573100" cy="257175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367903" y="2154600"/>
            <a:ext cx="5400000" cy="456394"/>
          </a:xfrm>
          <a:prstGeom prst="rect">
            <a:avLst/>
          </a:prstGeom>
          <a:noFill/>
          <a:ln>
            <a:noFill/>
          </a:ln>
        </p:spPr>
        <p:txBody>
          <a:bodyPr spcFirstLastPara="1" wrap="square" lIns="0" tIns="0" rIns="0" bIns="40500" anchor="t" anchorCtr="0">
            <a:no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3" name="Google Shape;173;p32"/>
          <p:cNvSpPr txBox="1">
            <a:spLocks noGrp="1"/>
          </p:cNvSpPr>
          <p:nvPr>
            <p:ph type="body" idx="1"/>
          </p:nvPr>
        </p:nvSpPr>
        <p:spPr>
          <a:xfrm>
            <a:off x="367903" y="2610993"/>
            <a:ext cx="5400000" cy="124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800"/>
              </a:spcBef>
              <a:spcAft>
                <a:spcPts val="0"/>
              </a:spcAft>
              <a:buClr>
                <a:schemeClr val="accent1"/>
              </a:buClr>
              <a:buSzPts val="3000"/>
              <a:buNone/>
              <a:defRPr sz="3000" b="0">
                <a:solidFill>
                  <a:schemeClr val="accent1"/>
                </a:solidFill>
              </a:defRPr>
            </a:lvl1pPr>
            <a:lvl2pPr marL="914400" lvl="1" indent="-228600" algn="l">
              <a:lnSpc>
                <a:spcPct val="100000"/>
              </a:lnSpc>
              <a:spcBef>
                <a:spcPts val="500"/>
              </a:spcBef>
              <a:spcAft>
                <a:spcPts val="0"/>
              </a:spcAft>
              <a:buClr>
                <a:srgbClr val="8A8895"/>
              </a:buClr>
              <a:buSzPts val="1500"/>
              <a:buNone/>
              <a:defRPr sz="1500">
                <a:solidFill>
                  <a:srgbClr val="8A8895"/>
                </a:solidFill>
              </a:defRPr>
            </a:lvl2pPr>
            <a:lvl3pPr marL="1371600" lvl="2" indent="-228600" algn="l">
              <a:lnSpc>
                <a:spcPct val="100000"/>
              </a:lnSpc>
              <a:spcBef>
                <a:spcPts val="500"/>
              </a:spcBef>
              <a:spcAft>
                <a:spcPts val="0"/>
              </a:spcAft>
              <a:buSzPts val="900"/>
              <a:buNone/>
              <a:defRPr sz="1400">
                <a:solidFill>
                  <a:srgbClr val="8A8895"/>
                </a:solidFill>
              </a:defRPr>
            </a:lvl3pPr>
            <a:lvl4pPr marL="1828800" lvl="3" indent="-228600" algn="l">
              <a:lnSpc>
                <a:spcPct val="100000"/>
              </a:lnSpc>
              <a:spcBef>
                <a:spcPts val="1800"/>
              </a:spcBef>
              <a:spcAft>
                <a:spcPts val="0"/>
              </a:spcAft>
              <a:buSzPts val="1000"/>
              <a:buNone/>
              <a:defRPr sz="1200">
                <a:solidFill>
                  <a:srgbClr val="8A8895"/>
                </a:solidFill>
              </a:defRPr>
            </a:lvl4pPr>
            <a:lvl5pPr marL="2286000" lvl="4" indent="-228600" algn="l">
              <a:lnSpc>
                <a:spcPct val="100000"/>
              </a:lnSpc>
              <a:spcBef>
                <a:spcPts val="300"/>
              </a:spcBef>
              <a:spcAft>
                <a:spcPts val="0"/>
              </a:spcAft>
              <a:buSzPts val="1000"/>
              <a:buNone/>
              <a:defRPr sz="1200">
                <a:solidFill>
                  <a:srgbClr val="8A8895"/>
                </a:solidFill>
              </a:defRPr>
            </a:lvl5pPr>
            <a:lvl6pPr marL="2743200" lvl="5" indent="-228600" algn="l">
              <a:lnSpc>
                <a:spcPct val="100000"/>
              </a:lnSpc>
              <a:spcBef>
                <a:spcPts val="300"/>
              </a:spcBef>
              <a:spcAft>
                <a:spcPts val="0"/>
              </a:spcAft>
              <a:buSzPts val="800"/>
              <a:buNone/>
              <a:defRPr sz="1200">
                <a:solidFill>
                  <a:srgbClr val="8A8895"/>
                </a:solidFill>
              </a:defRPr>
            </a:lvl6pPr>
            <a:lvl7pPr marL="3200400" lvl="6" indent="-228600" algn="l">
              <a:lnSpc>
                <a:spcPct val="100000"/>
              </a:lnSpc>
              <a:spcBef>
                <a:spcPts val="500"/>
              </a:spcBef>
              <a:spcAft>
                <a:spcPts val="0"/>
              </a:spcAft>
              <a:buClr>
                <a:srgbClr val="8A8895"/>
              </a:buClr>
              <a:buSzPts val="1200"/>
              <a:buNone/>
              <a:defRPr sz="1200">
                <a:solidFill>
                  <a:srgbClr val="8A8895"/>
                </a:solidFill>
              </a:defRPr>
            </a:lvl7pPr>
            <a:lvl8pPr marL="3657600" lvl="7" indent="-228600" algn="l">
              <a:lnSpc>
                <a:spcPct val="90000"/>
              </a:lnSpc>
              <a:spcBef>
                <a:spcPts val="400"/>
              </a:spcBef>
              <a:spcAft>
                <a:spcPts val="0"/>
              </a:spcAft>
              <a:buClr>
                <a:srgbClr val="8A8895"/>
              </a:buClr>
              <a:buSzPts val="1200"/>
              <a:buNone/>
              <a:defRPr sz="1200">
                <a:solidFill>
                  <a:srgbClr val="8A8895"/>
                </a:solidFill>
              </a:defRPr>
            </a:lvl8pPr>
            <a:lvl9pPr marL="4114800" lvl="8" indent="-228600" algn="l">
              <a:lnSpc>
                <a:spcPct val="90000"/>
              </a:lnSpc>
              <a:spcBef>
                <a:spcPts val="400"/>
              </a:spcBef>
              <a:spcAft>
                <a:spcPts val="0"/>
              </a:spcAft>
              <a:buClr>
                <a:srgbClr val="8A8895"/>
              </a:buClr>
              <a:buSzPts val="1200"/>
              <a:buNone/>
              <a:defRPr sz="1200">
                <a:solidFill>
                  <a:srgbClr val="8A8895"/>
                </a:solidFill>
              </a:defRPr>
            </a:lvl9pPr>
          </a:lstStyle>
          <a:p>
            <a:endParaRPr/>
          </a:p>
        </p:txBody>
      </p:sp>
      <p:sp>
        <p:nvSpPr>
          <p:cNvPr id="174" name="Google Shape;174;p32"/>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5" name="Google Shape;175;p32"/>
          <p:cNvSpPr txBox="1">
            <a:spLocks noGrp="1"/>
          </p:cNvSpPr>
          <p:nvPr>
            <p:ph type="ftr" idx="11"/>
          </p:nvPr>
        </p:nvSpPr>
        <p:spPr>
          <a:xfrm>
            <a:off x="2715816" y="5150531"/>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6" name="Google Shape;176;p32"/>
          <p:cNvSpPr txBox="1">
            <a:spLocks noGrp="1"/>
          </p:cNvSpPr>
          <p:nvPr>
            <p:ph type="sldNum" idx="12"/>
          </p:nvPr>
        </p:nvSpPr>
        <p:spPr>
          <a:xfrm>
            <a:off x="8371096" y="5152838"/>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sz="1400">
                <a:latin typeface="Arial"/>
                <a:ea typeface="Arial"/>
                <a:cs typeface="Arial"/>
                <a:sym typeface="Arial"/>
              </a:defRPr>
            </a:lvl1pPr>
            <a:lvl2pPr marL="0" lvl="1" indent="0" algn="r">
              <a:spcBef>
                <a:spcPts val="0"/>
              </a:spcBef>
              <a:buNone/>
              <a:defRPr sz="1400">
                <a:latin typeface="Arial"/>
                <a:ea typeface="Arial"/>
                <a:cs typeface="Arial"/>
                <a:sym typeface="Arial"/>
              </a:defRPr>
            </a:lvl2pPr>
            <a:lvl3pPr marL="0" lvl="2" indent="0" algn="r">
              <a:spcBef>
                <a:spcPts val="0"/>
              </a:spcBef>
              <a:buNone/>
              <a:defRPr sz="1400">
                <a:latin typeface="Arial"/>
                <a:ea typeface="Arial"/>
                <a:cs typeface="Arial"/>
                <a:sym typeface="Arial"/>
              </a:defRPr>
            </a:lvl3pPr>
            <a:lvl4pPr marL="0" lvl="3" indent="0" algn="r">
              <a:spcBef>
                <a:spcPts val="0"/>
              </a:spcBef>
              <a:buNone/>
              <a:defRPr sz="1400">
                <a:latin typeface="Arial"/>
                <a:ea typeface="Arial"/>
                <a:cs typeface="Arial"/>
                <a:sym typeface="Arial"/>
              </a:defRPr>
            </a:lvl4pPr>
            <a:lvl5pPr marL="0" lvl="4" indent="0" algn="r">
              <a:spcBef>
                <a:spcPts val="0"/>
              </a:spcBef>
              <a:buNone/>
              <a:defRPr sz="1400">
                <a:latin typeface="Arial"/>
                <a:ea typeface="Arial"/>
                <a:cs typeface="Arial"/>
                <a:sym typeface="Arial"/>
              </a:defRPr>
            </a:lvl5pPr>
            <a:lvl6pPr marL="0" lvl="5" indent="0" algn="r">
              <a:spcBef>
                <a:spcPts val="0"/>
              </a:spcBef>
              <a:buNone/>
              <a:defRPr sz="1400">
                <a:latin typeface="Arial"/>
                <a:ea typeface="Arial"/>
                <a:cs typeface="Arial"/>
                <a:sym typeface="Arial"/>
              </a:defRPr>
            </a:lvl6pPr>
            <a:lvl7pPr marL="0" lvl="6" indent="0" algn="r">
              <a:spcBef>
                <a:spcPts val="0"/>
              </a:spcBef>
              <a:buNone/>
              <a:defRPr sz="1400">
                <a:latin typeface="Arial"/>
                <a:ea typeface="Arial"/>
                <a:cs typeface="Arial"/>
                <a:sym typeface="Arial"/>
              </a:defRPr>
            </a:lvl7pPr>
            <a:lvl8pPr marL="0" lvl="7" indent="0" algn="r">
              <a:spcBef>
                <a:spcPts val="0"/>
              </a:spcBef>
              <a:buNone/>
              <a:defRPr sz="1400">
                <a:latin typeface="Arial"/>
                <a:ea typeface="Arial"/>
                <a:cs typeface="Arial"/>
                <a:sym typeface="Arial"/>
              </a:defRPr>
            </a:lvl8pPr>
            <a:lvl9pPr marL="0" lvl="8" indent="0" algn="r">
              <a:spcBef>
                <a:spcPts val="0"/>
              </a:spcBef>
              <a:buNone/>
              <a:defRPr sz="1400">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77" name="Google Shape;177;p32"/>
          <p:cNvSpPr/>
          <p:nvPr/>
        </p:nvSpPr>
        <p:spPr>
          <a:xfrm flipH="1">
            <a:off x="4146946" y="2255638"/>
            <a:ext cx="4997054" cy="2887861"/>
          </a:xfrm>
          <a:prstGeom prst="rtTriangl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78" name="Google Shape;178;p32"/>
          <p:cNvPicPr preferRelativeResize="0"/>
          <p:nvPr/>
        </p:nvPicPr>
        <p:blipFill rotWithShape="1">
          <a:blip r:embed="rId2">
            <a:alphaModFix/>
          </a:blip>
          <a:srcRect/>
          <a:stretch/>
        </p:blipFill>
        <p:spPr>
          <a:xfrm>
            <a:off x="-1785" y="2241303"/>
            <a:ext cx="160734" cy="188688"/>
          </a:xfrm>
          <a:prstGeom prst="rect">
            <a:avLst/>
          </a:prstGeom>
          <a:noFill/>
          <a:ln>
            <a:noFill/>
          </a:ln>
        </p:spPr>
      </p:pic>
      <p:pic>
        <p:nvPicPr>
          <p:cNvPr id="179" name="Google Shape;179;p32"/>
          <p:cNvPicPr preferRelativeResize="0"/>
          <p:nvPr/>
        </p:nvPicPr>
        <p:blipFill rotWithShape="1">
          <a:blip r:embed="rId3">
            <a:alphaModFix/>
          </a:blip>
          <a:srcRect/>
          <a:stretch/>
        </p:blipFill>
        <p:spPr>
          <a:xfrm>
            <a:off x="364234" y="373546"/>
            <a:ext cx="1085298" cy="37516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B">
  <p:cSld name="Section Header B">
    <p:spTree>
      <p:nvGrpSpPr>
        <p:cNvPr id="1" name="Shape 180"/>
        <p:cNvGrpSpPr/>
        <p:nvPr/>
      </p:nvGrpSpPr>
      <p:grpSpPr>
        <a:xfrm>
          <a:off x="0" y="0"/>
          <a:ext cx="0" cy="0"/>
          <a:chOff x="0" y="0"/>
          <a:chExt cx="0" cy="0"/>
        </a:xfrm>
      </p:grpSpPr>
      <p:sp>
        <p:nvSpPr>
          <p:cNvPr id="181" name="Google Shape;181;p33"/>
          <p:cNvSpPr txBox="1">
            <a:spLocks noGrp="1"/>
          </p:cNvSpPr>
          <p:nvPr>
            <p:ph type="title"/>
          </p:nvPr>
        </p:nvSpPr>
        <p:spPr>
          <a:xfrm>
            <a:off x="367903" y="2154600"/>
            <a:ext cx="5400000" cy="456394"/>
          </a:xfrm>
          <a:prstGeom prst="rect">
            <a:avLst/>
          </a:prstGeom>
          <a:noFill/>
          <a:ln>
            <a:noFill/>
          </a:ln>
        </p:spPr>
        <p:txBody>
          <a:bodyPr spcFirstLastPara="1" wrap="square" lIns="0" tIns="0" rIns="0" bIns="40500" anchor="t" anchorCtr="0">
            <a:no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2" name="Google Shape;182;p33"/>
          <p:cNvSpPr txBox="1">
            <a:spLocks noGrp="1"/>
          </p:cNvSpPr>
          <p:nvPr>
            <p:ph type="body" idx="1"/>
          </p:nvPr>
        </p:nvSpPr>
        <p:spPr>
          <a:xfrm>
            <a:off x="367903" y="2610993"/>
            <a:ext cx="5400000" cy="124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800"/>
              </a:spcBef>
              <a:spcAft>
                <a:spcPts val="0"/>
              </a:spcAft>
              <a:buClr>
                <a:schemeClr val="accent1"/>
              </a:buClr>
              <a:buSzPts val="3000"/>
              <a:buNone/>
              <a:defRPr sz="3000" b="0">
                <a:solidFill>
                  <a:schemeClr val="accent1"/>
                </a:solidFill>
              </a:defRPr>
            </a:lvl1pPr>
            <a:lvl2pPr marL="914400" lvl="1" indent="-228600" algn="l">
              <a:lnSpc>
                <a:spcPct val="100000"/>
              </a:lnSpc>
              <a:spcBef>
                <a:spcPts val="500"/>
              </a:spcBef>
              <a:spcAft>
                <a:spcPts val="0"/>
              </a:spcAft>
              <a:buClr>
                <a:srgbClr val="8A8895"/>
              </a:buClr>
              <a:buSzPts val="1500"/>
              <a:buNone/>
              <a:defRPr sz="1500">
                <a:solidFill>
                  <a:srgbClr val="8A8895"/>
                </a:solidFill>
              </a:defRPr>
            </a:lvl2pPr>
            <a:lvl3pPr marL="1371600" lvl="2" indent="-228600" algn="l">
              <a:lnSpc>
                <a:spcPct val="100000"/>
              </a:lnSpc>
              <a:spcBef>
                <a:spcPts val="500"/>
              </a:spcBef>
              <a:spcAft>
                <a:spcPts val="0"/>
              </a:spcAft>
              <a:buSzPts val="900"/>
              <a:buNone/>
              <a:defRPr sz="1400">
                <a:solidFill>
                  <a:srgbClr val="8A8895"/>
                </a:solidFill>
              </a:defRPr>
            </a:lvl3pPr>
            <a:lvl4pPr marL="1828800" lvl="3" indent="-228600" algn="l">
              <a:lnSpc>
                <a:spcPct val="100000"/>
              </a:lnSpc>
              <a:spcBef>
                <a:spcPts val="1800"/>
              </a:spcBef>
              <a:spcAft>
                <a:spcPts val="0"/>
              </a:spcAft>
              <a:buSzPts val="1000"/>
              <a:buNone/>
              <a:defRPr sz="1200">
                <a:solidFill>
                  <a:srgbClr val="8A8895"/>
                </a:solidFill>
              </a:defRPr>
            </a:lvl4pPr>
            <a:lvl5pPr marL="2286000" lvl="4" indent="-228600" algn="l">
              <a:lnSpc>
                <a:spcPct val="100000"/>
              </a:lnSpc>
              <a:spcBef>
                <a:spcPts val="300"/>
              </a:spcBef>
              <a:spcAft>
                <a:spcPts val="0"/>
              </a:spcAft>
              <a:buSzPts val="1000"/>
              <a:buNone/>
              <a:defRPr sz="1200">
                <a:solidFill>
                  <a:srgbClr val="8A8895"/>
                </a:solidFill>
              </a:defRPr>
            </a:lvl5pPr>
            <a:lvl6pPr marL="2743200" lvl="5" indent="-228600" algn="l">
              <a:lnSpc>
                <a:spcPct val="100000"/>
              </a:lnSpc>
              <a:spcBef>
                <a:spcPts val="300"/>
              </a:spcBef>
              <a:spcAft>
                <a:spcPts val="0"/>
              </a:spcAft>
              <a:buSzPts val="800"/>
              <a:buNone/>
              <a:defRPr sz="1200">
                <a:solidFill>
                  <a:srgbClr val="8A8895"/>
                </a:solidFill>
              </a:defRPr>
            </a:lvl6pPr>
            <a:lvl7pPr marL="3200400" lvl="6" indent="-228600" algn="l">
              <a:lnSpc>
                <a:spcPct val="100000"/>
              </a:lnSpc>
              <a:spcBef>
                <a:spcPts val="500"/>
              </a:spcBef>
              <a:spcAft>
                <a:spcPts val="0"/>
              </a:spcAft>
              <a:buClr>
                <a:srgbClr val="8A8895"/>
              </a:buClr>
              <a:buSzPts val="1200"/>
              <a:buNone/>
              <a:defRPr sz="1200">
                <a:solidFill>
                  <a:srgbClr val="8A8895"/>
                </a:solidFill>
              </a:defRPr>
            </a:lvl7pPr>
            <a:lvl8pPr marL="3657600" lvl="7" indent="-228600" algn="l">
              <a:lnSpc>
                <a:spcPct val="90000"/>
              </a:lnSpc>
              <a:spcBef>
                <a:spcPts val="400"/>
              </a:spcBef>
              <a:spcAft>
                <a:spcPts val="0"/>
              </a:spcAft>
              <a:buClr>
                <a:srgbClr val="8A8895"/>
              </a:buClr>
              <a:buSzPts val="1200"/>
              <a:buNone/>
              <a:defRPr sz="1200">
                <a:solidFill>
                  <a:srgbClr val="8A8895"/>
                </a:solidFill>
              </a:defRPr>
            </a:lvl8pPr>
            <a:lvl9pPr marL="4114800" lvl="8" indent="-228600" algn="l">
              <a:lnSpc>
                <a:spcPct val="90000"/>
              </a:lnSpc>
              <a:spcBef>
                <a:spcPts val="400"/>
              </a:spcBef>
              <a:spcAft>
                <a:spcPts val="0"/>
              </a:spcAft>
              <a:buClr>
                <a:srgbClr val="8A8895"/>
              </a:buClr>
              <a:buSzPts val="1200"/>
              <a:buNone/>
              <a:defRPr sz="1200">
                <a:solidFill>
                  <a:srgbClr val="8A8895"/>
                </a:solidFill>
              </a:defRPr>
            </a:lvl9pPr>
          </a:lstStyle>
          <a:p>
            <a:endParaRPr/>
          </a:p>
        </p:txBody>
      </p:sp>
      <p:sp>
        <p:nvSpPr>
          <p:cNvPr id="183" name="Google Shape;183;p33"/>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4" name="Google Shape;184;p33"/>
          <p:cNvSpPr txBox="1">
            <a:spLocks noGrp="1"/>
          </p:cNvSpPr>
          <p:nvPr>
            <p:ph type="ftr" idx="11"/>
          </p:nvPr>
        </p:nvSpPr>
        <p:spPr>
          <a:xfrm>
            <a:off x="2701528" y="5149744"/>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5" name="Google Shape;185;p33"/>
          <p:cNvSpPr txBox="1">
            <a:spLocks noGrp="1"/>
          </p:cNvSpPr>
          <p:nvPr>
            <p:ph type="sldNum" idx="12"/>
          </p:nvPr>
        </p:nvSpPr>
        <p:spPr>
          <a:xfrm>
            <a:off x="8371096" y="5152838"/>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sz="1400">
                <a:latin typeface="Arial"/>
                <a:ea typeface="Arial"/>
                <a:cs typeface="Arial"/>
                <a:sym typeface="Arial"/>
              </a:defRPr>
            </a:lvl1pPr>
            <a:lvl2pPr marL="0" lvl="1" indent="0" algn="r">
              <a:spcBef>
                <a:spcPts val="0"/>
              </a:spcBef>
              <a:buNone/>
              <a:defRPr sz="1400">
                <a:latin typeface="Arial"/>
                <a:ea typeface="Arial"/>
                <a:cs typeface="Arial"/>
                <a:sym typeface="Arial"/>
              </a:defRPr>
            </a:lvl2pPr>
            <a:lvl3pPr marL="0" lvl="2" indent="0" algn="r">
              <a:spcBef>
                <a:spcPts val="0"/>
              </a:spcBef>
              <a:buNone/>
              <a:defRPr sz="1400">
                <a:latin typeface="Arial"/>
                <a:ea typeface="Arial"/>
                <a:cs typeface="Arial"/>
                <a:sym typeface="Arial"/>
              </a:defRPr>
            </a:lvl3pPr>
            <a:lvl4pPr marL="0" lvl="3" indent="0" algn="r">
              <a:spcBef>
                <a:spcPts val="0"/>
              </a:spcBef>
              <a:buNone/>
              <a:defRPr sz="1400">
                <a:latin typeface="Arial"/>
                <a:ea typeface="Arial"/>
                <a:cs typeface="Arial"/>
                <a:sym typeface="Arial"/>
              </a:defRPr>
            </a:lvl4pPr>
            <a:lvl5pPr marL="0" lvl="4" indent="0" algn="r">
              <a:spcBef>
                <a:spcPts val="0"/>
              </a:spcBef>
              <a:buNone/>
              <a:defRPr sz="1400">
                <a:latin typeface="Arial"/>
                <a:ea typeface="Arial"/>
                <a:cs typeface="Arial"/>
                <a:sym typeface="Arial"/>
              </a:defRPr>
            </a:lvl5pPr>
            <a:lvl6pPr marL="0" lvl="5" indent="0" algn="r">
              <a:spcBef>
                <a:spcPts val="0"/>
              </a:spcBef>
              <a:buNone/>
              <a:defRPr sz="1400">
                <a:latin typeface="Arial"/>
                <a:ea typeface="Arial"/>
                <a:cs typeface="Arial"/>
                <a:sym typeface="Arial"/>
              </a:defRPr>
            </a:lvl6pPr>
            <a:lvl7pPr marL="0" lvl="6" indent="0" algn="r">
              <a:spcBef>
                <a:spcPts val="0"/>
              </a:spcBef>
              <a:buNone/>
              <a:defRPr sz="1400">
                <a:latin typeface="Arial"/>
                <a:ea typeface="Arial"/>
                <a:cs typeface="Arial"/>
                <a:sym typeface="Arial"/>
              </a:defRPr>
            </a:lvl7pPr>
            <a:lvl8pPr marL="0" lvl="7" indent="0" algn="r">
              <a:spcBef>
                <a:spcPts val="0"/>
              </a:spcBef>
              <a:buNone/>
              <a:defRPr sz="1400">
                <a:latin typeface="Arial"/>
                <a:ea typeface="Arial"/>
                <a:cs typeface="Arial"/>
                <a:sym typeface="Arial"/>
              </a:defRPr>
            </a:lvl8pPr>
            <a:lvl9pPr marL="0" lvl="8" indent="0" algn="r">
              <a:spcBef>
                <a:spcPts val="0"/>
              </a:spcBef>
              <a:buNone/>
              <a:defRPr sz="1400">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86" name="Google Shape;186;p33"/>
          <p:cNvSpPr/>
          <p:nvPr/>
        </p:nvSpPr>
        <p:spPr>
          <a:xfrm flipH="1">
            <a:off x="6215063" y="3450829"/>
            <a:ext cx="2928937" cy="1692670"/>
          </a:xfrm>
          <a:prstGeom prst="rtTriangl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87" name="Google Shape;187;p33"/>
          <p:cNvPicPr preferRelativeResize="0"/>
          <p:nvPr/>
        </p:nvPicPr>
        <p:blipFill rotWithShape="1">
          <a:blip r:embed="rId2">
            <a:alphaModFix/>
          </a:blip>
          <a:srcRect/>
          <a:stretch/>
        </p:blipFill>
        <p:spPr>
          <a:xfrm>
            <a:off x="-1785" y="2241303"/>
            <a:ext cx="160734" cy="188688"/>
          </a:xfrm>
          <a:prstGeom prst="rect">
            <a:avLst/>
          </a:prstGeom>
          <a:noFill/>
          <a:ln>
            <a:noFill/>
          </a:ln>
        </p:spPr>
      </p:pic>
      <p:sp>
        <p:nvSpPr>
          <p:cNvPr id="188" name="Google Shape;188;p33"/>
          <p:cNvSpPr/>
          <p:nvPr/>
        </p:nvSpPr>
        <p:spPr>
          <a:xfrm rot="10800000">
            <a:off x="2393270" y="1679"/>
            <a:ext cx="6749267" cy="3900487"/>
          </a:xfrm>
          <a:prstGeom prst="rtTriangl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89" name="Google Shape;189;p33"/>
          <p:cNvPicPr preferRelativeResize="0"/>
          <p:nvPr/>
        </p:nvPicPr>
        <p:blipFill rotWithShape="1">
          <a:blip r:embed="rId3">
            <a:alphaModFix/>
          </a:blip>
          <a:srcRect/>
          <a:stretch/>
        </p:blipFill>
        <p:spPr>
          <a:xfrm>
            <a:off x="364234" y="373546"/>
            <a:ext cx="1085298" cy="37516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Header C">
  <p:cSld name="Section Header C">
    <p:spTree>
      <p:nvGrpSpPr>
        <p:cNvPr id="1" name="Shape 190"/>
        <p:cNvGrpSpPr/>
        <p:nvPr/>
      </p:nvGrpSpPr>
      <p:grpSpPr>
        <a:xfrm>
          <a:off x="0" y="0"/>
          <a:ext cx="0" cy="0"/>
          <a:chOff x="0" y="0"/>
          <a:chExt cx="0" cy="0"/>
        </a:xfrm>
      </p:grpSpPr>
      <p:sp>
        <p:nvSpPr>
          <p:cNvPr id="191" name="Google Shape;191;p34"/>
          <p:cNvSpPr txBox="1">
            <a:spLocks noGrp="1"/>
          </p:cNvSpPr>
          <p:nvPr>
            <p:ph type="title"/>
          </p:nvPr>
        </p:nvSpPr>
        <p:spPr>
          <a:xfrm>
            <a:off x="367903" y="2154600"/>
            <a:ext cx="5400000" cy="456394"/>
          </a:xfrm>
          <a:prstGeom prst="rect">
            <a:avLst/>
          </a:prstGeom>
          <a:noFill/>
          <a:ln>
            <a:noFill/>
          </a:ln>
        </p:spPr>
        <p:txBody>
          <a:bodyPr spcFirstLastPara="1" wrap="square" lIns="0" tIns="0" rIns="0" bIns="40500" anchor="t" anchorCtr="0">
            <a:no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2" name="Google Shape;192;p34"/>
          <p:cNvSpPr txBox="1">
            <a:spLocks noGrp="1"/>
          </p:cNvSpPr>
          <p:nvPr>
            <p:ph type="body" idx="1"/>
          </p:nvPr>
        </p:nvSpPr>
        <p:spPr>
          <a:xfrm>
            <a:off x="367903" y="2610993"/>
            <a:ext cx="5400000" cy="124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800"/>
              </a:spcBef>
              <a:spcAft>
                <a:spcPts val="0"/>
              </a:spcAft>
              <a:buClr>
                <a:schemeClr val="accent1"/>
              </a:buClr>
              <a:buSzPts val="3000"/>
              <a:buNone/>
              <a:defRPr sz="3000" b="0">
                <a:solidFill>
                  <a:schemeClr val="accent1"/>
                </a:solidFill>
              </a:defRPr>
            </a:lvl1pPr>
            <a:lvl2pPr marL="914400" lvl="1" indent="-228600" algn="l">
              <a:lnSpc>
                <a:spcPct val="100000"/>
              </a:lnSpc>
              <a:spcBef>
                <a:spcPts val="500"/>
              </a:spcBef>
              <a:spcAft>
                <a:spcPts val="0"/>
              </a:spcAft>
              <a:buClr>
                <a:srgbClr val="8A8895"/>
              </a:buClr>
              <a:buSzPts val="1500"/>
              <a:buNone/>
              <a:defRPr sz="1500">
                <a:solidFill>
                  <a:srgbClr val="8A8895"/>
                </a:solidFill>
              </a:defRPr>
            </a:lvl2pPr>
            <a:lvl3pPr marL="1371600" lvl="2" indent="-228600" algn="l">
              <a:lnSpc>
                <a:spcPct val="100000"/>
              </a:lnSpc>
              <a:spcBef>
                <a:spcPts val="500"/>
              </a:spcBef>
              <a:spcAft>
                <a:spcPts val="0"/>
              </a:spcAft>
              <a:buSzPts val="900"/>
              <a:buNone/>
              <a:defRPr sz="1400">
                <a:solidFill>
                  <a:srgbClr val="8A8895"/>
                </a:solidFill>
              </a:defRPr>
            </a:lvl3pPr>
            <a:lvl4pPr marL="1828800" lvl="3" indent="-228600" algn="l">
              <a:lnSpc>
                <a:spcPct val="100000"/>
              </a:lnSpc>
              <a:spcBef>
                <a:spcPts val="1800"/>
              </a:spcBef>
              <a:spcAft>
                <a:spcPts val="0"/>
              </a:spcAft>
              <a:buSzPts val="1000"/>
              <a:buNone/>
              <a:defRPr sz="1200">
                <a:solidFill>
                  <a:srgbClr val="8A8895"/>
                </a:solidFill>
              </a:defRPr>
            </a:lvl4pPr>
            <a:lvl5pPr marL="2286000" lvl="4" indent="-228600" algn="l">
              <a:lnSpc>
                <a:spcPct val="100000"/>
              </a:lnSpc>
              <a:spcBef>
                <a:spcPts val="300"/>
              </a:spcBef>
              <a:spcAft>
                <a:spcPts val="0"/>
              </a:spcAft>
              <a:buSzPts val="1000"/>
              <a:buNone/>
              <a:defRPr sz="1200">
                <a:solidFill>
                  <a:srgbClr val="8A8895"/>
                </a:solidFill>
              </a:defRPr>
            </a:lvl5pPr>
            <a:lvl6pPr marL="2743200" lvl="5" indent="-228600" algn="l">
              <a:lnSpc>
                <a:spcPct val="100000"/>
              </a:lnSpc>
              <a:spcBef>
                <a:spcPts val="300"/>
              </a:spcBef>
              <a:spcAft>
                <a:spcPts val="0"/>
              </a:spcAft>
              <a:buSzPts val="800"/>
              <a:buNone/>
              <a:defRPr sz="1200">
                <a:solidFill>
                  <a:srgbClr val="8A8895"/>
                </a:solidFill>
              </a:defRPr>
            </a:lvl6pPr>
            <a:lvl7pPr marL="3200400" lvl="6" indent="-228600" algn="l">
              <a:lnSpc>
                <a:spcPct val="100000"/>
              </a:lnSpc>
              <a:spcBef>
                <a:spcPts val="500"/>
              </a:spcBef>
              <a:spcAft>
                <a:spcPts val="0"/>
              </a:spcAft>
              <a:buClr>
                <a:srgbClr val="8A8895"/>
              </a:buClr>
              <a:buSzPts val="1200"/>
              <a:buNone/>
              <a:defRPr sz="1200">
                <a:solidFill>
                  <a:srgbClr val="8A8895"/>
                </a:solidFill>
              </a:defRPr>
            </a:lvl7pPr>
            <a:lvl8pPr marL="3657600" lvl="7" indent="-228600" algn="l">
              <a:lnSpc>
                <a:spcPct val="90000"/>
              </a:lnSpc>
              <a:spcBef>
                <a:spcPts val="400"/>
              </a:spcBef>
              <a:spcAft>
                <a:spcPts val="0"/>
              </a:spcAft>
              <a:buClr>
                <a:srgbClr val="8A8895"/>
              </a:buClr>
              <a:buSzPts val="1200"/>
              <a:buNone/>
              <a:defRPr sz="1200">
                <a:solidFill>
                  <a:srgbClr val="8A8895"/>
                </a:solidFill>
              </a:defRPr>
            </a:lvl8pPr>
            <a:lvl9pPr marL="4114800" lvl="8" indent="-228600" algn="l">
              <a:lnSpc>
                <a:spcPct val="90000"/>
              </a:lnSpc>
              <a:spcBef>
                <a:spcPts val="400"/>
              </a:spcBef>
              <a:spcAft>
                <a:spcPts val="0"/>
              </a:spcAft>
              <a:buClr>
                <a:srgbClr val="8A8895"/>
              </a:buClr>
              <a:buSzPts val="1200"/>
              <a:buNone/>
              <a:defRPr sz="1200">
                <a:solidFill>
                  <a:srgbClr val="8A8895"/>
                </a:solidFill>
              </a:defRPr>
            </a:lvl9pPr>
          </a:lstStyle>
          <a:p>
            <a:endParaRPr/>
          </a:p>
        </p:txBody>
      </p:sp>
      <p:sp>
        <p:nvSpPr>
          <p:cNvPr id="193" name="Google Shape;193;p34"/>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4" name="Google Shape;194;p34"/>
          <p:cNvSpPr txBox="1">
            <a:spLocks noGrp="1"/>
          </p:cNvSpPr>
          <p:nvPr>
            <p:ph type="ftr" idx="11"/>
          </p:nvPr>
        </p:nvSpPr>
        <p:spPr>
          <a:xfrm>
            <a:off x="2701528" y="5149744"/>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5" name="Google Shape;195;p34"/>
          <p:cNvSpPr txBox="1">
            <a:spLocks noGrp="1"/>
          </p:cNvSpPr>
          <p:nvPr>
            <p:ph type="sldNum" idx="12"/>
          </p:nvPr>
        </p:nvSpPr>
        <p:spPr>
          <a:xfrm>
            <a:off x="8371096" y="5152838"/>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sz="1400">
                <a:latin typeface="Arial"/>
                <a:ea typeface="Arial"/>
                <a:cs typeface="Arial"/>
                <a:sym typeface="Arial"/>
              </a:defRPr>
            </a:lvl1pPr>
            <a:lvl2pPr marL="0" lvl="1" indent="0" algn="r">
              <a:spcBef>
                <a:spcPts val="0"/>
              </a:spcBef>
              <a:buNone/>
              <a:defRPr sz="1400">
                <a:latin typeface="Arial"/>
                <a:ea typeface="Arial"/>
                <a:cs typeface="Arial"/>
                <a:sym typeface="Arial"/>
              </a:defRPr>
            </a:lvl2pPr>
            <a:lvl3pPr marL="0" lvl="2" indent="0" algn="r">
              <a:spcBef>
                <a:spcPts val="0"/>
              </a:spcBef>
              <a:buNone/>
              <a:defRPr sz="1400">
                <a:latin typeface="Arial"/>
                <a:ea typeface="Arial"/>
                <a:cs typeface="Arial"/>
                <a:sym typeface="Arial"/>
              </a:defRPr>
            </a:lvl3pPr>
            <a:lvl4pPr marL="0" lvl="3" indent="0" algn="r">
              <a:spcBef>
                <a:spcPts val="0"/>
              </a:spcBef>
              <a:buNone/>
              <a:defRPr sz="1400">
                <a:latin typeface="Arial"/>
                <a:ea typeface="Arial"/>
                <a:cs typeface="Arial"/>
                <a:sym typeface="Arial"/>
              </a:defRPr>
            </a:lvl4pPr>
            <a:lvl5pPr marL="0" lvl="4" indent="0" algn="r">
              <a:spcBef>
                <a:spcPts val="0"/>
              </a:spcBef>
              <a:buNone/>
              <a:defRPr sz="1400">
                <a:latin typeface="Arial"/>
                <a:ea typeface="Arial"/>
                <a:cs typeface="Arial"/>
                <a:sym typeface="Arial"/>
              </a:defRPr>
            </a:lvl5pPr>
            <a:lvl6pPr marL="0" lvl="5" indent="0" algn="r">
              <a:spcBef>
                <a:spcPts val="0"/>
              </a:spcBef>
              <a:buNone/>
              <a:defRPr sz="1400">
                <a:latin typeface="Arial"/>
                <a:ea typeface="Arial"/>
                <a:cs typeface="Arial"/>
                <a:sym typeface="Arial"/>
              </a:defRPr>
            </a:lvl6pPr>
            <a:lvl7pPr marL="0" lvl="6" indent="0" algn="r">
              <a:spcBef>
                <a:spcPts val="0"/>
              </a:spcBef>
              <a:buNone/>
              <a:defRPr sz="1400">
                <a:latin typeface="Arial"/>
                <a:ea typeface="Arial"/>
                <a:cs typeface="Arial"/>
                <a:sym typeface="Arial"/>
              </a:defRPr>
            </a:lvl7pPr>
            <a:lvl8pPr marL="0" lvl="7" indent="0" algn="r">
              <a:spcBef>
                <a:spcPts val="0"/>
              </a:spcBef>
              <a:buNone/>
              <a:defRPr sz="1400">
                <a:latin typeface="Arial"/>
                <a:ea typeface="Arial"/>
                <a:cs typeface="Arial"/>
                <a:sym typeface="Arial"/>
              </a:defRPr>
            </a:lvl8pPr>
            <a:lvl9pPr marL="0" lvl="8" indent="0" algn="r">
              <a:spcBef>
                <a:spcPts val="0"/>
              </a:spcBef>
              <a:buNone/>
              <a:defRPr sz="1400">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196" name="Google Shape;196;p34"/>
          <p:cNvPicPr preferRelativeResize="0"/>
          <p:nvPr/>
        </p:nvPicPr>
        <p:blipFill rotWithShape="1">
          <a:blip r:embed="rId2">
            <a:alphaModFix/>
          </a:blip>
          <a:srcRect/>
          <a:stretch/>
        </p:blipFill>
        <p:spPr>
          <a:xfrm>
            <a:off x="-1785" y="2241303"/>
            <a:ext cx="160734" cy="188688"/>
          </a:xfrm>
          <a:prstGeom prst="rect">
            <a:avLst/>
          </a:prstGeom>
          <a:noFill/>
          <a:ln>
            <a:noFill/>
          </a:ln>
        </p:spPr>
      </p:pic>
      <p:sp>
        <p:nvSpPr>
          <p:cNvPr id="197" name="Google Shape;197;p34"/>
          <p:cNvSpPr/>
          <p:nvPr/>
        </p:nvSpPr>
        <p:spPr>
          <a:xfrm rot="10800000">
            <a:off x="3980532" y="0"/>
            <a:ext cx="5163468" cy="2984034"/>
          </a:xfrm>
          <a:prstGeom prst="rtTriangle">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98" name="Google Shape;198;p34"/>
          <p:cNvPicPr preferRelativeResize="0"/>
          <p:nvPr/>
        </p:nvPicPr>
        <p:blipFill rotWithShape="1">
          <a:blip r:embed="rId3">
            <a:alphaModFix/>
          </a:blip>
          <a:srcRect/>
          <a:stretch/>
        </p:blipFill>
        <p:spPr>
          <a:xfrm>
            <a:off x="364234" y="373546"/>
            <a:ext cx="1085298" cy="37516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Header Photo">
  <p:cSld name="Section Header Photo">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35"/>
          <p:cNvSpPr txBox="1">
            <a:spLocks noGrp="1"/>
          </p:cNvSpPr>
          <p:nvPr>
            <p:ph type="title"/>
          </p:nvPr>
        </p:nvSpPr>
        <p:spPr>
          <a:xfrm>
            <a:off x="367903" y="2154600"/>
            <a:ext cx="5400000" cy="456394"/>
          </a:xfrm>
          <a:prstGeom prst="rect">
            <a:avLst/>
          </a:prstGeom>
          <a:noFill/>
          <a:ln>
            <a:noFill/>
          </a:ln>
        </p:spPr>
        <p:txBody>
          <a:bodyPr spcFirstLastPara="1" wrap="square" lIns="0" tIns="0" rIns="0" bIns="40500" anchor="t" anchorCtr="0">
            <a:noAutofit/>
          </a:bodyPr>
          <a:lstStyle>
            <a:lvl1pPr lvl="0" algn="l">
              <a:lnSpc>
                <a:spcPct val="90000"/>
              </a:lnSpc>
              <a:spcBef>
                <a:spcPts val="0"/>
              </a:spcBef>
              <a:spcAft>
                <a:spcPts val="0"/>
              </a:spcAft>
              <a:buClr>
                <a:schemeClr val="lt1"/>
              </a:buClr>
              <a:buSzPts val="3000"/>
              <a:buFont typeface="Arial"/>
              <a:buNone/>
              <a:defRPr sz="3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1" name="Google Shape;201;p35"/>
          <p:cNvSpPr txBox="1">
            <a:spLocks noGrp="1"/>
          </p:cNvSpPr>
          <p:nvPr>
            <p:ph type="body" idx="1"/>
          </p:nvPr>
        </p:nvSpPr>
        <p:spPr>
          <a:xfrm>
            <a:off x="367903" y="2610993"/>
            <a:ext cx="5400000" cy="124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800"/>
              </a:spcBef>
              <a:spcAft>
                <a:spcPts val="0"/>
              </a:spcAft>
              <a:buClr>
                <a:schemeClr val="lt1"/>
              </a:buClr>
              <a:buSzPts val="3000"/>
              <a:buNone/>
              <a:defRPr sz="3000" b="0">
                <a:solidFill>
                  <a:schemeClr val="lt1"/>
                </a:solidFill>
              </a:defRPr>
            </a:lvl1pPr>
            <a:lvl2pPr marL="914400" lvl="1" indent="-228600" algn="l">
              <a:lnSpc>
                <a:spcPct val="100000"/>
              </a:lnSpc>
              <a:spcBef>
                <a:spcPts val="500"/>
              </a:spcBef>
              <a:spcAft>
                <a:spcPts val="0"/>
              </a:spcAft>
              <a:buClr>
                <a:srgbClr val="8A8895"/>
              </a:buClr>
              <a:buSzPts val="1500"/>
              <a:buNone/>
              <a:defRPr sz="1500">
                <a:solidFill>
                  <a:srgbClr val="8A8895"/>
                </a:solidFill>
              </a:defRPr>
            </a:lvl2pPr>
            <a:lvl3pPr marL="1371600" lvl="2" indent="-228600" algn="l">
              <a:lnSpc>
                <a:spcPct val="100000"/>
              </a:lnSpc>
              <a:spcBef>
                <a:spcPts val="500"/>
              </a:spcBef>
              <a:spcAft>
                <a:spcPts val="0"/>
              </a:spcAft>
              <a:buSzPts val="900"/>
              <a:buNone/>
              <a:defRPr sz="1400">
                <a:solidFill>
                  <a:srgbClr val="8A8895"/>
                </a:solidFill>
              </a:defRPr>
            </a:lvl3pPr>
            <a:lvl4pPr marL="1828800" lvl="3" indent="-228600" algn="l">
              <a:lnSpc>
                <a:spcPct val="100000"/>
              </a:lnSpc>
              <a:spcBef>
                <a:spcPts val="1800"/>
              </a:spcBef>
              <a:spcAft>
                <a:spcPts val="0"/>
              </a:spcAft>
              <a:buSzPts val="1000"/>
              <a:buNone/>
              <a:defRPr sz="1200">
                <a:solidFill>
                  <a:srgbClr val="8A8895"/>
                </a:solidFill>
              </a:defRPr>
            </a:lvl4pPr>
            <a:lvl5pPr marL="2286000" lvl="4" indent="-228600" algn="l">
              <a:lnSpc>
                <a:spcPct val="100000"/>
              </a:lnSpc>
              <a:spcBef>
                <a:spcPts val="300"/>
              </a:spcBef>
              <a:spcAft>
                <a:spcPts val="0"/>
              </a:spcAft>
              <a:buSzPts val="1000"/>
              <a:buNone/>
              <a:defRPr sz="1200">
                <a:solidFill>
                  <a:srgbClr val="8A8895"/>
                </a:solidFill>
              </a:defRPr>
            </a:lvl5pPr>
            <a:lvl6pPr marL="2743200" lvl="5" indent="-228600" algn="l">
              <a:lnSpc>
                <a:spcPct val="100000"/>
              </a:lnSpc>
              <a:spcBef>
                <a:spcPts val="300"/>
              </a:spcBef>
              <a:spcAft>
                <a:spcPts val="0"/>
              </a:spcAft>
              <a:buSzPts val="800"/>
              <a:buNone/>
              <a:defRPr sz="1200">
                <a:solidFill>
                  <a:srgbClr val="8A8895"/>
                </a:solidFill>
              </a:defRPr>
            </a:lvl6pPr>
            <a:lvl7pPr marL="3200400" lvl="6" indent="-228600" algn="l">
              <a:lnSpc>
                <a:spcPct val="100000"/>
              </a:lnSpc>
              <a:spcBef>
                <a:spcPts val="500"/>
              </a:spcBef>
              <a:spcAft>
                <a:spcPts val="0"/>
              </a:spcAft>
              <a:buClr>
                <a:srgbClr val="8A8895"/>
              </a:buClr>
              <a:buSzPts val="1200"/>
              <a:buNone/>
              <a:defRPr sz="1200">
                <a:solidFill>
                  <a:srgbClr val="8A8895"/>
                </a:solidFill>
              </a:defRPr>
            </a:lvl7pPr>
            <a:lvl8pPr marL="3657600" lvl="7" indent="-228600" algn="l">
              <a:lnSpc>
                <a:spcPct val="90000"/>
              </a:lnSpc>
              <a:spcBef>
                <a:spcPts val="400"/>
              </a:spcBef>
              <a:spcAft>
                <a:spcPts val="0"/>
              </a:spcAft>
              <a:buClr>
                <a:srgbClr val="8A8895"/>
              </a:buClr>
              <a:buSzPts val="1200"/>
              <a:buNone/>
              <a:defRPr sz="1200">
                <a:solidFill>
                  <a:srgbClr val="8A8895"/>
                </a:solidFill>
              </a:defRPr>
            </a:lvl8pPr>
            <a:lvl9pPr marL="4114800" lvl="8" indent="-228600" algn="l">
              <a:lnSpc>
                <a:spcPct val="90000"/>
              </a:lnSpc>
              <a:spcBef>
                <a:spcPts val="400"/>
              </a:spcBef>
              <a:spcAft>
                <a:spcPts val="0"/>
              </a:spcAft>
              <a:buClr>
                <a:srgbClr val="8A8895"/>
              </a:buClr>
              <a:buSzPts val="1200"/>
              <a:buNone/>
              <a:defRPr sz="1200">
                <a:solidFill>
                  <a:srgbClr val="8A8895"/>
                </a:solidFill>
              </a:defRPr>
            </a:lvl9pPr>
          </a:lstStyle>
          <a:p>
            <a:endParaRPr/>
          </a:p>
        </p:txBody>
      </p:sp>
      <p:sp>
        <p:nvSpPr>
          <p:cNvPr id="202" name="Google Shape;202;p35"/>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 name="Google Shape;203;p35"/>
          <p:cNvSpPr txBox="1">
            <a:spLocks noGrp="1"/>
          </p:cNvSpPr>
          <p:nvPr>
            <p:ph type="ftr" idx="11"/>
          </p:nvPr>
        </p:nvSpPr>
        <p:spPr>
          <a:xfrm>
            <a:off x="2701528" y="5152838"/>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4" name="Google Shape;204;p35"/>
          <p:cNvSpPr txBox="1">
            <a:spLocks noGrp="1"/>
          </p:cNvSpPr>
          <p:nvPr>
            <p:ph type="sldNum" idx="12"/>
          </p:nvPr>
        </p:nvSpPr>
        <p:spPr>
          <a:xfrm>
            <a:off x="8371096" y="5152838"/>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sz="1400">
                <a:latin typeface="Arial"/>
                <a:ea typeface="Arial"/>
                <a:cs typeface="Arial"/>
                <a:sym typeface="Arial"/>
              </a:defRPr>
            </a:lvl1pPr>
            <a:lvl2pPr marL="0" lvl="1" indent="0" algn="r">
              <a:spcBef>
                <a:spcPts val="0"/>
              </a:spcBef>
              <a:buNone/>
              <a:defRPr sz="1400">
                <a:latin typeface="Arial"/>
                <a:ea typeface="Arial"/>
                <a:cs typeface="Arial"/>
                <a:sym typeface="Arial"/>
              </a:defRPr>
            </a:lvl2pPr>
            <a:lvl3pPr marL="0" lvl="2" indent="0" algn="r">
              <a:spcBef>
                <a:spcPts val="0"/>
              </a:spcBef>
              <a:buNone/>
              <a:defRPr sz="1400">
                <a:latin typeface="Arial"/>
                <a:ea typeface="Arial"/>
                <a:cs typeface="Arial"/>
                <a:sym typeface="Arial"/>
              </a:defRPr>
            </a:lvl3pPr>
            <a:lvl4pPr marL="0" lvl="3" indent="0" algn="r">
              <a:spcBef>
                <a:spcPts val="0"/>
              </a:spcBef>
              <a:buNone/>
              <a:defRPr sz="1400">
                <a:latin typeface="Arial"/>
                <a:ea typeface="Arial"/>
                <a:cs typeface="Arial"/>
                <a:sym typeface="Arial"/>
              </a:defRPr>
            </a:lvl4pPr>
            <a:lvl5pPr marL="0" lvl="4" indent="0" algn="r">
              <a:spcBef>
                <a:spcPts val="0"/>
              </a:spcBef>
              <a:buNone/>
              <a:defRPr sz="1400">
                <a:latin typeface="Arial"/>
                <a:ea typeface="Arial"/>
                <a:cs typeface="Arial"/>
                <a:sym typeface="Arial"/>
              </a:defRPr>
            </a:lvl5pPr>
            <a:lvl6pPr marL="0" lvl="5" indent="0" algn="r">
              <a:spcBef>
                <a:spcPts val="0"/>
              </a:spcBef>
              <a:buNone/>
              <a:defRPr sz="1400">
                <a:latin typeface="Arial"/>
                <a:ea typeface="Arial"/>
                <a:cs typeface="Arial"/>
                <a:sym typeface="Arial"/>
              </a:defRPr>
            </a:lvl6pPr>
            <a:lvl7pPr marL="0" lvl="6" indent="0" algn="r">
              <a:spcBef>
                <a:spcPts val="0"/>
              </a:spcBef>
              <a:buNone/>
              <a:defRPr sz="1400">
                <a:latin typeface="Arial"/>
                <a:ea typeface="Arial"/>
                <a:cs typeface="Arial"/>
                <a:sym typeface="Arial"/>
              </a:defRPr>
            </a:lvl7pPr>
            <a:lvl8pPr marL="0" lvl="7" indent="0" algn="r">
              <a:spcBef>
                <a:spcPts val="0"/>
              </a:spcBef>
              <a:buNone/>
              <a:defRPr sz="1400">
                <a:latin typeface="Arial"/>
                <a:ea typeface="Arial"/>
                <a:cs typeface="Arial"/>
                <a:sym typeface="Arial"/>
              </a:defRPr>
            </a:lvl8pPr>
            <a:lvl9pPr marL="0" lvl="8" indent="0" algn="r">
              <a:spcBef>
                <a:spcPts val="0"/>
              </a:spcBef>
              <a:buNone/>
              <a:defRPr sz="1400">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205" name="Google Shape;205;p35"/>
          <p:cNvPicPr preferRelativeResize="0"/>
          <p:nvPr/>
        </p:nvPicPr>
        <p:blipFill rotWithShape="1">
          <a:blip r:embed="rId3">
            <a:alphaModFix/>
          </a:blip>
          <a:srcRect/>
          <a:stretch/>
        </p:blipFill>
        <p:spPr>
          <a:xfrm>
            <a:off x="-1785" y="2241303"/>
            <a:ext cx="160734" cy="188688"/>
          </a:xfrm>
          <a:prstGeom prst="rect">
            <a:avLst/>
          </a:prstGeom>
          <a:noFill/>
          <a:ln>
            <a:noFill/>
          </a:ln>
        </p:spPr>
      </p:pic>
      <p:pic>
        <p:nvPicPr>
          <p:cNvPr id="206" name="Google Shape;206;p35"/>
          <p:cNvPicPr preferRelativeResize="0"/>
          <p:nvPr/>
        </p:nvPicPr>
        <p:blipFill rotWithShape="1">
          <a:blip r:embed="rId4">
            <a:alphaModFix/>
          </a:blip>
          <a:srcRect/>
          <a:stretch/>
        </p:blipFill>
        <p:spPr>
          <a:xfrm>
            <a:off x="349894" y="338975"/>
            <a:ext cx="1170969" cy="40478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Header Pattern">
  <p:cSld name="Section Header Pattern">
    <p:bg>
      <p:bgPr>
        <a:solidFill>
          <a:schemeClr val="lt1"/>
        </a:solidFill>
        <a:effectLst/>
      </p:bgPr>
    </p:bg>
    <p:spTree>
      <p:nvGrpSpPr>
        <p:cNvPr id="1" name="Shape 207"/>
        <p:cNvGrpSpPr/>
        <p:nvPr/>
      </p:nvGrpSpPr>
      <p:grpSpPr>
        <a:xfrm>
          <a:off x="0" y="0"/>
          <a:ext cx="0" cy="0"/>
          <a:chOff x="0" y="0"/>
          <a:chExt cx="0" cy="0"/>
        </a:xfrm>
      </p:grpSpPr>
      <p:pic>
        <p:nvPicPr>
          <p:cNvPr id="208" name="Google Shape;208;p36"/>
          <p:cNvPicPr preferRelativeResize="0"/>
          <p:nvPr/>
        </p:nvPicPr>
        <p:blipFill rotWithShape="1">
          <a:blip r:embed="rId2">
            <a:alphaModFix/>
          </a:blip>
          <a:srcRect l="1" t="21407" r="38481" b="40745"/>
          <a:stretch/>
        </p:blipFill>
        <p:spPr>
          <a:xfrm>
            <a:off x="-1048481" y="814171"/>
            <a:ext cx="10203163" cy="4338667"/>
          </a:xfrm>
          <a:prstGeom prst="rect">
            <a:avLst/>
          </a:prstGeom>
          <a:noFill/>
          <a:ln>
            <a:noFill/>
          </a:ln>
        </p:spPr>
      </p:pic>
      <p:sp>
        <p:nvSpPr>
          <p:cNvPr id="209" name="Google Shape;209;p36"/>
          <p:cNvSpPr txBox="1">
            <a:spLocks noGrp="1"/>
          </p:cNvSpPr>
          <p:nvPr>
            <p:ph type="title"/>
          </p:nvPr>
        </p:nvSpPr>
        <p:spPr>
          <a:xfrm>
            <a:off x="367903" y="2154600"/>
            <a:ext cx="5400000" cy="456394"/>
          </a:xfrm>
          <a:prstGeom prst="rect">
            <a:avLst/>
          </a:prstGeom>
          <a:noFill/>
          <a:ln>
            <a:noFill/>
          </a:ln>
        </p:spPr>
        <p:txBody>
          <a:bodyPr spcFirstLastPara="1" wrap="square" lIns="0" tIns="0" rIns="0" bIns="40500" anchor="t" anchorCtr="0">
            <a:no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0" name="Google Shape;210;p36"/>
          <p:cNvSpPr txBox="1">
            <a:spLocks noGrp="1"/>
          </p:cNvSpPr>
          <p:nvPr>
            <p:ph type="body" idx="1"/>
          </p:nvPr>
        </p:nvSpPr>
        <p:spPr>
          <a:xfrm>
            <a:off x="367903" y="2610993"/>
            <a:ext cx="4401000" cy="486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800"/>
              </a:spcBef>
              <a:spcAft>
                <a:spcPts val="0"/>
              </a:spcAft>
              <a:buClr>
                <a:schemeClr val="accent1"/>
              </a:buClr>
              <a:buSzPts val="3000"/>
              <a:buNone/>
              <a:defRPr sz="3000" b="0">
                <a:solidFill>
                  <a:schemeClr val="accent1"/>
                </a:solidFill>
              </a:defRPr>
            </a:lvl1pPr>
            <a:lvl2pPr marL="914400" lvl="1" indent="-228600" algn="l">
              <a:lnSpc>
                <a:spcPct val="100000"/>
              </a:lnSpc>
              <a:spcBef>
                <a:spcPts val="500"/>
              </a:spcBef>
              <a:spcAft>
                <a:spcPts val="0"/>
              </a:spcAft>
              <a:buClr>
                <a:srgbClr val="8A8895"/>
              </a:buClr>
              <a:buSzPts val="1500"/>
              <a:buNone/>
              <a:defRPr sz="1500">
                <a:solidFill>
                  <a:srgbClr val="8A8895"/>
                </a:solidFill>
              </a:defRPr>
            </a:lvl2pPr>
            <a:lvl3pPr marL="1371600" lvl="2" indent="-228600" algn="l">
              <a:lnSpc>
                <a:spcPct val="100000"/>
              </a:lnSpc>
              <a:spcBef>
                <a:spcPts val="500"/>
              </a:spcBef>
              <a:spcAft>
                <a:spcPts val="0"/>
              </a:spcAft>
              <a:buSzPts val="900"/>
              <a:buNone/>
              <a:defRPr sz="1400">
                <a:solidFill>
                  <a:srgbClr val="8A8895"/>
                </a:solidFill>
              </a:defRPr>
            </a:lvl3pPr>
            <a:lvl4pPr marL="1828800" lvl="3" indent="-228600" algn="l">
              <a:lnSpc>
                <a:spcPct val="100000"/>
              </a:lnSpc>
              <a:spcBef>
                <a:spcPts val="1800"/>
              </a:spcBef>
              <a:spcAft>
                <a:spcPts val="0"/>
              </a:spcAft>
              <a:buSzPts val="1000"/>
              <a:buNone/>
              <a:defRPr sz="1200">
                <a:solidFill>
                  <a:srgbClr val="8A8895"/>
                </a:solidFill>
              </a:defRPr>
            </a:lvl4pPr>
            <a:lvl5pPr marL="2286000" lvl="4" indent="-228600" algn="l">
              <a:lnSpc>
                <a:spcPct val="100000"/>
              </a:lnSpc>
              <a:spcBef>
                <a:spcPts val="300"/>
              </a:spcBef>
              <a:spcAft>
                <a:spcPts val="0"/>
              </a:spcAft>
              <a:buSzPts val="1000"/>
              <a:buNone/>
              <a:defRPr sz="1200">
                <a:solidFill>
                  <a:srgbClr val="8A8895"/>
                </a:solidFill>
              </a:defRPr>
            </a:lvl5pPr>
            <a:lvl6pPr marL="2743200" lvl="5" indent="-228600" algn="l">
              <a:lnSpc>
                <a:spcPct val="100000"/>
              </a:lnSpc>
              <a:spcBef>
                <a:spcPts val="300"/>
              </a:spcBef>
              <a:spcAft>
                <a:spcPts val="0"/>
              </a:spcAft>
              <a:buSzPts val="800"/>
              <a:buNone/>
              <a:defRPr sz="1200">
                <a:solidFill>
                  <a:srgbClr val="8A8895"/>
                </a:solidFill>
              </a:defRPr>
            </a:lvl6pPr>
            <a:lvl7pPr marL="3200400" lvl="6" indent="-228600" algn="l">
              <a:lnSpc>
                <a:spcPct val="100000"/>
              </a:lnSpc>
              <a:spcBef>
                <a:spcPts val="500"/>
              </a:spcBef>
              <a:spcAft>
                <a:spcPts val="0"/>
              </a:spcAft>
              <a:buClr>
                <a:srgbClr val="8A8895"/>
              </a:buClr>
              <a:buSzPts val="1200"/>
              <a:buNone/>
              <a:defRPr sz="1200">
                <a:solidFill>
                  <a:srgbClr val="8A8895"/>
                </a:solidFill>
              </a:defRPr>
            </a:lvl7pPr>
            <a:lvl8pPr marL="3657600" lvl="7" indent="-228600" algn="l">
              <a:lnSpc>
                <a:spcPct val="90000"/>
              </a:lnSpc>
              <a:spcBef>
                <a:spcPts val="400"/>
              </a:spcBef>
              <a:spcAft>
                <a:spcPts val="0"/>
              </a:spcAft>
              <a:buClr>
                <a:srgbClr val="8A8895"/>
              </a:buClr>
              <a:buSzPts val="1200"/>
              <a:buNone/>
              <a:defRPr sz="1200">
                <a:solidFill>
                  <a:srgbClr val="8A8895"/>
                </a:solidFill>
              </a:defRPr>
            </a:lvl8pPr>
            <a:lvl9pPr marL="4114800" lvl="8" indent="-228600" algn="l">
              <a:lnSpc>
                <a:spcPct val="90000"/>
              </a:lnSpc>
              <a:spcBef>
                <a:spcPts val="400"/>
              </a:spcBef>
              <a:spcAft>
                <a:spcPts val="0"/>
              </a:spcAft>
              <a:buClr>
                <a:srgbClr val="8A8895"/>
              </a:buClr>
              <a:buSzPts val="1200"/>
              <a:buNone/>
              <a:defRPr sz="1200">
                <a:solidFill>
                  <a:srgbClr val="8A8895"/>
                </a:solidFill>
              </a:defRPr>
            </a:lvl9pPr>
          </a:lstStyle>
          <a:p>
            <a:endParaRPr/>
          </a:p>
        </p:txBody>
      </p:sp>
      <p:sp>
        <p:nvSpPr>
          <p:cNvPr id="211" name="Google Shape;211;p36"/>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2" name="Google Shape;212;p36"/>
          <p:cNvSpPr txBox="1">
            <a:spLocks noGrp="1"/>
          </p:cNvSpPr>
          <p:nvPr>
            <p:ph type="ftr" idx="11"/>
          </p:nvPr>
        </p:nvSpPr>
        <p:spPr>
          <a:xfrm>
            <a:off x="2737247" y="5152838"/>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3" name="Google Shape;213;p36"/>
          <p:cNvSpPr txBox="1">
            <a:spLocks noGrp="1"/>
          </p:cNvSpPr>
          <p:nvPr>
            <p:ph type="sldNum" idx="12"/>
          </p:nvPr>
        </p:nvSpPr>
        <p:spPr>
          <a:xfrm>
            <a:off x="8371096" y="5152838"/>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sz="1400">
                <a:latin typeface="Arial"/>
                <a:ea typeface="Arial"/>
                <a:cs typeface="Arial"/>
                <a:sym typeface="Arial"/>
              </a:defRPr>
            </a:lvl1pPr>
            <a:lvl2pPr marL="0" lvl="1" indent="0" algn="r">
              <a:spcBef>
                <a:spcPts val="0"/>
              </a:spcBef>
              <a:buNone/>
              <a:defRPr sz="1400">
                <a:latin typeface="Arial"/>
                <a:ea typeface="Arial"/>
                <a:cs typeface="Arial"/>
                <a:sym typeface="Arial"/>
              </a:defRPr>
            </a:lvl2pPr>
            <a:lvl3pPr marL="0" lvl="2" indent="0" algn="r">
              <a:spcBef>
                <a:spcPts val="0"/>
              </a:spcBef>
              <a:buNone/>
              <a:defRPr sz="1400">
                <a:latin typeface="Arial"/>
                <a:ea typeface="Arial"/>
                <a:cs typeface="Arial"/>
                <a:sym typeface="Arial"/>
              </a:defRPr>
            </a:lvl3pPr>
            <a:lvl4pPr marL="0" lvl="3" indent="0" algn="r">
              <a:spcBef>
                <a:spcPts val="0"/>
              </a:spcBef>
              <a:buNone/>
              <a:defRPr sz="1400">
                <a:latin typeface="Arial"/>
                <a:ea typeface="Arial"/>
                <a:cs typeface="Arial"/>
                <a:sym typeface="Arial"/>
              </a:defRPr>
            </a:lvl4pPr>
            <a:lvl5pPr marL="0" lvl="4" indent="0" algn="r">
              <a:spcBef>
                <a:spcPts val="0"/>
              </a:spcBef>
              <a:buNone/>
              <a:defRPr sz="1400">
                <a:latin typeface="Arial"/>
                <a:ea typeface="Arial"/>
                <a:cs typeface="Arial"/>
                <a:sym typeface="Arial"/>
              </a:defRPr>
            </a:lvl5pPr>
            <a:lvl6pPr marL="0" lvl="5" indent="0" algn="r">
              <a:spcBef>
                <a:spcPts val="0"/>
              </a:spcBef>
              <a:buNone/>
              <a:defRPr sz="1400">
                <a:latin typeface="Arial"/>
                <a:ea typeface="Arial"/>
                <a:cs typeface="Arial"/>
                <a:sym typeface="Arial"/>
              </a:defRPr>
            </a:lvl6pPr>
            <a:lvl7pPr marL="0" lvl="6" indent="0" algn="r">
              <a:spcBef>
                <a:spcPts val="0"/>
              </a:spcBef>
              <a:buNone/>
              <a:defRPr sz="1400">
                <a:latin typeface="Arial"/>
                <a:ea typeface="Arial"/>
                <a:cs typeface="Arial"/>
                <a:sym typeface="Arial"/>
              </a:defRPr>
            </a:lvl7pPr>
            <a:lvl8pPr marL="0" lvl="7" indent="0" algn="r">
              <a:spcBef>
                <a:spcPts val="0"/>
              </a:spcBef>
              <a:buNone/>
              <a:defRPr sz="1400">
                <a:latin typeface="Arial"/>
                <a:ea typeface="Arial"/>
                <a:cs typeface="Arial"/>
                <a:sym typeface="Arial"/>
              </a:defRPr>
            </a:lvl8pPr>
            <a:lvl9pPr marL="0" lvl="8" indent="0" algn="r">
              <a:spcBef>
                <a:spcPts val="0"/>
              </a:spcBef>
              <a:buNone/>
              <a:defRPr sz="1400">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214" name="Google Shape;214;p36"/>
          <p:cNvPicPr preferRelativeResize="0"/>
          <p:nvPr/>
        </p:nvPicPr>
        <p:blipFill rotWithShape="1">
          <a:blip r:embed="rId3">
            <a:alphaModFix/>
          </a:blip>
          <a:srcRect/>
          <a:stretch/>
        </p:blipFill>
        <p:spPr>
          <a:xfrm>
            <a:off x="-1785" y="2241303"/>
            <a:ext cx="160734" cy="188688"/>
          </a:xfrm>
          <a:prstGeom prst="rect">
            <a:avLst/>
          </a:prstGeom>
          <a:noFill/>
          <a:ln>
            <a:noFill/>
          </a:ln>
        </p:spPr>
      </p:pic>
      <p:pic>
        <p:nvPicPr>
          <p:cNvPr id="215" name="Google Shape;215;p36"/>
          <p:cNvPicPr preferRelativeResize="0"/>
          <p:nvPr/>
        </p:nvPicPr>
        <p:blipFill rotWithShape="1">
          <a:blip r:embed="rId4">
            <a:alphaModFix/>
          </a:blip>
          <a:srcRect/>
          <a:stretch/>
        </p:blipFill>
        <p:spPr>
          <a:xfrm>
            <a:off x="364234" y="373546"/>
            <a:ext cx="1085298" cy="37516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6"/>
        <p:cNvGrpSpPr/>
        <p:nvPr/>
      </p:nvGrpSpPr>
      <p:grpSpPr>
        <a:xfrm>
          <a:off x="0" y="0"/>
          <a:ext cx="0" cy="0"/>
          <a:chOff x="0" y="0"/>
          <a:chExt cx="0" cy="0"/>
        </a:xfrm>
      </p:grpSpPr>
      <p:sp>
        <p:nvSpPr>
          <p:cNvPr id="217" name="Google Shape;217;p37"/>
          <p:cNvSpPr txBox="1">
            <a:spLocks noGrp="1"/>
          </p:cNvSpPr>
          <p:nvPr>
            <p:ph type="title"/>
          </p:nvPr>
        </p:nvSpPr>
        <p:spPr>
          <a:xfrm>
            <a:off x="367903" y="1067396"/>
            <a:ext cx="8408193" cy="5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8" name="Google Shape;218;p37"/>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9" name="Google Shape;219;p37"/>
          <p:cNvSpPr txBox="1">
            <a:spLocks noGrp="1"/>
          </p:cNvSpPr>
          <p:nvPr>
            <p:ph type="ftr" idx="11"/>
          </p:nvPr>
        </p:nvSpPr>
        <p:spPr>
          <a:xfrm>
            <a:off x="367903" y="4752976"/>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0" name="Google Shape;220;p37"/>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1"/>
        <p:cNvGrpSpPr/>
        <p:nvPr/>
      </p:nvGrpSpPr>
      <p:grpSpPr>
        <a:xfrm>
          <a:off x="0" y="0"/>
          <a:ext cx="0" cy="0"/>
          <a:chOff x="0" y="0"/>
          <a:chExt cx="0" cy="0"/>
        </a:xfrm>
      </p:grpSpPr>
      <p:sp>
        <p:nvSpPr>
          <p:cNvPr id="222" name="Google Shape;222;p38"/>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3" name="Google Shape;223;p38"/>
          <p:cNvSpPr txBox="1">
            <a:spLocks noGrp="1"/>
          </p:cNvSpPr>
          <p:nvPr>
            <p:ph type="ftr" idx="11"/>
          </p:nvPr>
        </p:nvSpPr>
        <p:spPr>
          <a:xfrm>
            <a:off x="367903" y="4752976"/>
            <a:ext cx="4204097" cy="135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4" name="Google Shape;224;p38"/>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1 title for square image">
  <p:cSld name="1 title for square image">
    <p:spTree>
      <p:nvGrpSpPr>
        <p:cNvPr id="1" name="Shape 230"/>
        <p:cNvGrpSpPr/>
        <p:nvPr/>
      </p:nvGrpSpPr>
      <p:grpSpPr>
        <a:xfrm>
          <a:off x="0" y="0"/>
          <a:ext cx="0" cy="0"/>
          <a:chOff x="0" y="0"/>
          <a:chExt cx="0" cy="0"/>
        </a:xfrm>
      </p:grpSpPr>
      <p:sp>
        <p:nvSpPr>
          <p:cNvPr id="231" name="Google Shape;231;p40"/>
          <p:cNvSpPr/>
          <p:nvPr/>
        </p:nvSpPr>
        <p:spPr>
          <a:xfrm>
            <a:off x="0" y="121"/>
            <a:ext cx="4572000" cy="3429000"/>
          </a:xfrm>
          <a:prstGeom prst="rect">
            <a:avLst/>
          </a:prstGeom>
          <a:solidFill>
            <a:srgbClr val="A31D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Arial"/>
              <a:ea typeface="Arial"/>
              <a:cs typeface="Arial"/>
              <a:sym typeface="Arial"/>
            </a:endParaRPr>
          </a:p>
        </p:txBody>
      </p:sp>
      <p:pic>
        <p:nvPicPr>
          <p:cNvPr id="232" name="Google Shape;232;p40"/>
          <p:cNvPicPr preferRelativeResize="0"/>
          <p:nvPr/>
        </p:nvPicPr>
        <p:blipFill rotWithShape="1">
          <a:blip r:embed="rId2">
            <a:alphaModFix/>
          </a:blip>
          <a:srcRect/>
          <a:stretch/>
        </p:blipFill>
        <p:spPr>
          <a:xfrm>
            <a:off x="3250534" y="4042970"/>
            <a:ext cx="1982199" cy="525512"/>
          </a:xfrm>
          <a:prstGeom prst="rect">
            <a:avLst/>
          </a:prstGeom>
          <a:noFill/>
          <a:ln>
            <a:noFill/>
          </a:ln>
        </p:spPr>
      </p:pic>
      <p:sp>
        <p:nvSpPr>
          <p:cNvPr id="233" name="Google Shape;233;p40"/>
          <p:cNvSpPr txBox="1">
            <a:spLocks noGrp="1"/>
          </p:cNvSpPr>
          <p:nvPr>
            <p:ph type="body" idx="1"/>
          </p:nvPr>
        </p:nvSpPr>
        <p:spPr>
          <a:xfrm>
            <a:off x="340495" y="359964"/>
            <a:ext cx="3898483" cy="1934501"/>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chemeClr val="lt1"/>
              </a:buClr>
              <a:buSzPts val="4000"/>
              <a:buFont typeface="Arial Narrow"/>
              <a:buNone/>
              <a:defRPr sz="40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34" name="Google Shape;234;p40"/>
          <p:cNvSpPr txBox="1">
            <a:spLocks noGrp="1"/>
          </p:cNvSpPr>
          <p:nvPr>
            <p:ph type="body" idx="2"/>
          </p:nvPr>
        </p:nvSpPr>
        <p:spPr>
          <a:xfrm>
            <a:off x="361950" y="2989661"/>
            <a:ext cx="3880203" cy="185737"/>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35" name="Google Shape;235;p40"/>
          <p:cNvSpPr txBox="1">
            <a:spLocks noGrp="1"/>
          </p:cNvSpPr>
          <p:nvPr>
            <p:ph type="body" idx="3"/>
          </p:nvPr>
        </p:nvSpPr>
        <p:spPr>
          <a:xfrm>
            <a:off x="361950" y="2682480"/>
            <a:ext cx="3880203" cy="185737"/>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36" name="Google Shape;236;p40"/>
          <p:cNvSpPr txBox="1">
            <a:spLocks noGrp="1"/>
          </p:cNvSpPr>
          <p:nvPr>
            <p:ph type="body" idx="4"/>
          </p:nvPr>
        </p:nvSpPr>
        <p:spPr>
          <a:xfrm>
            <a:off x="361950" y="2499124"/>
            <a:ext cx="3880203" cy="185737"/>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37" name="Google Shape;237;p40"/>
          <p:cNvSpPr>
            <a:spLocks noGrp="1"/>
          </p:cNvSpPr>
          <p:nvPr>
            <p:ph type="pic" idx="5"/>
          </p:nvPr>
        </p:nvSpPr>
        <p:spPr>
          <a:xfrm>
            <a:off x="4572000" y="122"/>
            <a:ext cx="3429000" cy="3429000"/>
          </a:xfrm>
          <a:prstGeom prst="rect">
            <a:avLst/>
          </a:prstGeom>
          <a:noFill/>
          <a:ln>
            <a:noFill/>
          </a:ln>
        </p:spPr>
      </p:sp>
      <p:sp>
        <p:nvSpPr>
          <p:cNvPr id="238" name="Google Shape;238;p40"/>
          <p:cNvSpPr txBox="1">
            <a:spLocks noGrp="1"/>
          </p:cNvSpPr>
          <p:nvPr>
            <p:ph type="body" idx="6"/>
          </p:nvPr>
        </p:nvSpPr>
        <p:spPr>
          <a:xfrm>
            <a:off x="4572000" y="3442747"/>
            <a:ext cx="4213225" cy="98016"/>
          </a:xfrm>
          <a:prstGeom prst="rect">
            <a:avLst/>
          </a:prstGeom>
          <a:noFill/>
          <a:ln>
            <a:noFill/>
          </a:ln>
        </p:spPr>
        <p:txBody>
          <a:bodyPr spcFirstLastPara="1" wrap="square" lIns="0" tIns="45700" rIns="0" bIns="0" anchor="t" anchorCtr="0">
            <a:noAutofit/>
          </a:bodyPr>
          <a:lstStyle>
            <a:lvl1pPr marL="457200" marR="0" lvl="0" indent="-228600" algn="r"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 world map">
  <p:cSld name="5 world map">
    <p:spTree>
      <p:nvGrpSpPr>
        <p:cNvPr id="1" name="Shape 239"/>
        <p:cNvGrpSpPr/>
        <p:nvPr/>
      </p:nvGrpSpPr>
      <p:grpSpPr>
        <a:xfrm>
          <a:off x="0" y="0"/>
          <a:ext cx="0" cy="0"/>
          <a:chOff x="0" y="0"/>
          <a:chExt cx="0" cy="0"/>
        </a:xfrm>
      </p:grpSpPr>
      <p:sp>
        <p:nvSpPr>
          <p:cNvPr id="240" name="Google Shape;240;p41"/>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41" name="Google Shape;241;p41"/>
          <p:cNvPicPr preferRelativeResize="0"/>
          <p:nvPr/>
        </p:nvPicPr>
        <p:blipFill rotWithShape="1">
          <a:blip r:embed="rId2">
            <a:alphaModFix/>
          </a:blip>
          <a:srcRect/>
          <a:stretch/>
        </p:blipFill>
        <p:spPr>
          <a:xfrm>
            <a:off x="-1400860" y="580500"/>
            <a:ext cx="8848549" cy="423799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text">
  <p:cSld name="3 text">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2"/>
          <p:cNvSpPr txBox="1">
            <a:spLocks noGrp="1"/>
          </p:cNvSpPr>
          <p:nvPr>
            <p:ph type="body" idx="1"/>
          </p:nvPr>
        </p:nvSpPr>
        <p:spPr>
          <a:xfrm>
            <a:off x="358775" y="762000"/>
            <a:ext cx="8426450" cy="3802857"/>
          </a:xfrm>
          <a:prstGeom prst="rect">
            <a:avLst/>
          </a:prstGeom>
          <a:noFill/>
          <a:ln>
            <a:noFill/>
          </a:ln>
        </p:spPr>
        <p:txBody>
          <a:bodyPr spcFirstLastPara="1" wrap="square" lIns="0" tIns="0" rIns="0" bIns="0" anchor="t" anchorCtr="0">
            <a:noAutofit/>
          </a:bodyPr>
          <a:lstStyle>
            <a:lvl1pPr marL="457200" marR="0" lvl="0" indent="-228600" algn="l" rtl="0">
              <a:spcBef>
                <a:spcPts val="480"/>
              </a:spcBef>
              <a:spcAft>
                <a:spcPts val="0"/>
              </a:spcAft>
              <a:buSzPts val="1400"/>
              <a:buNone/>
              <a:defRPr sz="2400" b="0" i="0" u="none" strike="noStrike" cap="none">
                <a:solidFill>
                  <a:schemeClr val="dk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9 last slide">
  <p:cSld name="9 last slide">
    <p:spTree>
      <p:nvGrpSpPr>
        <p:cNvPr id="1" name="Shape 245"/>
        <p:cNvGrpSpPr/>
        <p:nvPr/>
      </p:nvGrpSpPr>
      <p:grpSpPr>
        <a:xfrm>
          <a:off x="0" y="0"/>
          <a:ext cx="0" cy="0"/>
          <a:chOff x="0" y="0"/>
          <a:chExt cx="0" cy="0"/>
        </a:xfrm>
      </p:grpSpPr>
      <p:sp>
        <p:nvSpPr>
          <p:cNvPr id="246" name="Google Shape;246;p43"/>
          <p:cNvSpPr>
            <a:spLocks noGrp="1"/>
          </p:cNvSpPr>
          <p:nvPr>
            <p:ph type="pic" idx="2"/>
          </p:nvPr>
        </p:nvSpPr>
        <p:spPr>
          <a:xfrm>
            <a:off x="0" y="0"/>
            <a:ext cx="9144000" cy="4114800"/>
          </a:xfrm>
          <a:prstGeom prst="rect">
            <a:avLst/>
          </a:prstGeom>
          <a:noFill/>
          <a:ln>
            <a:noFill/>
          </a:ln>
        </p:spPr>
      </p:sp>
      <p:pic>
        <p:nvPicPr>
          <p:cNvPr id="247" name="Google Shape;247;p43"/>
          <p:cNvPicPr preferRelativeResize="0"/>
          <p:nvPr/>
        </p:nvPicPr>
        <p:blipFill rotWithShape="1">
          <a:blip r:embed="rId2">
            <a:alphaModFix/>
          </a:blip>
          <a:srcRect/>
          <a:stretch/>
        </p:blipFill>
        <p:spPr>
          <a:xfrm>
            <a:off x="3250534" y="4389089"/>
            <a:ext cx="1982199" cy="525512"/>
          </a:xfrm>
          <a:prstGeom prst="rect">
            <a:avLst/>
          </a:prstGeom>
          <a:noFill/>
          <a:ln>
            <a:noFill/>
          </a:ln>
        </p:spPr>
      </p:pic>
      <p:sp>
        <p:nvSpPr>
          <p:cNvPr id="248" name="Google Shape;248;p43"/>
          <p:cNvSpPr txBox="1">
            <a:spLocks noGrp="1"/>
          </p:cNvSpPr>
          <p:nvPr>
            <p:ph type="body" idx="1"/>
          </p:nvPr>
        </p:nvSpPr>
        <p:spPr>
          <a:xfrm>
            <a:off x="6473468" y="4123883"/>
            <a:ext cx="2311757" cy="113543"/>
          </a:xfrm>
          <a:prstGeom prst="rect">
            <a:avLst/>
          </a:prstGeom>
          <a:noFill/>
          <a:ln>
            <a:noFill/>
          </a:ln>
        </p:spPr>
        <p:txBody>
          <a:bodyPr spcFirstLastPara="1" wrap="square" lIns="0" tIns="45700" rIns="0" bIns="0" anchor="t" anchorCtr="0">
            <a:noAutofit/>
          </a:bodyPr>
          <a:lstStyle>
            <a:lvl1pPr marL="457200" marR="0" lvl="0" indent="-228600" algn="r"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1 title">
  <p:cSld name="1 title">
    <p:spTree>
      <p:nvGrpSpPr>
        <p:cNvPr id="1" name="Shape 249"/>
        <p:cNvGrpSpPr/>
        <p:nvPr/>
      </p:nvGrpSpPr>
      <p:grpSpPr>
        <a:xfrm>
          <a:off x="0" y="0"/>
          <a:ext cx="0" cy="0"/>
          <a:chOff x="0" y="0"/>
          <a:chExt cx="0" cy="0"/>
        </a:xfrm>
      </p:grpSpPr>
      <p:sp>
        <p:nvSpPr>
          <p:cNvPr id="250" name="Google Shape;250;p44"/>
          <p:cNvSpPr/>
          <p:nvPr/>
        </p:nvSpPr>
        <p:spPr>
          <a:xfrm>
            <a:off x="0" y="121"/>
            <a:ext cx="4572000" cy="3429000"/>
          </a:xfrm>
          <a:prstGeom prst="rect">
            <a:avLst/>
          </a:prstGeom>
          <a:solidFill>
            <a:srgbClr val="A31D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pic>
        <p:nvPicPr>
          <p:cNvPr id="251" name="Google Shape;251;p44"/>
          <p:cNvPicPr preferRelativeResize="0"/>
          <p:nvPr/>
        </p:nvPicPr>
        <p:blipFill rotWithShape="1">
          <a:blip r:embed="rId2">
            <a:alphaModFix/>
          </a:blip>
          <a:srcRect/>
          <a:stretch/>
        </p:blipFill>
        <p:spPr>
          <a:xfrm>
            <a:off x="989633" y="4042970"/>
            <a:ext cx="1982199" cy="525512"/>
          </a:xfrm>
          <a:prstGeom prst="rect">
            <a:avLst/>
          </a:prstGeom>
          <a:noFill/>
          <a:ln>
            <a:noFill/>
          </a:ln>
        </p:spPr>
      </p:pic>
      <p:sp>
        <p:nvSpPr>
          <p:cNvPr id="252" name="Google Shape;252;p44"/>
          <p:cNvSpPr txBox="1">
            <a:spLocks noGrp="1"/>
          </p:cNvSpPr>
          <p:nvPr>
            <p:ph type="body" idx="1"/>
          </p:nvPr>
        </p:nvSpPr>
        <p:spPr>
          <a:xfrm>
            <a:off x="340495" y="359964"/>
            <a:ext cx="3898483" cy="1934501"/>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chemeClr val="lt1"/>
              </a:buClr>
              <a:buSzPts val="4000"/>
              <a:buFont typeface="Arial Narrow"/>
              <a:buNone/>
              <a:defRPr sz="40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53" name="Google Shape;253;p44"/>
          <p:cNvSpPr txBox="1">
            <a:spLocks noGrp="1"/>
          </p:cNvSpPr>
          <p:nvPr>
            <p:ph type="body" idx="2"/>
          </p:nvPr>
        </p:nvSpPr>
        <p:spPr>
          <a:xfrm>
            <a:off x="361950" y="2989661"/>
            <a:ext cx="3880203" cy="185737"/>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54" name="Google Shape;254;p44"/>
          <p:cNvSpPr txBox="1">
            <a:spLocks noGrp="1"/>
          </p:cNvSpPr>
          <p:nvPr>
            <p:ph type="body" idx="3"/>
          </p:nvPr>
        </p:nvSpPr>
        <p:spPr>
          <a:xfrm>
            <a:off x="361950" y="2682480"/>
            <a:ext cx="3880203" cy="185737"/>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55" name="Google Shape;255;p44"/>
          <p:cNvSpPr txBox="1">
            <a:spLocks noGrp="1"/>
          </p:cNvSpPr>
          <p:nvPr>
            <p:ph type="body" idx="4"/>
          </p:nvPr>
        </p:nvSpPr>
        <p:spPr>
          <a:xfrm>
            <a:off x="361950" y="2499124"/>
            <a:ext cx="3880203" cy="185737"/>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56" name="Google Shape;256;p44"/>
          <p:cNvSpPr>
            <a:spLocks noGrp="1"/>
          </p:cNvSpPr>
          <p:nvPr>
            <p:ph type="pic" idx="5"/>
          </p:nvPr>
        </p:nvSpPr>
        <p:spPr>
          <a:xfrm>
            <a:off x="4572000" y="0"/>
            <a:ext cx="4572000" cy="5143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 title with subtitle">
  <p:cSld name="1 title with subtitle">
    <p:spTree>
      <p:nvGrpSpPr>
        <p:cNvPr id="1" name="Shape 257"/>
        <p:cNvGrpSpPr/>
        <p:nvPr/>
      </p:nvGrpSpPr>
      <p:grpSpPr>
        <a:xfrm>
          <a:off x="0" y="0"/>
          <a:ext cx="0" cy="0"/>
          <a:chOff x="0" y="0"/>
          <a:chExt cx="0" cy="0"/>
        </a:xfrm>
      </p:grpSpPr>
      <p:sp>
        <p:nvSpPr>
          <p:cNvPr id="258" name="Google Shape;258;p45"/>
          <p:cNvSpPr/>
          <p:nvPr/>
        </p:nvSpPr>
        <p:spPr>
          <a:xfrm>
            <a:off x="0" y="0"/>
            <a:ext cx="4572000" cy="3429000"/>
          </a:xfrm>
          <a:prstGeom prst="rect">
            <a:avLst/>
          </a:prstGeom>
          <a:solidFill>
            <a:srgbClr val="A31D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pic>
        <p:nvPicPr>
          <p:cNvPr id="259" name="Google Shape;259;p45"/>
          <p:cNvPicPr preferRelativeResize="0"/>
          <p:nvPr/>
        </p:nvPicPr>
        <p:blipFill rotWithShape="1">
          <a:blip r:embed="rId2">
            <a:alphaModFix/>
          </a:blip>
          <a:srcRect/>
          <a:stretch/>
        </p:blipFill>
        <p:spPr>
          <a:xfrm>
            <a:off x="989633" y="4042970"/>
            <a:ext cx="1982199" cy="525512"/>
          </a:xfrm>
          <a:prstGeom prst="rect">
            <a:avLst/>
          </a:prstGeom>
          <a:noFill/>
          <a:ln>
            <a:noFill/>
          </a:ln>
        </p:spPr>
      </p:pic>
      <p:sp>
        <p:nvSpPr>
          <p:cNvPr id="260" name="Google Shape;260;p45"/>
          <p:cNvSpPr txBox="1">
            <a:spLocks noGrp="1"/>
          </p:cNvSpPr>
          <p:nvPr>
            <p:ph type="body" idx="1"/>
          </p:nvPr>
        </p:nvSpPr>
        <p:spPr>
          <a:xfrm>
            <a:off x="340495" y="359965"/>
            <a:ext cx="3898483" cy="915318"/>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4000"/>
              <a:buFont typeface="Arial Narrow"/>
              <a:buNone/>
              <a:defRPr sz="40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61" name="Google Shape;261;p45"/>
          <p:cNvSpPr txBox="1">
            <a:spLocks noGrp="1"/>
          </p:cNvSpPr>
          <p:nvPr>
            <p:ph type="body" idx="2"/>
          </p:nvPr>
        </p:nvSpPr>
        <p:spPr>
          <a:xfrm>
            <a:off x="361950" y="2989661"/>
            <a:ext cx="3880203" cy="185737"/>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62" name="Google Shape;262;p45"/>
          <p:cNvSpPr txBox="1">
            <a:spLocks noGrp="1"/>
          </p:cNvSpPr>
          <p:nvPr>
            <p:ph type="body" idx="3"/>
          </p:nvPr>
        </p:nvSpPr>
        <p:spPr>
          <a:xfrm>
            <a:off x="361950" y="2682480"/>
            <a:ext cx="3880203" cy="185737"/>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63" name="Google Shape;263;p45"/>
          <p:cNvSpPr txBox="1">
            <a:spLocks noGrp="1"/>
          </p:cNvSpPr>
          <p:nvPr>
            <p:ph type="body" idx="4"/>
          </p:nvPr>
        </p:nvSpPr>
        <p:spPr>
          <a:xfrm>
            <a:off x="361950" y="2499124"/>
            <a:ext cx="3880203" cy="185737"/>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64" name="Google Shape;264;p45"/>
          <p:cNvSpPr>
            <a:spLocks noGrp="1"/>
          </p:cNvSpPr>
          <p:nvPr>
            <p:ph type="pic" idx="5"/>
          </p:nvPr>
        </p:nvSpPr>
        <p:spPr>
          <a:xfrm>
            <a:off x="4572000" y="0"/>
            <a:ext cx="4572000" cy="5143500"/>
          </a:xfrm>
          <a:prstGeom prst="rect">
            <a:avLst/>
          </a:prstGeom>
          <a:noFill/>
          <a:ln>
            <a:noFill/>
          </a:ln>
        </p:spPr>
      </p:sp>
      <p:sp>
        <p:nvSpPr>
          <p:cNvPr id="265" name="Google Shape;265;p45"/>
          <p:cNvSpPr txBox="1">
            <a:spLocks noGrp="1"/>
          </p:cNvSpPr>
          <p:nvPr>
            <p:ph type="body" idx="6"/>
          </p:nvPr>
        </p:nvSpPr>
        <p:spPr>
          <a:xfrm>
            <a:off x="339725" y="1375066"/>
            <a:ext cx="3970338" cy="733425"/>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28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 chapter title">
  <p:cSld name="2 chapter title">
    <p:spTree>
      <p:nvGrpSpPr>
        <p:cNvPr id="1" name="Shape 266"/>
        <p:cNvGrpSpPr/>
        <p:nvPr/>
      </p:nvGrpSpPr>
      <p:grpSpPr>
        <a:xfrm>
          <a:off x="0" y="0"/>
          <a:ext cx="0" cy="0"/>
          <a:chOff x="0" y="0"/>
          <a:chExt cx="0" cy="0"/>
        </a:xfrm>
      </p:grpSpPr>
      <p:sp>
        <p:nvSpPr>
          <p:cNvPr id="267" name="Google Shape;267;p46"/>
          <p:cNvSpPr/>
          <p:nvPr/>
        </p:nvSpPr>
        <p:spPr>
          <a:xfrm>
            <a:off x="0" y="0"/>
            <a:ext cx="4572000" cy="2281500"/>
          </a:xfrm>
          <a:prstGeom prst="rect">
            <a:avLst/>
          </a:prstGeom>
          <a:solidFill>
            <a:srgbClr val="A31D23"/>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268" name="Google Shape;268;p46"/>
          <p:cNvSpPr txBox="1">
            <a:spLocks noGrp="1"/>
          </p:cNvSpPr>
          <p:nvPr>
            <p:ph type="title"/>
          </p:nvPr>
        </p:nvSpPr>
        <p:spPr>
          <a:xfrm>
            <a:off x="0" y="1"/>
            <a:ext cx="4572000" cy="2281499"/>
          </a:xfrm>
          <a:prstGeom prst="rect">
            <a:avLst/>
          </a:prstGeom>
          <a:noFill/>
          <a:ln>
            <a:noFill/>
          </a:ln>
        </p:spPr>
        <p:txBody>
          <a:bodyPr spcFirstLastPara="1" wrap="square" lIns="360000" tIns="46800" rIns="360000" bIns="46800" anchor="ctr" anchorCtr="0">
            <a:normAutofit/>
          </a:bodyPr>
          <a:lstStyle>
            <a:lvl1pPr lvl="0" algn="ctr">
              <a:spcBef>
                <a:spcPts val="0"/>
              </a:spcBef>
              <a:spcAft>
                <a:spcPts val="0"/>
              </a:spcAft>
              <a:buSzPts val="1400"/>
              <a:buNone/>
              <a:defRPr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46"/>
          <p:cNvSpPr>
            <a:spLocks noGrp="1"/>
          </p:cNvSpPr>
          <p:nvPr>
            <p:ph type="pic" idx="2"/>
          </p:nvPr>
        </p:nvSpPr>
        <p:spPr>
          <a:xfrm>
            <a:off x="0" y="2281500"/>
            <a:ext cx="4572000" cy="2281499"/>
          </a:xfrm>
          <a:prstGeom prst="rect">
            <a:avLst/>
          </a:prstGeom>
          <a:noFill/>
          <a:ln>
            <a:noFill/>
          </a:ln>
        </p:spPr>
      </p:sp>
      <p:sp>
        <p:nvSpPr>
          <p:cNvPr id="270" name="Google Shape;270;p46"/>
          <p:cNvSpPr>
            <a:spLocks noGrp="1"/>
          </p:cNvSpPr>
          <p:nvPr>
            <p:ph type="pic" idx="3"/>
          </p:nvPr>
        </p:nvSpPr>
        <p:spPr>
          <a:xfrm>
            <a:off x="4572000" y="0"/>
            <a:ext cx="4572000" cy="4564856"/>
          </a:xfrm>
          <a:prstGeom prst="rect">
            <a:avLst/>
          </a:prstGeom>
          <a:noFill/>
          <a:ln>
            <a:noFill/>
          </a:ln>
        </p:spPr>
      </p:sp>
      <p:sp>
        <p:nvSpPr>
          <p:cNvPr id="271" name="Google Shape;271;p46"/>
          <p:cNvSpPr txBox="1">
            <a:spLocks noGrp="1"/>
          </p:cNvSpPr>
          <p:nvPr>
            <p:ph type="body" idx="1"/>
          </p:nvPr>
        </p:nvSpPr>
        <p:spPr>
          <a:xfrm>
            <a:off x="358775" y="4570874"/>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chapter title with introduction">
  <p:cSld name="2 chapter title with introduction">
    <p:spTree>
      <p:nvGrpSpPr>
        <p:cNvPr id="1" name="Shape 272"/>
        <p:cNvGrpSpPr/>
        <p:nvPr/>
      </p:nvGrpSpPr>
      <p:grpSpPr>
        <a:xfrm>
          <a:off x="0" y="0"/>
          <a:ext cx="0" cy="0"/>
          <a:chOff x="0" y="0"/>
          <a:chExt cx="0" cy="0"/>
        </a:xfrm>
      </p:grpSpPr>
      <p:sp>
        <p:nvSpPr>
          <p:cNvPr id="273" name="Google Shape;273;p47"/>
          <p:cNvSpPr/>
          <p:nvPr/>
        </p:nvSpPr>
        <p:spPr>
          <a:xfrm>
            <a:off x="0" y="-1"/>
            <a:ext cx="4572000" cy="4568400"/>
          </a:xfrm>
          <a:prstGeom prst="rect">
            <a:avLst/>
          </a:prstGeom>
          <a:solidFill>
            <a:srgbClr val="A31D23"/>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274" name="Google Shape;274;p47"/>
          <p:cNvSpPr>
            <a:spLocks noGrp="1"/>
          </p:cNvSpPr>
          <p:nvPr>
            <p:ph type="pic" idx="2"/>
          </p:nvPr>
        </p:nvSpPr>
        <p:spPr>
          <a:xfrm>
            <a:off x="4572000" y="-1"/>
            <a:ext cx="4572000" cy="4568400"/>
          </a:xfrm>
          <a:prstGeom prst="rect">
            <a:avLst/>
          </a:prstGeom>
          <a:noFill/>
          <a:ln>
            <a:noFill/>
          </a:ln>
        </p:spPr>
      </p:sp>
      <p:sp>
        <p:nvSpPr>
          <p:cNvPr id="275" name="Google Shape;275;p47"/>
          <p:cNvSpPr txBox="1">
            <a:spLocks noGrp="1"/>
          </p:cNvSpPr>
          <p:nvPr>
            <p:ph type="body" idx="1"/>
          </p:nvPr>
        </p:nvSpPr>
        <p:spPr>
          <a:xfrm>
            <a:off x="339725" y="1548029"/>
            <a:ext cx="3899253" cy="2823945"/>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2400" b="0"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76" name="Google Shape;276;p47"/>
          <p:cNvSpPr txBox="1">
            <a:spLocks noGrp="1"/>
          </p:cNvSpPr>
          <p:nvPr>
            <p:ph type="body" idx="3"/>
          </p:nvPr>
        </p:nvSpPr>
        <p:spPr>
          <a:xfrm>
            <a:off x="340495" y="359965"/>
            <a:ext cx="3898483" cy="922183"/>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40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77" name="Google Shape;277;p47"/>
          <p:cNvSpPr txBox="1">
            <a:spLocks noGrp="1"/>
          </p:cNvSpPr>
          <p:nvPr>
            <p:ph type="body" idx="4"/>
          </p:nvPr>
        </p:nvSpPr>
        <p:spPr>
          <a:xfrm>
            <a:off x="358775" y="4570874"/>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 chapter title without image">
  <p:cSld name="2 chapter title without image">
    <p:spTree>
      <p:nvGrpSpPr>
        <p:cNvPr id="1" name="Shape 278"/>
        <p:cNvGrpSpPr/>
        <p:nvPr/>
      </p:nvGrpSpPr>
      <p:grpSpPr>
        <a:xfrm>
          <a:off x="0" y="0"/>
          <a:ext cx="0" cy="0"/>
          <a:chOff x="0" y="0"/>
          <a:chExt cx="0" cy="0"/>
        </a:xfrm>
      </p:grpSpPr>
      <p:sp>
        <p:nvSpPr>
          <p:cNvPr id="279" name="Google Shape;279;p48"/>
          <p:cNvSpPr/>
          <p:nvPr/>
        </p:nvSpPr>
        <p:spPr>
          <a:xfrm>
            <a:off x="0" y="0"/>
            <a:ext cx="9144000" cy="4568400"/>
          </a:xfrm>
          <a:prstGeom prst="rect">
            <a:avLst/>
          </a:prstGeom>
          <a:solidFill>
            <a:srgbClr val="A31D23"/>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280" name="Google Shape;280;p48"/>
          <p:cNvSpPr txBox="1">
            <a:spLocks noGrp="1"/>
          </p:cNvSpPr>
          <p:nvPr>
            <p:ph type="body" idx="1"/>
          </p:nvPr>
        </p:nvSpPr>
        <p:spPr>
          <a:xfrm>
            <a:off x="340495" y="1380035"/>
            <a:ext cx="8444730" cy="2749673"/>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2800" b="0"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81" name="Google Shape;281;p48"/>
          <p:cNvSpPr txBox="1">
            <a:spLocks noGrp="1"/>
          </p:cNvSpPr>
          <p:nvPr>
            <p:ph type="body" idx="2"/>
          </p:nvPr>
        </p:nvSpPr>
        <p:spPr>
          <a:xfrm>
            <a:off x="340495" y="491987"/>
            <a:ext cx="8444730" cy="790161"/>
          </a:xfrm>
          <a:prstGeom prst="rect">
            <a:avLst/>
          </a:prstGeom>
          <a:noFill/>
          <a:ln>
            <a:noFill/>
          </a:ln>
        </p:spPr>
        <p:txBody>
          <a:bodyPr spcFirstLastPara="1" wrap="square" lIns="0" tIns="0" rIns="0" bIns="0" anchor="t" anchorCtr="0">
            <a:normAutofit/>
          </a:bodyPr>
          <a:lstStyle>
            <a:lvl1pPr marL="457200" marR="0" lvl="0" indent="-228600" algn="ctr" rtl="0">
              <a:spcBef>
                <a:spcPts val="0"/>
              </a:spcBef>
              <a:spcAft>
                <a:spcPts val="0"/>
              </a:spcAft>
              <a:buSzPts val="1400"/>
              <a:buNone/>
              <a:defRPr sz="40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 bullet points">
  <p:cSld name="3 bullet points">
    <p:spTree>
      <p:nvGrpSpPr>
        <p:cNvPr id="1" name="Shape 282"/>
        <p:cNvGrpSpPr/>
        <p:nvPr/>
      </p:nvGrpSpPr>
      <p:grpSpPr>
        <a:xfrm>
          <a:off x="0" y="0"/>
          <a:ext cx="0" cy="0"/>
          <a:chOff x="0" y="0"/>
          <a:chExt cx="0" cy="0"/>
        </a:xfrm>
      </p:grpSpPr>
      <p:sp>
        <p:nvSpPr>
          <p:cNvPr id="283" name="Google Shape;283;p49"/>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49"/>
          <p:cNvSpPr txBox="1">
            <a:spLocks noGrp="1"/>
          </p:cNvSpPr>
          <p:nvPr>
            <p:ph type="body" idx="1"/>
          </p:nvPr>
        </p:nvSpPr>
        <p:spPr>
          <a:xfrm>
            <a:off x="358775" y="772200"/>
            <a:ext cx="8426450" cy="3792656"/>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400"/>
              </a:spcBef>
              <a:spcAft>
                <a:spcPts val="0"/>
              </a:spcAft>
              <a:buClr>
                <a:srgbClr val="A31D23"/>
              </a:buClr>
              <a:buSzPts val="2400"/>
              <a:buFont typeface="Arial"/>
              <a:buChar char="•"/>
              <a:defRPr sz="2400" b="0" i="0" u="none" strike="noStrike" cap="none">
                <a:solidFill>
                  <a:schemeClr val="dk1"/>
                </a:solidFill>
                <a:latin typeface="Arial Narrow"/>
                <a:ea typeface="Arial Narrow"/>
                <a:cs typeface="Arial Narrow"/>
                <a:sym typeface="Arial Narrow"/>
              </a:defRPr>
            </a:lvl1pPr>
            <a:lvl2pPr marL="914400" marR="0" lvl="1" indent="-228600" algn="l" rtl="0">
              <a:spcBef>
                <a:spcPts val="480"/>
              </a:spcBef>
              <a:spcAft>
                <a:spcPts val="0"/>
              </a:spcAft>
              <a:buClr>
                <a:srgbClr val="373737"/>
              </a:buClr>
              <a:buSzPts val="2400"/>
              <a:buFont typeface="Arial Narrow"/>
              <a:buNone/>
              <a:defRPr sz="24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 image">
  <p:cSld name="4 image">
    <p:spTree>
      <p:nvGrpSpPr>
        <p:cNvPr id="1" name="Shape 285"/>
        <p:cNvGrpSpPr/>
        <p:nvPr/>
      </p:nvGrpSpPr>
      <p:grpSpPr>
        <a:xfrm>
          <a:off x="0" y="0"/>
          <a:ext cx="0" cy="0"/>
          <a:chOff x="0" y="0"/>
          <a:chExt cx="0" cy="0"/>
        </a:xfrm>
      </p:grpSpPr>
      <p:sp>
        <p:nvSpPr>
          <p:cNvPr id="286" name="Google Shape;286;p50"/>
          <p:cNvSpPr>
            <a:spLocks noGrp="1"/>
          </p:cNvSpPr>
          <p:nvPr>
            <p:ph type="pic" idx="2"/>
          </p:nvPr>
        </p:nvSpPr>
        <p:spPr>
          <a:xfrm>
            <a:off x="0" y="-1"/>
            <a:ext cx="9144000" cy="4568400"/>
          </a:xfrm>
          <a:prstGeom prst="rect">
            <a:avLst/>
          </a:prstGeom>
          <a:noFill/>
          <a:ln>
            <a:noFill/>
          </a:ln>
        </p:spPr>
      </p:sp>
      <p:sp>
        <p:nvSpPr>
          <p:cNvPr id="287" name="Google Shape;287;p50"/>
          <p:cNvSpPr txBox="1">
            <a:spLocks noGrp="1"/>
          </p:cNvSpPr>
          <p:nvPr>
            <p:ph type="body" idx="1"/>
          </p:nvPr>
        </p:nvSpPr>
        <p:spPr>
          <a:xfrm>
            <a:off x="358775" y="4570874"/>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 video or diagram">
  <p:cSld name="4 video or diagram">
    <p:spTree>
      <p:nvGrpSpPr>
        <p:cNvPr id="1" name="Shape 288"/>
        <p:cNvGrpSpPr/>
        <p:nvPr/>
      </p:nvGrpSpPr>
      <p:grpSpPr>
        <a:xfrm>
          <a:off x="0" y="0"/>
          <a:ext cx="0" cy="0"/>
          <a:chOff x="0" y="0"/>
          <a:chExt cx="0" cy="0"/>
        </a:xfrm>
      </p:grpSpPr>
      <p:sp>
        <p:nvSpPr>
          <p:cNvPr id="289" name="Google Shape;289;p51"/>
          <p:cNvSpPr txBox="1">
            <a:spLocks noGrp="1"/>
          </p:cNvSpPr>
          <p:nvPr>
            <p:ph type="body" idx="1"/>
          </p:nvPr>
        </p:nvSpPr>
        <p:spPr>
          <a:xfrm>
            <a:off x="0" y="-1"/>
            <a:ext cx="9144000" cy="4568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SzPts val="1400"/>
              <a:buNone/>
              <a:defRPr sz="2400" b="0" i="0" u="none" strike="noStrike" cap="none">
                <a:solidFill>
                  <a:srgbClr val="373737"/>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90" name="Google Shape;290;p51"/>
          <p:cNvSpPr txBox="1">
            <a:spLocks noGrp="1"/>
          </p:cNvSpPr>
          <p:nvPr>
            <p:ph type="body" idx="2"/>
          </p:nvPr>
        </p:nvSpPr>
        <p:spPr>
          <a:xfrm>
            <a:off x="358775" y="4570874"/>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 image with title">
  <p:cSld name="5 image with title">
    <p:spTree>
      <p:nvGrpSpPr>
        <p:cNvPr id="1" name="Shape 291"/>
        <p:cNvGrpSpPr/>
        <p:nvPr/>
      </p:nvGrpSpPr>
      <p:grpSpPr>
        <a:xfrm>
          <a:off x="0" y="0"/>
          <a:ext cx="0" cy="0"/>
          <a:chOff x="0" y="0"/>
          <a:chExt cx="0" cy="0"/>
        </a:xfrm>
      </p:grpSpPr>
      <p:sp>
        <p:nvSpPr>
          <p:cNvPr id="292" name="Google Shape;292;p52"/>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52"/>
          <p:cNvSpPr>
            <a:spLocks noGrp="1"/>
          </p:cNvSpPr>
          <p:nvPr>
            <p:ph type="pic" idx="2"/>
          </p:nvPr>
        </p:nvSpPr>
        <p:spPr>
          <a:xfrm>
            <a:off x="0" y="581025"/>
            <a:ext cx="9144000" cy="3983831"/>
          </a:xfrm>
          <a:prstGeom prst="rect">
            <a:avLst/>
          </a:prstGeom>
          <a:noFill/>
          <a:ln>
            <a:noFill/>
          </a:ln>
        </p:spPr>
      </p:sp>
      <p:sp>
        <p:nvSpPr>
          <p:cNvPr id="294" name="Google Shape;294;p52"/>
          <p:cNvSpPr txBox="1">
            <a:spLocks noGrp="1"/>
          </p:cNvSpPr>
          <p:nvPr>
            <p:ph type="body" idx="1"/>
          </p:nvPr>
        </p:nvSpPr>
        <p:spPr>
          <a:xfrm>
            <a:off x="358775" y="4570874"/>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 video or diagram with title">
  <p:cSld name="5 video or diagram with title">
    <p:spTree>
      <p:nvGrpSpPr>
        <p:cNvPr id="1" name="Shape 295"/>
        <p:cNvGrpSpPr/>
        <p:nvPr/>
      </p:nvGrpSpPr>
      <p:grpSpPr>
        <a:xfrm>
          <a:off x="0" y="0"/>
          <a:ext cx="0" cy="0"/>
          <a:chOff x="0" y="0"/>
          <a:chExt cx="0" cy="0"/>
        </a:xfrm>
      </p:grpSpPr>
      <p:sp>
        <p:nvSpPr>
          <p:cNvPr id="296" name="Google Shape;296;p53"/>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53"/>
          <p:cNvSpPr txBox="1">
            <a:spLocks noGrp="1"/>
          </p:cNvSpPr>
          <p:nvPr>
            <p:ph type="body" idx="1"/>
          </p:nvPr>
        </p:nvSpPr>
        <p:spPr>
          <a:xfrm>
            <a:off x="0" y="580500"/>
            <a:ext cx="9144000" cy="398264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SzPts val="1400"/>
              <a:buNone/>
              <a:defRPr sz="2400" b="0" i="0" u="none" strike="noStrike" cap="none">
                <a:solidFill>
                  <a:srgbClr val="373737"/>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298" name="Google Shape;298;p53"/>
          <p:cNvSpPr txBox="1">
            <a:spLocks noGrp="1"/>
          </p:cNvSpPr>
          <p:nvPr>
            <p:ph type="body" idx="2"/>
          </p:nvPr>
        </p:nvSpPr>
        <p:spPr>
          <a:xfrm>
            <a:off x="358775" y="4570874"/>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 image and text">
  <p:cSld name="6 image and text">
    <p:spTree>
      <p:nvGrpSpPr>
        <p:cNvPr id="1" name="Shape 299"/>
        <p:cNvGrpSpPr/>
        <p:nvPr/>
      </p:nvGrpSpPr>
      <p:grpSpPr>
        <a:xfrm>
          <a:off x="0" y="0"/>
          <a:ext cx="0" cy="0"/>
          <a:chOff x="0" y="0"/>
          <a:chExt cx="0" cy="0"/>
        </a:xfrm>
      </p:grpSpPr>
      <p:sp>
        <p:nvSpPr>
          <p:cNvPr id="300" name="Google Shape;300;p54"/>
          <p:cNvSpPr>
            <a:spLocks noGrp="1"/>
          </p:cNvSpPr>
          <p:nvPr>
            <p:ph type="pic" idx="2"/>
          </p:nvPr>
        </p:nvSpPr>
        <p:spPr>
          <a:xfrm>
            <a:off x="4572000" y="0"/>
            <a:ext cx="4572000" cy="4568400"/>
          </a:xfrm>
          <a:prstGeom prst="rect">
            <a:avLst/>
          </a:prstGeom>
          <a:noFill/>
          <a:ln>
            <a:noFill/>
          </a:ln>
        </p:spPr>
      </p:sp>
      <p:sp>
        <p:nvSpPr>
          <p:cNvPr id="301" name="Google Shape;301;p54"/>
          <p:cNvSpPr txBox="1">
            <a:spLocks noGrp="1"/>
          </p:cNvSpPr>
          <p:nvPr>
            <p:ph type="body" idx="1"/>
          </p:nvPr>
        </p:nvSpPr>
        <p:spPr>
          <a:xfrm>
            <a:off x="358775" y="4570874"/>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302" name="Google Shape;302;p54"/>
          <p:cNvSpPr txBox="1">
            <a:spLocks noGrp="1"/>
          </p:cNvSpPr>
          <p:nvPr>
            <p:ph type="body" idx="3"/>
          </p:nvPr>
        </p:nvSpPr>
        <p:spPr>
          <a:xfrm>
            <a:off x="367200" y="486966"/>
            <a:ext cx="4213225" cy="403502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2400" b="0" i="0" u="none" strike="noStrike" cap="none">
                <a:solidFill>
                  <a:srgbClr val="373737"/>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6 image and quote">
  <p:cSld name="6 image and quote">
    <p:spTree>
      <p:nvGrpSpPr>
        <p:cNvPr id="1" name="Shape 303"/>
        <p:cNvGrpSpPr/>
        <p:nvPr/>
      </p:nvGrpSpPr>
      <p:grpSpPr>
        <a:xfrm>
          <a:off x="0" y="0"/>
          <a:ext cx="0" cy="0"/>
          <a:chOff x="0" y="0"/>
          <a:chExt cx="0" cy="0"/>
        </a:xfrm>
      </p:grpSpPr>
      <p:sp>
        <p:nvSpPr>
          <p:cNvPr id="304" name="Google Shape;304;p55"/>
          <p:cNvSpPr>
            <a:spLocks noGrp="1"/>
          </p:cNvSpPr>
          <p:nvPr>
            <p:ph type="pic" idx="2"/>
          </p:nvPr>
        </p:nvSpPr>
        <p:spPr>
          <a:xfrm>
            <a:off x="4572000" y="0"/>
            <a:ext cx="4572000" cy="4568400"/>
          </a:xfrm>
          <a:prstGeom prst="rect">
            <a:avLst/>
          </a:prstGeom>
          <a:noFill/>
          <a:ln>
            <a:noFill/>
          </a:ln>
        </p:spPr>
      </p:sp>
      <p:sp>
        <p:nvSpPr>
          <p:cNvPr id="305" name="Google Shape;305;p55"/>
          <p:cNvSpPr txBox="1">
            <a:spLocks noGrp="1"/>
          </p:cNvSpPr>
          <p:nvPr>
            <p:ph type="body" idx="1"/>
          </p:nvPr>
        </p:nvSpPr>
        <p:spPr>
          <a:xfrm>
            <a:off x="358775" y="477078"/>
            <a:ext cx="4213225" cy="4104813"/>
          </a:xfrm>
          <a:prstGeom prst="rect">
            <a:avLst/>
          </a:prstGeom>
          <a:noFill/>
          <a:ln>
            <a:noFill/>
          </a:ln>
        </p:spPr>
        <p:txBody>
          <a:bodyPr spcFirstLastPara="1" wrap="square" lIns="0" tIns="0" rIns="0" bIns="0" anchor="t" anchorCtr="0">
            <a:noAutofit/>
          </a:bodyPr>
          <a:lstStyle>
            <a:lvl1pPr marL="457200" marR="0" lvl="0" indent="-228600" algn="l" rtl="0">
              <a:spcBef>
                <a:spcPts val="520"/>
              </a:spcBef>
              <a:spcAft>
                <a:spcPts val="0"/>
              </a:spcAft>
              <a:buSzPts val="1400"/>
              <a:buNone/>
              <a:defRPr sz="2600" b="1" i="0" u="none" strike="noStrike" cap="none">
                <a:solidFill>
                  <a:srgbClr val="005380"/>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306" name="Google Shape;306;p55"/>
          <p:cNvSpPr txBox="1">
            <a:spLocks noGrp="1"/>
          </p:cNvSpPr>
          <p:nvPr>
            <p:ph type="body" idx="3"/>
          </p:nvPr>
        </p:nvSpPr>
        <p:spPr>
          <a:xfrm>
            <a:off x="358775" y="4570874"/>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6 image and box blue">
  <p:cSld name="6 image and box blue">
    <p:spTree>
      <p:nvGrpSpPr>
        <p:cNvPr id="1" name="Shape 307"/>
        <p:cNvGrpSpPr/>
        <p:nvPr/>
      </p:nvGrpSpPr>
      <p:grpSpPr>
        <a:xfrm>
          <a:off x="0" y="0"/>
          <a:ext cx="0" cy="0"/>
          <a:chOff x="0" y="0"/>
          <a:chExt cx="0" cy="0"/>
        </a:xfrm>
      </p:grpSpPr>
      <p:sp>
        <p:nvSpPr>
          <p:cNvPr id="308" name="Google Shape;308;p56"/>
          <p:cNvSpPr>
            <a:spLocks noGrp="1"/>
          </p:cNvSpPr>
          <p:nvPr>
            <p:ph type="pic" idx="2"/>
          </p:nvPr>
        </p:nvSpPr>
        <p:spPr>
          <a:xfrm>
            <a:off x="4572000" y="-1"/>
            <a:ext cx="4572000" cy="4568400"/>
          </a:xfrm>
          <a:prstGeom prst="rect">
            <a:avLst/>
          </a:prstGeom>
          <a:noFill/>
          <a:ln>
            <a:noFill/>
          </a:ln>
        </p:spPr>
      </p:sp>
      <p:sp>
        <p:nvSpPr>
          <p:cNvPr id="309" name="Google Shape;309;p56"/>
          <p:cNvSpPr/>
          <p:nvPr/>
        </p:nvSpPr>
        <p:spPr>
          <a:xfrm>
            <a:off x="0" y="0"/>
            <a:ext cx="4572000" cy="4568400"/>
          </a:xfrm>
          <a:prstGeom prst="rect">
            <a:avLst/>
          </a:prstGeom>
          <a:solidFill>
            <a:srgbClr val="005380"/>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310" name="Google Shape;310;p56"/>
          <p:cNvSpPr txBox="1">
            <a:spLocks noGrp="1"/>
          </p:cNvSpPr>
          <p:nvPr>
            <p:ph type="body" idx="1"/>
          </p:nvPr>
        </p:nvSpPr>
        <p:spPr>
          <a:xfrm>
            <a:off x="358776" y="482047"/>
            <a:ext cx="3974686" cy="3811657"/>
          </a:xfrm>
          <a:prstGeom prst="rect">
            <a:avLst/>
          </a:prstGeom>
          <a:noFill/>
          <a:ln>
            <a:noFill/>
          </a:ln>
        </p:spPr>
        <p:txBody>
          <a:bodyPr spcFirstLastPara="1" wrap="square" lIns="0" tIns="0" rIns="0" bIns="0" anchor="t" anchorCtr="0">
            <a:noAutofit/>
          </a:bodyPr>
          <a:lstStyle>
            <a:lvl1pPr marL="457200" marR="0" lvl="0" indent="-228600" algn="l" rtl="0">
              <a:spcBef>
                <a:spcPts val="520"/>
              </a:spcBef>
              <a:spcAft>
                <a:spcPts val="0"/>
              </a:spcAft>
              <a:buSzPts val="1400"/>
              <a:buNone/>
              <a:defRPr sz="26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311" name="Google Shape;311;p56"/>
          <p:cNvSpPr txBox="1">
            <a:spLocks noGrp="1"/>
          </p:cNvSpPr>
          <p:nvPr>
            <p:ph type="body" idx="3"/>
          </p:nvPr>
        </p:nvSpPr>
        <p:spPr>
          <a:xfrm>
            <a:off x="358775" y="4568399"/>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7 image and two boxes grey">
  <p:cSld name="7 image and two boxes grey">
    <p:spTree>
      <p:nvGrpSpPr>
        <p:cNvPr id="1" name="Shape 312"/>
        <p:cNvGrpSpPr/>
        <p:nvPr/>
      </p:nvGrpSpPr>
      <p:grpSpPr>
        <a:xfrm>
          <a:off x="0" y="0"/>
          <a:ext cx="0" cy="0"/>
          <a:chOff x="0" y="0"/>
          <a:chExt cx="0" cy="0"/>
        </a:xfrm>
      </p:grpSpPr>
      <p:sp>
        <p:nvSpPr>
          <p:cNvPr id="313" name="Google Shape;313;p57"/>
          <p:cNvSpPr/>
          <p:nvPr/>
        </p:nvSpPr>
        <p:spPr>
          <a:xfrm>
            <a:off x="0" y="0"/>
            <a:ext cx="4572000" cy="2281500"/>
          </a:xfrm>
          <a:prstGeom prst="rect">
            <a:avLst/>
          </a:prstGeom>
          <a:solidFill>
            <a:srgbClr val="A31D23"/>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314" name="Google Shape;314;p57"/>
          <p:cNvSpPr>
            <a:spLocks noGrp="1"/>
          </p:cNvSpPr>
          <p:nvPr>
            <p:ph type="pic" idx="2"/>
          </p:nvPr>
        </p:nvSpPr>
        <p:spPr>
          <a:xfrm>
            <a:off x="4572000" y="0"/>
            <a:ext cx="4572000" cy="4564856"/>
          </a:xfrm>
          <a:prstGeom prst="rect">
            <a:avLst/>
          </a:prstGeom>
          <a:noFill/>
          <a:ln>
            <a:noFill/>
          </a:ln>
        </p:spPr>
      </p:sp>
      <p:sp>
        <p:nvSpPr>
          <p:cNvPr id="315" name="Google Shape;315;p57"/>
          <p:cNvSpPr txBox="1">
            <a:spLocks noGrp="1"/>
          </p:cNvSpPr>
          <p:nvPr>
            <p:ph type="title"/>
          </p:nvPr>
        </p:nvSpPr>
        <p:spPr>
          <a:xfrm>
            <a:off x="0" y="1"/>
            <a:ext cx="4572000" cy="2281499"/>
          </a:xfrm>
          <a:prstGeom prst="rect">
            <a:avLst/>
          </a:prstGeom>
          <a:noFill/>
          <a:ln>
            <a:noFill/>
          </a:ln>
        </p:spPr>
        <p:txBody>
          <a:bodyPr spcFirstLastPara="1" wrap="square" lIns="360000" tIns="288000" rIns="360000" bIns="360000" anchor="t" anchorCtr="0">
            <a:normAutofit/>
          </a:bodyPr>
          <a:lstStyle>
            <a:lvl1pPr lvl="0" algn="l">
              <a:spcBef>
                <a:spcPts val="0"/>
              </a:spcBef>
              <a:spcAft>
                <a:spcPts val="0"/>
              </a:spcAft>
              <a:buClr>
                <a:schemeClr val="lt1"/>
              </a:buClr>
              <a:buSzPts val="2400"/>
              <a:buFont typeface="Arial Narrow"/>
              <a:buNone/>
              <a:defRPr sz="2400" b="1" i="0" cap="none">
                <a:solidFill>
                  <a:schemeClr val="lt1"/>
                </a:solidFill>
                <a:latin typeface="Arial Narrow"/>
                <a:ea typeface="Arial Narrow"/>
                <a:cs typeface="Arial Narrow"/>
                <a:sym typeface="Arial Narrow"/>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57"/>
          <p:cNvSpPr txBox="1">
            <a:spLocks noGrp="1"/>
          </p:cNvSpPr>
          <p:nvPr>
            <p:ph type="body" idx="1"/>
          </p:nvPr>
        </p:nvSpPr>
        <p:spPr>
          <a:xfrm>
            <a:off x="0" y="2281238"/>
            <a:ext cx="4572000" cy="2283619"/>
          </a:xfrm>
          <a:prstGeom prst="rect">
            <a:avLst/>
          </a:prstGeom>
          <a:solidFill>
            <a:srgbClr val="C1C6CA"/>
          </a:solidFill>
          <a:ln>
            <a:noFill/>
          </a:ln>
        </p:spPr>
        <p:txBody>
          <a:bodyPr spcFirstLastPara="1" wrap="square" lIns="360000" tIns="288000" rIns="360000" bIns="360000" anchor="t" anchorCtr="0">
            <a:normAutofit/>
          </a:bodyPr>
          <a:lstStyle>
            <a:lvl1pPr marL="457200" marR="0" lvl="0" indent="-228600" algn="l" rtl="0">
              <a:spcBef>
                <a:spcPts val="0"/>
              </a:spcBef>
              <a:spcAft>
                <a:spcPts val="0"/>
              </a:spcAft>
              <a:buClr>
                <a:schemeClr val="lt1"/>
              </a:buClr>
              <a:buSzPts val="2400"/>
              <a:buFont typeface="Arial Narrow"/>
              <a:buNone/>
              <a:defRPr sz="24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317" name="Google Shape;317;p57"/>
          <p:cNvSpPr txBox="1">
            <a:spLocks noGrp="1"/>
          </p:cNvSpPr>
          <p:nvPr>
            <p:ph type="body" idx="3"/>
          </p:nvPr>
        </p:nvSpPr>
        <p:spPr>
          <a:xfrm>
            <a:off x="358775" y="4568399"/>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7 image and two boxes blue">
  <p:cSld name="7 image and two boxes blue">
    <p:spTree>
      <p:nvGrpSpPr>
        <p:cNvPr id="1" name="Shape 318"/>
        <p:cNvGrpSpPr/>
        <p:nvPr/>
      </p:nvGrpSpPr>
      <p:grpSpPr>
        <a:xfrm>
          <a:off x="0" y="0"/>
          <a:ext cx="0" cy="0"/>
          <a:chOff x="0" y="0"/>
          <a:chExt cx="0" cy="0"/>
        </a:xfrm>
      </p:grpSpPr>
      <p:sp>
        <p:nvSpPr>
          <p:cNvPr id="319" name="Google Shape;319;p58"/>
          <p:cNvSpPr/>
          <p:nvPr/>
        </p:nvSpPr>
        <p:spPr>
          <a:xfrm>
            <a:off x="0" y="0"/>
            <a:ext cx="4572000" cy="2281500"/>
          </a:xfrm>
          <a:prstGeom prst="rect">
            <a:avLst/>
          </a:prstGeom>
          <a:solidFill>
            <a:srgbClr val="A31D23"/>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320" name="Google Shape;320;p58"/>
          <p:cNvSpPr>
            <a:spLocks noGrp="1"/>
          </p:cNvSpPr>
          <p:nvPr>
            <p:ph type="pic" idx="2"/>
          </p:nvPr>
        </p:nvSpPr>
        <p:spPr>
          <a:xfrm>
            <a:off x="4572000" y="0"/>
            <a:ext cx="4572000" cy="4564856"/>
          </a:xfrm>
          <a:prstGeom prst="rect">
            <a:avLst/>
          </a:prstGeom>
          <a:noFill/>
          <a:ln>
            <a:noFill/>
          </a:ln>
        </p:spPr>
      </p:sp>
      <p:sp>
        <p:nvSpPr>
          <p:cNvPr id="321" name="Google Shape;321;p58"/>
          <p:cNvSpPr txBox="1">
            <a:spLocks noGrp="1"/>
          </p:cNvSpPr>
          <p:nvPr>
            <p:ph type="title"/>
          </p:nvPr>
        </p:nvSpPr>
        <p:spPr>
          <a:xfrm>
            <a:off x="0" y="1"/>
            <a:ext cx="4572000" cy="2281499"/>
          </a:xfrm>
          <a:prstGeom prst="rect">
            <a:avLst/>
          </a:prstGeom>
          <a:noFill/>
          <a:ln>
            <a:noFill/>
          </a:ln>
        </p:spPr>
        <p:txBody>
          <a:bodyPr spcFirstLastPara="1" wrap="square" lIns="360000" tIns="288000" rIns="360000" bIns="360000" anchor="t" anchorCtr="0">
            <a:normAutofit/>
          </a:bodyPr>
          <a:lstStyle>
            <a:lvl1pPr lvl="0" algn="l">
              <a:spcBef>
                <a:spcPts val="0"/>
              </a:spcBef>
              <a:spcAft>
                <a:spcPts val="0"/>
              </a:spcAft>
              <a:buClr>
                <a:schemeClr val="lt1"/>
              </a:buClr>
              <a:buSzPts val="2400"/>
              <a:buFont typeface="Arial Narrow"/>
              <a:buNone/>
              <a:defRPr sz="2400" b="1" i="0" cap="none">
                <a:solidFill>
                  <a:schemeClr val="lt1"/>
                </a:solidFill>
                <a:latin typeface="Arial Narrow"/>
                <a:ea typeface="Arial Narrow"/>
                <a:cs typeface="Arial Narrow"/>
                <a:sym typeface="Arial Narrow"/>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58"/>
          <p:cNvSpPr txBox="1">
            <a:spLocks noGrp="1"/>
          </p:cNvSpPr>
          <p:nvPr>
            <p:ph type="body" idx="1"/>
          </p:nvPr>
        </p:nvSpPr>
        <p:spPr>
          <a:xfrm>
            <a:off x="0" y="2281238"/>
            <a:ext cx="4572000" cy="2283619"/>
          </a:xfrm>
          <a:prstGeom prst="rect">
            <a:avLst/>
          </a:prstGeom>
          <a:solidFill>
            <a:srgbClr val="005380"/>
          </a:solidFill>
          <a:ln>
            <a:noFill/>
          </a:ln>
        </p:spPr>
        <p:txBody>
          <a:bodyPr spcFirstLastPara="1" wrap="square" lIns="360000" tIns="288000" rIns="360000" bIns="360000" anchor="t" anchorCtr="0">
            <a:normAutofit/>
          </a:bodyPr>
          <a:lstStyle>
            <a:lvl1pPr marL="457200" marR="0" lvl="0" indent="-228600" algn="l" rtl="0">
              <a:spcBef>
                <a:spcPts val="0"/>
              </a:spcBef>
              <a:spcAft>
                <a:spcPts val="0"/>
              </a:spcAft>
              <a:buClr>
                <a:schemeClr val="lt1"/>
              </a:buClr>
              <a:buSzPts val="2400"/>
              <a:buFont typeface="Arial Narrow"/>
              <a:buNone/>
              <a:defRPr sz="24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323" name="Google Shape;323;p58"/>
          <p:cNvSpPr txBox="1">
            <a:spLocks noGrp="1"/>
          </p:cNvSpPr>
          <p:nvPr>
            <p:ph type="body" idx="3"/>
          </p:nvPr>
        </p:nvSpPr>
        <p:spPr>
          <a:xfrm>
            <a:off x="358775" y="4568399"/>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7 two images and two boxes grey">
  <p:cSld name="7 two images and two boxes grey">
    <p:spTree>
      <p:nvGrpSpPr>
        <p:cNvPr id="1" name="Shape 324"/>
        <p:cNvGrpSpPr/>
        <p:nvPr/>
      </p:nvGrpSpPr>
      <p:grpSpPr>
        <a:xfrm>
          <a:off x="0" y="0"/>
          <a:ext cx="0" cy="0"/>
          <a:chOff x="0" y="0"/>
          <a:chExt cx="0" cy="0"/>
        </a:xfrm>
      </p:grpSpPr>
      <p:sp>
        <p:nvSpPr>
          <p:cNvPr id="325" name="Google Shape;325;p59"/>
          <p:cNvSpPr/>
          <p:nvPr/>
        </p:nvSpPr>
        <p:spPr>
          <a:xfrm>
            <a:off x="4572000" y="2284200"/>
            <a:ext cx="4572000" cy="2284200"/>
          </a:xfrm>
          <a:prstGeom prst="rect">
            <a:avLst/>
          </a:prstGeom>
          <a:solidFill>
            <a:srgbClr val="C1C6CA"/>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326" name="Google Shape;326;p59"/>
          <p:cNvSpPr/>
          <p:nvPr/>
        </p:nvSpPr>
        <p:spPr>
          <a:xfrm>
            <a:off x="0" y="0"/>
            <a:ext cx="4572000" cy="2284200"/>
          </a:xfrm>
          <a:prstGeom prst="rect">
            <a:avLst/>
          </a:prstGeom>
          <a:solidFill>
            <a:srgbClr val="C1C6CA"/>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327" name="Google Shape;327;p59"/>
          <p:cNvSpPr txBox="1">
            <a:spLocks noGrp="1"/>
          </p:cNvSpPr>
          <p:nvPr>
            <p:ph type="title"/>
          </p:nvPr>
        </p:nvSpPr>
        <p:spPr>
          <a:xfrm>
            <a:off x="0" y="1"/>
            <a:ext cx="4572000" cy="2281499"/>
          </a:xfrm>
          <a:prstGeom prst="rect">
            <a:avLst/>
          </a:prstGeom>
          <a:noFill/>
          <a:ln>
            <a:noFill/>
          </a:ln>
        </p:spPr>
        <p:txBody>
          <a:bodyPr spcFirstLastPara="1" wrap="square" lIns="360000" tIns="288000" rIns="360000" bIns="360000" anchor="t" anchorCtr="0">
            <a:normAutofit/>
          </a:bodyPr>
          <a:lstStyle>
            <a:lvl1pPr lvl="0" algn="l">
              <a:spcBef>
                <a:spcPts val="0"/>
              </a:spcBef>
              <a:spcAft>
                <a:spcPts val="0"/>
              </a:spcAft>
              <a:buClr>
                <a:schemeClr val="lt1"/>
              </a:buClr>
              <a:buSzPts val="2400"/>
              <a:buFont typeface="Arial Narrow"/>
              <a:buNone/>
              <a:defRPr sz="2400" b="1" i="0" cap="none">
                <a:solidFill>
                  <a:schemeClr val="lt1"/>
                </a:solidFill>
                <a:latin typeface="Arial Narrow"/>
                <a:ea typeface="Arial Narrow"/>
                <a:cs typeface="Arial Narrow"/>
                <a:sym typeface="Arial Narrow"/>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59"/>
          <p:cNvSpPr txBox="1">
            <a:spLocks noGrp="1"/>
          </p:cNvSpPr>
          <p:nvPr>
            <p:ph type="body" idx="1"/>
          </p:nvPr>
        </p:nvSpPr>
        <p:spPr>
          <a:xfrm>
            <a:off x="4572000" y="2281238"/>
            <a:ext cx="4572000" cy="2283619"/>
          </a:xfrm>
          <a:prstGeom prst="rect">
            <a:avLst/>
          </a:prstGeom>
          <a:noFill/>
          <a:ln>
            <a:noFill/>
          </a:ln>
        </p:spPr>
        <p:txBody>
          <a:bodyPr spcFirstLastPara="1" wrap="square" lIns="360000" tIns="288000" rIns="360000" bIns="360000" anchor="t" anchorCtr="0">
            <a:normAutofit/>
          </a:bodyPr>
          <a:lstStyle>
            <a:lvl1pPr marL="457200" marR="0" lvl="0" indent="-228600" algn="l" rtl="0">
              <a:spcBef>
                <a:spcPts val="0"/>
              </a:spcBef>
              <a:spcAft>
                <a:spcPts val="0"/>
              </a:spcAft>
              <a:buClr>
                <a:schemeClr val="lt1"/>
              </a:buClr>
              <a:buSzPts val="2400"/>
              <a:buFont typeface="Arial Narrow"/>
              <a:buNone/>
              <a:defRPr sz="24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329" name="Google Shape;329;p59"/>
          <p:cNvSpPr>
            <a:spLocks noGrp="1"/>
          </p:cNvSpPr>
          <p:nvPr>
            <p:ph type="pic" idx="2"/>
          </p:nvPr>
        </p:nvSpPr>
        <p:spPr>
          <a:xfrm>
            <a:off x="4572000" y="1"/>
            <a:ext cx="4572000" cy="2284200"/>
          </a:xfrm>
          <a:prstGeom prst="rect">
            <a:avLst/>
          </a:prstGeom>
          <a:noFill/>
          <a:ln>
            <a:noFill/>
          </a:ln>
        </p:spPr>
      </p:sp>
      <p:sp>
        <p:nvSpPr>
          <p:cNvPr id="330" name="Google Shape;330;p59"/>
          <p:cNvSpPr>
            <a:spLocks noGrp="1"/>
          </p:cNvSpPr>
          <p:nvPr>
            <p:ph type="pic" idx="3"/>
          </p:nvPr>
        </p:nvSpPr>
        <p:spPr>
          <a:xfrm>
            <a:off x="0" y="2284200"/>
            <a:ext cx="4572000" cy="2284200"/>
          </a:xfrm>
          <a:prstGeom prst="rect">
            <a:avLst/>
          </a:prstGeom>
          <a:noFill/>
          <a:ln>
            <a:noFill/>
          </a:ln>
        </p:spPr>
      </p:sp>
      <p:sp>
        <p:nvSpPr>
          <p:cNvPr id="331" name="Google Shape;331;p59"/>
          <p:cNvSpPr txBox="1">
            <a:spLocks noGrp="1"/>
          </p:cNvSpPr>
          <p:nvPr>
            <p:ph type="body" idx="4"/>
          </p:nvPr>
        </p:nvSpPr>
        <p:spPr>
          <a:xfrm>
            <a:off x="358775" y="4568399"/>
            <a:ext cx="4213225" cy="98016"/>
          </a:xfrm>
          <a:prstGeom prst="rect">
            <a:avLst/>
          </a:prstGeom>
          <a:noFill/>
          <a:ln>
            <a:noFill/>
          </a:ln>
        </p:spPr>
        <p:txBody>
          <a:bodyPr spcFirstLastPara="1" wrap="square" lIns="0" tIns="45700" rIns="0" bIns="0" anchor="t" anchorCtr="0">
            <a:noAutofit/>
          </a:bodyPr>
          <a:lstStyle>
            <a:lvl1pPr marL="457200" marR="0" lvl="0" indent="-228600" algn="l" rtl="0">
              <a:spcBef>
                <a:spcPts val="0"/>
              </a:spcBef>
              <a:spcAft>
                <a:spcPts val="0"/>
              </a:spcAft>
              <a:buSzPts val="1400"/>
              <a:buNone/>
              <a:defRPr sz="500" b="0" i="0" u="none" strike="noStrike" cap="none">
                <a:solidFill>
                  <a:srgbClr val="A5A5A5"/>
                </a:solidFill>
                <a:latin typeface="Arial"/>
                <a:ea typeface="Arial"/>
                <a:cs typeface="Arial"/>
                <a:sym typeface="Arial"/>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7 four boxes">
  <p:cSld name="7 four boxes">
    <p:spTree>
      <p:nvGrpSpPr>
        <p:cNvPr id="1" name="Shape 332"/>
        <p:cNvGrpSpPr/>
        <p:nvPr/>
      </p:nvGrpSpPr>
      <p:grpSpPr>
        <a:xfrm>
          <a:off x="0" y="0"/>
          <a:ext cx="0" cy="0"/>
          <a:chOff x="0" y="0"/>
          <a:chExt cx="0" cy="0"/>
        </a:xfrm>
      </p:grpSpPr>
      <p:sp>
        <p:nvSpPr>
          <p:cNvPr id="333" name="Google Shape;333;p60"/>
          <p:cNvSpPr/>
          <p:nvPr/>
        </p:nvSpPr>
        <p:spPr>
          <a:xfrm>
            <a:off x="4572000" y="0"/>
            <a:ext cx="4572000" cy="2281500"/>
          </a:xfrm>
          <a:prstGeom prst="rect">
            <a:avLst/>
          </a:prstGeom>
          <a:solidFill>
            <a:srgbClr val="005380"/>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334" name="Google Shape;334;p60"/>
          <p:cNvSpPr txBox="1">
            <a:spLocks noGrp="1"/>
          </p:cNvSpPr>
          <p:nvPr>
            <p:ph type="body" idx="1"/>
          </p:nvPr>
        </p:nvSpPr>
        <p:spPr>
          <a:xfrm>
            <a:off x="4572000" y="263"/>
            <a:ext cx="4572000" cy="2281238"/>
          </a:xfrm>
          <a:prstGeom prst="rect">
            <a:avLst/>
          </a:prstGeom>
          <a:noFill/>
          <a:ln>
            <a:noFill/>
          </a:ln>
        </p:spPr>
        <p:txBody>
          <a:bodyPr spcFirstLastPara="1" wrap="square" lIns="360000" tIns="288000" rIns="360000" bIns="360000" anchor="t" anchorCtr="0">
            <a:noAutofit/>
          </a:bodyPr>
          <a:lstStyle>
            <a:lvl1pPr marL="457200" marR="0" lvl="0" indent="-228600" algn="l" rtl="0">
              <a:spcBef>
                <a:spcPts val="0"/>
              </a:spcBef>
              <a:spcAft>
                <a:spcPts val="0"/>
              </a:spcAft>
              <a:buSzPts val="1400"/>
              <a:buNone/>
              <a:defRPr sz="24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335" name="Google Shape;335;p60"/>
          <p:cNvSpPr/>
          <p:nvPr/>
        </p:nvSpPr>
        <p:spPr>
          <a:xfrm>
            <a:off x="0" y="0"/>
            <a:ext cx="4572000" cy="2281500"/>
          </a:xfrm>
          <a:prstGeom prst="rect">
            <a:avLst/>
          </a:prstGeom>
          <a:solidFill>
            <a:srgbClr val="458CB0"/>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336" name="Google Shape;336;p60"/>
          <p:cNvSpPr/>
          <p:nvPr/>
        </p:nvSpPr>
        <p:spPr>
          <a:xfrm>
            <a:off x="0" y="2281500"/>
            <a:ext cx="4572000" cy="2281500"/>
          </a:xfrm>
          <a:prstGeom prst="rect">
            <a:avLst/>
          </a:prstGeom>
          <a:solidFill>
            <a:srgbClr val="02335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337" name="Google Shape;337;p60"/>
          <p:cNvSpPr/>
          <p:nvPr/>
        </p:nvSpPr>
        <p:spPr>
          <a:xfrm>
            <a:off x="4572000" y="2281500"/>
            <a:ext cx="4572000" cy="2281500"/>
          </a:xfrm>
          <a:prstGeom prst="rect">
            <a:avLst/>
          </a:prstGeom>
          <a:solidFill>
            <a:srgbClr val="82B3C3"/>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338" name="Google Shape;338;p60"/>
          <p:cNvSpPr txBox="1">
            <a:spLocks noGrp="1"/>
          </p:cNvSpPr>
          <p:nvPr>
            <p:ph type="body" idx="2"/>
          </p:nvPr>
        </p:nvSpPr>
        <p:spPr>
          <a:xfrm>
            <a:off x="-1" y="263"/>
            <a:ext cx="4572000" cy="2281238"/>
          </a:xfrm>
          <a:prstGeom prst="rect">
            <a:avLst/>
          </a:prstGeom>
          <a:noFill/>
          <a:ln>
            <a:noFill/>
          </a:ln>
        </p:spPr>
        <p:txBody>
          <a:bodyPr spcFirstLastPara="1" wrap="square" lIns="360000" tIns="288000" rIns="360000" bIns="360000" anchor="t" anchorCtr="0">
            <a:noAutofit/>
          </a:bodyPr>
          <a:lstStyle>
            <a:lvl1pPr marL="457200" marR="0" lvl="0" indent="-228600" algn="l" rtl="0">
              <a:spcBef>
                <a:spcPts val="0"/>
              </a:spcBef>
              <a:spcAft>
                <a:spcPts val="0"/>
              </a:spcAft>
              <a:buSzPts val="1400"/>
              <a:buNone/>
              <a:defRPr sz="24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339" name="Google Shape;339;p60"/>
          <p:cNvSpPr txBox="1">
            <a:spLocks noGrp="1"/>
          </p:cNvSpPr>
          <p:nvPr>
            <p:ph type="body" idx="3"/>
          </p:nvPr>
        </p:nvSpPr>
        <p:spPr>
          <a:xfrm>
            <a:off x="-1" y="2276323"/>
            <a:ext cx="4572000" cy="2281238"/>
          </a:xfrm>
          <a:prstGeom prst="rect">
            <a:avLst/>
          </a:prstGeom>
          <a:noFill/>
          <a:ln>
            <a:noFill/>
          </a:ln>
        </p:spPr>
        <p:txBody>
          <a:bodyPr spcFirstLastPara="1" wrap="square" lIns="360000" tIns="288000" rIns="360000" bIns="360000" anchor="t" anchorCtr="0">
            <a:noAutofit/>
          </a:bodyPr>
          <a:lstStyle>
            <a:lvl1pPr marL="457200" marR="0" lvl="0" indent="-228600" algn="l" rtl="0">
              <a:spcBef>
                <a:spcPts val="0"/>
              </a:spcBef>
              <a:spcAft>
                <a:spcPts val="0"/>
              </a:spcAft>
              <a:buSzPts val="1400"/>
              <a:buNone/>
              <a:defRPr sz="24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
        <p:nvSpPr>
          <p:cNvPr id="340" name="Google Shape;340;p60"/>
          <p:cNvSpPr txBox="1">
            <a:spLocks noGrp="1"/>
          </p:cNvSpPr>
          <p:nvPr>
            <p:ph type="body" idx="4"/>
          </p:nvPr>
        </p:nvSpPr>
        <p:spPr>
          <a:xfrm>
            <a:off x="4571999" y="2276323"/>
            <a:ext cx="4572000" cy="2281238"/>
          </a:xfrm>
          <a:prstGeom prst="rect">
            <a:avLst/>
          </a:prstGeom>
          <a:noFill/>
          <a:ln>
            <a:noFill/>
          </a:ln>
        </p:spPr>
        <p:txBody>
          <a:bodyPr spcFirstLastPara="1" wrap="square" lIns="360000" tIns="288000" rIns="360000" bIns="360000" anchor="t" anchorCtr="0">
            <a:noAutofit/>
          </a:bodyPr>
          <a:lstStyle>
            <a:lvl1pPr marL="457200" marR="0" lvl="0" indent="-228600" algn="l" rtl="0">
              <a:spcBef>
                <a:spcPts val="0"/>
              </a:spcBef>
              <a:spcAft>
                <a:spcPts val="0"/>
              </a:spcAft>
              <a:buSzPts val="1400"/>
              <a:buNone/>
              <a:defRPr sz="2400" b="1" i="0" u="none" strike="noStrike" cap="none">
                <a:solidFill>
                  <a:schemeClr val="lt1"/>
                </a:solidFill>
                <a:latin typeface="Arial Narrow"/>
                <a:ea typeface="Arial Narrow"/>
                <a:cs typeface="Arial Narrow"/>
                <a:sym typeface="Arial Narrow"/>
              </a:defRPr>
            </a:lvl1pPr>
            <a:lvl2pPr marL="914400" marR="0" lvl="1"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2pPr>
            <a:lvl3pPr marL="1371600" marR="0" lvl="2"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3pPr>
            <a:lvl4pPr marL="1828800" marR="0" lvl="3"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4pPr>
            <a:lvl5pPr marL="2286000" marR="0" lvl="4" indent="-330200" algn="l" rtl="0">
              <a:spcBef>
                <a:spcPts val="320"/>
              </a:spcBef>
              <a:spcAft>
                <a:spcPts val="0"/>
              </a:spcAft>
              <a:buClr>
                <a:srgbClr val="373737"/>
              </a:buClr>
              <a:buSzPts val="1600"/>
              <a:buFont typeface="Arial Narrow"/>
              <a:buChar char="-"/>
              <a:defRPr sz="1600" b="0" i="0" u="none" strike="noStrike" cap="none">
                <a:solidFill>
                  <a:srgbClr val="373737"/>
                </a:solidFill>
                <a:latin typeface="Arial Narrow"/>
                <a:ea typeface="Arial Narrow"/>
                <a:cs typeface="Arial Narrow"/>
                <a:sym typeface="Arial Narrow"/>
              </a:defRPr>
            </a:lvl5pPr>
            <a:lvl6pPr marL="2743200" marR="0" lvl="5"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30200" algn="l" rtl="0">
              <a:spcBef>
                <a:spcPts val="320"/>
              </a:spcBef>
              <a:spcAft>
                <a:spcPts val="0"/>
              </a:spcAft>
              <a:buClr>
                <a:schemeClr val="dk1"/>
              </a:buClr>
              <a:buSzPts val="1600"/>
              <a:buFont typeface="Arial Narrow"/>
              <a:buChar char="-"/>
              <a:defRPr sz="16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8 background blue">
  <p:cSld name="8 background blue">
    <p:spTree>
      <p:nvGrpSpPr>
        <p:cNvPr id="1" name="Shape 341"/>
        <p:cNvGrpSpPr/>
        <p:nvPr/>
      </p:nvGrpSpPr>
      <p:grpSpPr>
        <a:xfrm>
          <a:off x="0" y="0"/>
          <a:ext cx="0" cy="0"/>
          <a:chOff x="0" y="0"/>
          <a:chExt cx="0" cy="0"/>
        </a:xfrm>
      </p:grpSpPr>
      <p:sp>
        <p:nvSpPr>
          <p:cNvPr id="342" name="Google Shape;342;p61"/>
          <p:cNvSpPr/>
          <p:nvPr/>
        </p:nvSpPr>
        <p:spPr>
          <a:xfrm>
            <a:off x="0" y="-1"/>
            <a:ext cx="9144000" cy="4568400"/>
          </a:xfrm>
          <a:prstGeom prst="rect">
            <a:avLst/>
          </a:prstGeom>
          <a:solidFill>
            <a:srgbClr val="005380"/>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
        <p:nvSpPr>
          <p:cNvPr id="343" name="Google Shape;343;p61"/>
          <p:cNvSpPr txBox="1">
            <a:spLocks noGrp="1"/>
          </p:cNvSpPr>
          <p:nvPr>
            <p:ph type="title"/>
          </p:nvPr>
        </p:nvSpPr>
        <p:spPr>
          <a:xfrm>
            <a:off x="0" y="1"/>
            <a:ext cx="9144000" cy="4564855"/>
          </a:xfrm>
          <a:prstGeom prst="rect">
            <a:avLst/>
          </a:prstGeom>
          <a:noFill/>
          <a:ln>
            <a:noFill/>
          </a:ln>
        </p:spPr>
        <p:txBody>
          <a:bodyPr spcFirstLastPara="1" wrap="square" lIns="360000" tIns="612000" rIns="360000" bIns="360000" anchor="t" anchorCtr="0">
            <a:normAutofit/>
          </a:bodyPr>
          <a:lstStyle>
            <a:lvl1pPr lvl="0" algn="l">
              <a:spcBef>
                <a:spcPts val="0"/>
              </a:spcBef>
              <a:spcAft>
                <a:spcPts val="0"/>
              </a:spcAft>
              <a:buClr>
                <a:schemeClr val="lt1"/>
              </a:buClr>
              <a:buSzPts val="2800"/>
              <a:buFont typeface="Arial Narrow"/>
              <a:buNone/>
              <a:defRPr sz="2800" b="0" i="0" cap="none">
                <a:solidFill>
                  <a:schemeClr val="lt1"/>
                </a:solidFill>
                <a:latin typeface="Arial Narrow"/>
                <a:ea typeface="Arial Narrow"/>
                <a:cs typeface="Arial Narrow"/>
                <a:sym typeface="Arial Narrow"/>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344"/>
        <p:cNvGrpSpPr/>
        <p:nvPr/>
      </p:nvGrpSpPr>
      <p:grpSpPr>
        <a:xfrm>
          <a:off x="0" y="0"/>
          <a:ext cx="0" cy="0"/>
          <a:chOff x="0" y="0"/>
          <a:chExt cx="0" cy="0"/>
        </a:xfrm>
      </p:grpSpPr>
      <p:sp>
        <p:nvSpPr>
          <p:cNvPr id="345" name="Google Shape;345;p62"/>
          <p:cNvSpPr/>
          <p:nvPr/>
        </p:nvSpPr>
        <p:spPr>
          <a:xfrm>
            <a:off x="0" y="0"/>
            <a:ext cx="9144000" cy="5143500"/>
          </a:xfrm>
          <a:prstGeom prst="rect">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4400" b="1">
              <a:solidFill>
                <a:schemeClr val="dk2"/>
              </a:solidFill>
              <a:latin typeface="Arial Narrow"/>
              <a:ea typeface="Arial Narrow"/>
              <a:cs typeface="Arial Narrow"/>
              <a:sym typeface="Arial Narrow"/>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Diapositive de titre" type="title">
  <p:cSld name="TITLE">
    <p:spTree>
      <p:nvGrpSpPr>
        <p:cNvPr id="1" name="Shape 350"/>
        <p:cNvGrpSpPr/>
        <p:nvPr/>
      </p:nvGrpSpPr>
      <p:grpSpPr>
        <a:xfrm>
          <a:off x="0" y="0"/>
          <a:ext cx="0" cy="0"/>
          <a:chOff x="0" y="0"/>
          <a:chExt cx="0" cy="0"/>
        </a:xfrm>
      </p:grpSpPr>
      <p:pic>
        <p:nvPicPr>
          <p:cNvPr id="351" name="Google Shape;351;p64" descr="LOGOFRUTIGER"/>
          <p:cNvPicPr preferRelativeResize="0"/>
          <p:nvPr/>
        </p:nvPicPr>
        <p:blipFill rotWithShape="1">
          <a:blip r:embed="rId2">
            <a:alphaModFix/>
          </a:blip>
          <a:srcRect/>
          <a:stretch/>
        </p:blipFill>
        <p:spPr>
          <a:xfrm>
            <a:off x="152400" y="4469606"/>
            <a:ext cx="685800" cy="536972"/>
          </a:xfrm>
          <a:prstGeom prst="rect">
            <a:avLst/>
          </a:prstGeom>
          <a:noFill/>
          <a:ln>
            <a:noFill/>
          </a:ln>
        </p:spPr>
      </p:pic>
      <p:sp>
        <p:nvSpPr>
          <p:cNvPr id="352" name="Google Shape;352;p64"/>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6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280"/>
              <a:buFont typeface="Arial"/>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SzPts val="1400"/>
              <a:buNone/>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
        <p:nvSpPr>
          <p:cNvPr id="354" name="Google Shape;354;p64"/>
          <p:cNvSpPr txBox="1">
            <a:spLocks noGrp="1"/>
          </p:cNvSpPr>
          <p:nvPr>
            <p:ph type="dt" idx="10"/>
          </p:nvPr>
        </p:nvSpPr>
        <p:spPr>
          <a:xfrm>
            <a:off x="1401763" y="4644628"/>
            <a:ext cx="7480300" cy="7500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0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5" name="Google Shape;355;p64"/>
          <p:cNvSpPr txBox="1">
            <a:spLocks noGrp="1"/>
          </p:cNvSpPr>
          <p:nvPr>
            <p:ph type="ftr" idx="11"/>
          </p:nvPr>
        </p:nvSpPr>
        <p:spPr>
          <a:xfrm>
            <a:off x="1392238" y="4510088"/>
            <a:ext cx="7494587" cy="8453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0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6" name="Google Shape;356;p64"/>
          <p:cNvSpPr txBox="1"/>
          <p:nvPr/>
        </p:nvSpPr>
        <p:spPr>
          <a:xfrm>
            <a:off x="7623174" y="4864378"/>
            <a:ext cx="1255713" cy="16073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 sz="800" b="0" i="0" u="none" strike="noStrike" cap="none">
                <a:solidFill>
                  <a:schemeClr val="dk1"/>
                </a:solidFill>
                <a:latin typeface="Arial"/>
                <a:ea typeface="Arial"/>
                <a:cs typeface="Arial"/>
                <a:sym typeface="Arial"/>
              </a:rPr>
              <a:t>29/09/2021 - Page </a:t>
            </a:r>
            <a:fld id="{00000000-1234-1234-1234-123412341234}" type="slidenum">
              <a:rPr lang="fr" sz="800" b="0" i="0" u="none" strike="noStrike" cap="none">
                <a:solidFill>
                  <a:schemeClr val="dk1"/>
                </a:solidFill>
                <a:latin typeface="Arial"/>
                <a:ea typeface="Arial"/>
                <a:cs typeface="Arial"/>
                <a:sym typeface="Arial"/>
              </a:rPr>
              <a:t>‹N°›</a:t>
            </a:fld>
            <a:endParaRPr sz="800" b="0" i="0" u="none" strike="noStrike" cap="none">
              <a:solidFill>
                <a:schemeClr val="dk1"/>
              </a:solidFill>
              <a:latin typeface="Arial"/>
              <a:ea typeface="Arial"/>
              <a:cs typeface="Arial"/>
              <a:sym typeface="Arial"/>
            </a:endParaRPr>
          </a:p>
        </p:txBody>
      </p:sp>
      <p:cxnSp>
        <p:nvCxnSpPr>
          <p:cNvPr id="357" name="Google Shape;357;p64"/>
          <p:cNvCxnSpPr/>
          <p:nvPr/>
        </p:nvCxnSpPr>
        <p:spPr>
          <a:xfrm>
            <a:off x="0" y="4414838"/>
            <a:ext cx="9144000" cy="0"/>
          </a:xfrm>
          <a:prstGeom prst="straightConnector1">
            <a:avLst/>
          </a:prstGeom>
          <a:solidFill>
            <a:schemeClr val="accent1"/>
          </a:solidFill>
          <a:ln w="9525" cap="flat" cmpd="sng">
            <a:solidFill>
              <a:schemeClr val="dk1"/>
            </a:solidFill>
            <a:prstDash val="solid"/>
            <a:round/>
            <a:headEnd type="none" w="sm" len="sm"/>
            <a:tailEnd type="none" w="sm" len="sm"/>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358"/>
        <p:cNvGrpSpPr/>
        <p:nvPr/>
      </p:nvGrpSpPr>
      <p:grpSpPr>
        <a:xfrm>
          <a:off x="0" y="0"/>
          <a:ext cx="0" cy="0"/>
          <a:chOff x="0" y="0"/>
          <a:chExt cx="0" cy="0"/>
        </a:xfrm>
      </p:grpSpPr>
      <p:sp>
        <p:nvSpPr>
          <p:cNvPr id="359" name="Google Shape;359;p6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65"/>
          <p:cNvSpPr txBox="1">
            <a:spLocks noGrp="1"/>
          </p:cNvSpPr>
          <p:nvPr>
            <p:ph type="body" idx="1"/>
          </p:nvPr>
        </p:nvSpPr>
        <p:spPr>
          <a:xfrm>
            <a:off x="457200" y="1221581"/>
            <a:ext cx="8229600" cy="3025379"/>
          </a:xfrm>
          <a:prstGeom prst="rect">
            <a:avLst/>
          </a:prstGeom>
          <a:noFill/>
          <a:ln>
            <a:noFill/>
          </a:ln>
        </p:spPr>
        <p:txBody>
          <a:bodyPr spcFirstLastPara="1" wrap="square" lIns="91425" tIns="45700" rIns="91425" bIns="45700" anchor="t" anchorCtr="0">
            <a:noAutofit/>
          </a:bodyPr>
          <a:lstStyle>
            <a:lvl1pPr marL="457200" lvl="0" indent="-337185" algn="l">
              <a:spcBef>
                <a:spcPts val="360"/>
              </a:spcBef>
              <a:spcAft>
                <a:spcPts val="0"/>
              </a:spcAft>
              <a:buClr>
                <a:schemeClr val="dk1"/>
              </a:buClr>
              <a:buSzPts val="171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361"/>
        <p:cNvGrpSpPr/>
        <p:nvPr/>
      </p:nvGrpSpPr>
      <p:grpSpPr>
        <a:xfrm>
          <a:off x="0" y="0"/>
          <a:ext cx="0" cy="0"/>
          <a:chOff x="0" y="0"/>
          <a:chExt cx="0" cy="0"/>
        </a:xfrm>
      </p:grpSpPr>
      <p:sp>
        <p:nvSpPr>
          <p:cNvPr id="362" name="Google Shape;362;p66"/>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re et contenu">
  <p:cSld name="1_Titre et contenu">
    <p:spTree>
      <p:nvGrpSpPr>
        <p:cNvPr id="1" name="Shape 363"/>
        <p:cNvGrpSpPr/>
        <p:nvPr/>
      </p:nvGrpSpPr>
      <p:grpSpPr>
        <a:xfrm>
          <a:off x="0" y="0"/>
          <a:ext cx="0" cy="0"/>
          <a:chOff x="0" y="0"/>
          <a:chExt cx="0" cy="0"/>
        </a:xfrm>
      </p:grpSpPr>
      <p:sp>
        <p:nvSpPr>
          <p:cNvPr id="364" name="Google Shape;364;p67"/>
          <p:cNvSpPr txBox="1">
            <a:spLocks noGrp="1"/>
          </p:cNvSpPr>
          <p:nvPr>
            <p:ph type="body" idx="1"/>
          </p:nvPr>
        </p:nvSpPr>
        <p:spPr>
          <a:xfrm>
            <a:off x="750306" y="1181743"/>
            <a:ext cx="7968600" cy="2862300"/>
          </a:xfrm>
          <a:prstGeom prst="rect">
            <a:avLst/>
          </a:prstGeom>
          <a:noFill/>
          <a:ln>
            <a:noFill/>
          </a:ln>
        </p:spPr>
        <p:txBody>
          <a:bodyPr spcFirstLastPara="1" wrap="square" lIns="91425" tIns="91425" rIns="91425" bIns="91425" anchor="t" anchorCtr="0">
            <a:noAutofit/>
          </a:bodyPr>
          <a:lstStyle>
            <a:lvl1pPr marL="457200" marR="0" lvl="0" indent="-298450" algn="l">
              <a:lnSpc>
                <a:spcPct val="150000"/>
              </a:lnSpc>
              <a:spcBef>
                <a:spcPts val="440"/>
              </a:spcBef>
              <a:spcAft>
                <a:spcPts val="0"/>
              </a:spcAft>
              <a:buClr>
                <a:schemeClr val="dk1"/>
              </a:buClr>
              <a:buSzPts val="1100"/>
              <a:buFont typeface="Arial"/>
              <a:buChar char="■"/>
              <a:defRPr sz="2800" b="0" i="0" u="none" strike="noStrike" cap="none">
                <a:solidFill>
                  <a:schemeClr val="dk1"/>
                </a:solidFill>
                <a:latin typeface="Arial"/>
                <a:ea typeface="Arial"/>
                <a:cs typeface="Arial"/>
                <a:sym typeface="Arial"/>
              </a:defRPr>
            </a:lvl1pPr>
            <a:lvl2pPr marL="914400" marR="0" lvl="1" indent="-298450" algn="l">
              <a:lnSpc>
                <a:spcPct val="100000"/>
              </a:lnSpc>
              <a:spcBef>
                <a:spcPts val="440"/>
              </a:spcBef>
              <a:spcAft>
                <a:spcPts val="0"/>
              </a:spcAft>
              <a:buClr>
                <a:schemeClr val="dk1"/>
              </a:buClr>
              <a:buSzPts val="1100"/>
              <a:buFont typeface="Arial"/>
              <a:buAutoNum type="alphaLcPeriod"/>
              <a:defRPr sz="2200" b="0" i="0" u="none" strike="noStrike" cap="none">
                <a:solidFill>
                  <a:schemeClr val="dk1"/>
                </a:solidFill>
                <a:latin typeface="Arial"/>
                <a:ea typeface="Arial"/>
                <a:cs typeface="Arial"/>
                <a:sym typeface="Arial"/>
              </a:defRPr>
            </a:lvl2pPr>
            <a:lvl3pPr marL="1371600" marR="0" lvl="2" indent="-298450" algn="l">
              <a:lnSpc>
                <a:spcPct val="100000"/>
              </a:lnSpc>
              <a:spcBef>
                <a:spcPts val="440"/>
              </a:spcBef>
              <a:spcAft>
                <a:spcPts val="0"/>
              </a:spcAft>
              <a:buClr>
                <a:schemeClr val="dk1"/>
              </a:buClr>
              <a:buSzPts val="1100"/>
              <a:buFont typeface="Arial"/>
              <a:buAutoNum type="romanLcPeriod"/>
              <a:defRPr sz="2200" b="0" i="0" u="none" strike="noStrike" cap="none">
                <a:solidFill>
                  <a:schemeClr val="dk1"/>
                </a:solidFill>
                <a:latin typeface="Arial"/>
                <a:ea typeface="Arial"/>
                <a:cs typeface="Arial"/>
                <a:sym typeface="Arial"/>
              </a:defRPr>
            </a:lvl3pPr>
            <a:lvl4pPr marL="1828800" marR="0" lvl="3" indent="-298450" algn="l">
              <a:lnSpc>
                <a:spcPct val="100000"/>
              </a:lnSpc>
              <a:spcBef>
                <a:spcPts val="440"/>
              </a:spcBef>
              <a:spcAft>
                <a:spcPts val="0"/>
              </a:spcAft>
              <a:buClr>
                <a:schemeClr val="dk1"/>
              </a:buClr>
              <a:buSzPts val="1100"/>
              <a:buFont typeface="Arial"/>
              <a:buAutoNum type="arabicPeriod"/>
              <a:defRPr sz="2200" b="0" i="0" u="none" strike="noStrike" cap="none">
                <a:solidFill>
                  <a:schemeClr val="dk1"/>
                </a:solidFill>
                <a:latin typeface="Arial"/>
                <a:ea typeface="Arial"/>
                <a:cs typeface="Arial"/>
                <a:sym typeface="Arial"/>
              </a:defRPr>
            </a:lvl4pPr>
            <a:lvl5pPr marL="2286000" marR="0" lvl="4" indent="-298450" algn="l">
              <a:lnSpc>
                <a:spcPct val="100000"/>
              </a:lnSpc>
              <a:spcBef>
                <a:spcPts val="440"/>
              </a:spcBef>
              <a:spcAft>
                <a:spcPts val="0"/>
              </a:spcAft>
              <a:buClr>
                <a:schemeClr val="dk1"/>
              </a:buClr>
              <a:buSzPts val="1100"/>
              <a:buFont typeface="Arial"/>
              <a:buAutoNum type="alphaLcPeriod"/>
              <a:defRPr sz="2200" b="0" i="0" u="none" strike="noStrike" cap="none">
                <a:solidFill>
                  <a:schemeClr val="dk1"/>
                </a:solidFill>
                <a:latin typeface="Arial"/>
                <a:ea typeface="Arial"/>
                <a:cs typeface="Arial"/>
                <a:sym typeface="Arial"/>
              </a:defRPr>
            </a:lvl5pPr>
            <a:lvl6pPr marL="2743200" marR="0" lvl="5" indent="-298450" algn="l">
              <a:lnSpc>
                <a:spcPct val="100000"/>
              </a:lnSpc>
              <a:spcBef>
                <a:spcPts val="400"/>
              </a:spcBef>
              <a:spcAft>
                <a:spcPts val="0"/>
              </a:spcAft>
              <a:buClr>
                <a:schemeClr val="dk1"/>
              </a:buClr>
              <a:buSzPts val="1100"/>
              <a:buFont typeface="Arial"/>
              <a:buAutoNum type="romanLcPeriod"/>
              <a:defRPr sz="2000" b="0" i="0" u="none" strike="noStrike" cap="none">
                <a:solidFill>
                  <a:schemeClr val="dk1"/>
                </a:solidFill>
                <a:latin typeface="Calibri"/>
                <a:ea typeface="Calibri"/>
                <a:cs typeface="Calibri"/>
                <a:sym typeface="Calibri"/>
              </a:defRPr>
            </a:lvl6pPr>
            <a:lvl7pPr marL="3200400" marR="0" lvl="6" indent="-298450" algn="l">
              <a:lnSpc>
                <a:spcPct val="100000"/>
              </a:lnSpc>
              <a:spcBef>
                <a:spcPts val="400"/>
              </a:spcBef>
              <a:spcAft>
                <a:spcPts val="0"/>
              </a:spcAft>
              <a:buClr>
                <a:schemeClr val="dk1"/>
              </a:buClr>
              <a:buSzPts val="1100"/>
              <a:buFont typeface="Arial"/>
              <a:buAutoNum type="arabicPeriod"/>
              <a:defRPr sz="2000" b="0" i="0" u="none" strike="noStrike" cap="none">
                <a:solidFill>
                  <a:schemeClr val="dk1"/>
                </a:solidFill>
                <a:latin typeface="Calibri"/>
                <a:ea typeface="Calibri"/>
                <a:cs typeface="Calibri"/>
                <a:sym typeface="Calibri"/>
              </a:defRPr>
            </a:lvl7pPr>
            <a:lvl8pPr marL="3657600" marR="0" lvl="7" indent="-298450" algn="l">
              <a:lnSpc>
                <a:spcPct val="100000"/>
              </a:lnSpc>
              <a:spcBef>
                <a:spcPts val="400"/>
              </a:spcBef>
              <a:spcAft>
                <a:spcPts val="0"/>
              </a:spcAft>
              <a:buClr>
                <a:schemeClr val="dk1"/>
              </a:buClr>
              <a:buSzPts val="1100"/>
              <a:buFont typeface="Arial"/>
              <a:buAutoNum type="alphaLcPeriod"/>
              <a:defRPr sz="2000" b="0" i="0" u="none" strike="noStrike" cap="none">
                <a:solidFill>
                  <a:schemeClr val="dk1"/>
                </a:solidFill>
                <a:latin typeface="Calibri"/>
                <a:ea typeface="Calibri"/>
                <a:cs typeface="Calibri"/>
                <a:sym typeface="Calibri"/>
              </a:defRPr>
            </a:lvl8pPr>
            <a:lvl9pPr marL="4114800" marR="0" lvl="8" indent="-298450" algn="l">
              <a:lnSpc>
                <a:spcPct val="100000"/>
              </a:lnSpc>
              <a:spcBef>
                <a:spcPts val="400"/>
              </a:spcBef>
              <a:spcAft>
                <a:spcPts val="0"/>
              </a:spcAft>
              <a:buClr>
                <a:schemeClr val="dk1"/>
              </a:buClr>
              <a:buSzPts val="1100"/>
              <a:buFont typeface="Arial"/>
              <a:buAutoNum type="romanLcPeriod"/>
              <a:defRPr sz="2000" b="0" i="0" u="none" strike="noStrike" cap="none">
                <a:solidFill>
                  <a:schemeClr val="dk1"/>
                </a:solidFill>
                <a:latin typeface="Calibri"/>
                <a:ea typeface="Calibri"/>
                <a:cs typeface="Calibri"/>
                <a:sym typeface="Calibri"/>
              </a:defRPr>
            </a:lvl9pPr>
          </a:lstStyle>
          <a:p>
            <a:endParaRPr/>
          </a:p>
        </p:txBody>
      </p:sp>
      <p:sp>
        <p:nvSpPr>
          <p:cNvPr id="365" name="Google Shape;365;p67"/>
          <p:cNvSpPr txBox="1">
            <a:spLocks noGrp="1"/>
          </p:cNvSpPr>
          <p:nvPr>
            <p:ph type="title"/>
          </p:nvPr>
        </p:nvSpPr>
        <p:spPr>
          <a:xfrm>
            <a:off x="694337" y="159767"/>
            <a:ext cx="7982118" cy="85725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dk1"/>
              </a:buClr>
              <a:buSzPts val="3800"/>
              <a:buFont typeface="Arial Narrow"/>
              <a:buNone/>
              <a:defRPr sz="3800" b="1" i="0" u="none" strike="noStrike" cap="none">
                <a:solidFill>
                  <a:schemeClr val="dk1"/>
                </a:solidFill>
                <a:latin typeface="Arial Narrow"/>
                <a:ea typeface="Arial Narrow"/>
                <a:cs typeface="Arial Narrow"/>
                <a:sym typeface="Arial Narrow"/>
              </a:defRPr>
            </a:lvl1pPr>
            <a:lvl2pPr lvl="1" algn="l">
              <a:spcBef>
                <a:spcPts val="0"/>
              </a:spcBef>
              <a:spcAft>
                <a:spcPts val="0"/>
              </a:spcAft>
              <a:buClr>
                <a:schemeClr val="dk2"/>
              </a:buClr>
              <a:buSzPts val="1800"/>
              <a:buFont typeface="Arial"/>
              <a:buNone/>
              <a:defRPr sz="1800"/>
            </a:lvl2pPr>
            <a:lvl3pPr lvl="2" algn="l">
              <a:spcBef>
                <a:spcPts val="0"/>
              </a:spcBef>
              <a:spcAft>
                <a:spcPts val="0"/>
              </a:spcAft>
              <a:buClr>
                <a:schemeClr val="dk2"/>
              </a:buClr>
              <a:buSzPts val="1800"/>
              <a:buFont typeface="Arial"/>
              <a:buNone/>
              <a:defRPr sz="1800"/>
            </a:lvl3pPr>
            <a:lvl4pPr lvl="3" algn="l">
              <a:spcBef>
                <a:spcPts val="0"/>
              </a:spcBef>
              <a:spcAft>
                <a:spcPts val="0"/>
              </a:spcAft>
              <a:buClr>
                <a:schemeClr val="dk2"/>
              </a:buClr>
              <a:buSzPts val="1800"/>
              <a:buFont typeface="Arial"/>
              <a:buNone/>
              <a:defRPr sz="1800"/>
            </a:lvl4pPr>
            <a:lvl5pPr lvl="4" algn="l">
              <a:spcBef>
                <a:spcPts val="0"/>
              </a:spcBef>
              <a:spcAft>
                <a:spcPts val="0"/>
              </a:spcAft>
              <a:buClr>
                <a:schemeClr val="dk2"/>
              </a:buClr>
              <a:buSzPts val="1800"/>
              <a:buFont typeface="Arial"/>
              <a:buNone/>
              <a:defRPr sz="1800"/>
            </a:lvl5pPr>
            <a:lvl6pPr lvl="5" algn="l">
              <a:spcBef>
                <a:spcPts val="0"/>
              </a:spcBef>
              <a:spcAft>
                <a:spcPts val="0"/>
              </a:spcAft>
              <a:buClr>
                <a:schemeClr val="dk2"/>
              </a:buClr>
              <a:buSzPts val="1800"/>
              <a:buFont typeface="Arial"/>
              <a:buNone/>
              <a:defRPr sz="1800"/>
            </a:lvl6pPr>
            <a:lvl7pPr lvl="6" algn="l">
              <a:spcBef>
                <a:spcPts val="0"/>
              </a:spcBef>
              <a:spcAft>
                <a:spcPts val="0"/>
              </a:spcAft>
              <a:buClr>
                <a:schemeClr val="dk2"/>
              </a:buClr>
              <a:buSzPts val="1800"/>
              <a:buFont typeface="Arial"/>
              <a:buNone/>
              <a:defRPr sz="1800"/>
            </a:lvl7pPr>
            <a:lvl8pPr lvl="7" algn="l">
              <a:spcBef>
                <a:spcPts val="0"/>
              </a:spcBef>
              <a:spcAft>
                <a:spcPts val="0"/>
              </a:spcAft>
              <a:buClr>
                <a:schemeClr val="dk2"/>
              </a:buClr>
              <a:buSzPts val="1800"/>
              <a:buFont typeface="Arial"/>
              <a:buNone/>
              <a:defRPr sz="1800"/>
            </a:lvl8pPr>
            <a:lvl9pPr lvl="8" algn="l">
              <a:spcBef>
                <a:spcPts val="0"/>
              </a:spcBef>
              <a:spcAft>
                <a:spcPts val="0"/>
              </a:spcAft>
              <a:buClr>
                <a:schemeClr val="dk2"/>
              </a:buClr>
              <a:buSzPts val="1800"/>
              <a:buFont typeface="Arial"/>
              <a:buNone/>
              <a:defRPr sz="1800"/>
            </a:lvl9pPr>
          </a:lstStyle>
          <a:p>
            <a:endParaRPr/>
          </a:p>
        </p:txBody>
      </p:sp>
      <p:pic>
        <p:nvPicPr>
          <p:cNvPr id="366" name="Google Shape;366;p67"/>
          <p:cNvPicPr preferRelativeResize="0"/>
          <p:nvPr/>
        </p:nvPicPr>
        <p:blipFill rotWithShape="1">
          <a:blip r:embed="rId2">
            <a:alphaModFix/>
          </a:blip>
          <a:srcRect l="1" r="4603"/>
          <a:stretch/>
        </p:blipFill>
        <p:spPr>
          <a:xfrm flipH="1">
            <a:off x="700087" y="289560"/>
            <a:ext cx="379913" cy="4682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67"/>
        <p:cNvGrpSpPr/>
        <p:nvPr/>
      </p:nvGrpSpPr>
      <p:grpSpPr>
        <a:xfrm>
          <a:off x="0" y="0"/>
          <a:ext cx="0" cy="0"/>
          <a:chOff x="0" y="0"/>
          <a:chExt cx="0" cy="0"/>
        </a:xfrm>
      </p:grpSpPr>
      <p:sp>
        <p:nvSpPr>
          <p:cNvPr id="368" name="Google Shape;368;p68"/>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6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19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70"/>
        <p:cNvGrpSpPr/>
        <p:nvPr/>
      </p:nvGrpSpPr>
      <p:grpSpPr>
        <a:xfrm>
          <a:off x="0" y="0"/>
          <a:ext cx="0" cy="0"/>
          <a:chOff x="0" y="0"/>
          <a:chExt cx="0" cy="0"/>
        </a:xfrm>
      </p:grpSpPr>
      <p:sp>
        <p:nvSpPr>
          <p:cNvPr id="371" name="Google Shape;371;p6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69"/>
          <p:cNvSpPr txBox="1">
            <a:spLocks noGrp="1"/>
          </p:cNvSpPr>
          <p:nvPr>
            <p:ph type="body" idx="1"/>
          </p:nvPr>
        </p:nvSpPr>
        <p:spPr>
          <a:xfrm>
            <a:off x="457200" y="1221581"/>
            <a:ext cx="4038600" cy="3025379"/>
          </a:xfrm>
          <a:prstGeom prst="rect">
            <a:avLst/>
          </a:prstGeom>
          <a:noFill/>
          <a:ln>
            <a:noFill/>
          </a:ln>
        </p:spPr>
        <p:txBody>
          <a:bodyPr spcFirstLastPara="1" wrap="square" lIns="91425" tIns="45700" rIns="91425" bIns="45700" anchor="t" anchorCtr="0">
            <a:noAutofit/>
          </a:bodyPr>
          <a:lstStyle>
            <a:lvl1pPr marL="457200" lvl="0" indent="-397510" algn="l">
              <a:spcBef>
                <a:spcPts val="560"/>
              </a:spcBef>
              <a:spcAft>
                <a:spcPts val="0"/>
              </a:spcAft>
              <a:buClr>
                <a:schemeClr val="dk1"/>
              </a:buClr>
              <a:buSzPts val="266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3" name="Google Shape;373;p69"/>
          <p:cNvSpPr txBox="1">
            <a:spLocks noGrp="1"/>
          </p:cNvSpPr>
          <p:nvPr>
            <p:ph type="body" idx="2"/>
          </p:nvPr>
        </p:nvSpPr>
        <p:spPr>
          <a:xfrm>
            <a:off x="4648200" y="1221581"/>
            <a:ext cx="4038600" cy="3025379"/>
          </a:xfrm>
          <a:prstGeom prst="rect">
            <a:avLst/>
          </a:prstGeom>
          <a:noFill/>
          <a:ln>
            <a:noFill/>
          </a:ln>
        </p:spPr>
        <p:txBody>
          <a:bodyPr spcFirstLastPara="1" wrap="square" lIns="91425" tIns="45700" rIns="91425" bIns="45700" anchor="t" anchorCtr="0">
            <a:noAutofit/>
          </a:bodyPr>
          <a:lstStyle>
            <a:lvl1pPr marL="457200" lvl="0" indent="-397510" algn="l">
              <a:spcBef>
                <a:spcPts val="560"/>
              </a:spcBef>
              <a:spcAft>
                <a:spcPts val="0"/>
              </a:spcAft>
              <a:buClr>
                <a:schemeClr val="dk1"/>
              </a:buClr>
              <a:buSzPts val="266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74"/>
        <p:cNvGrpSpPr/>
        <p:nvPr/>
      </p:nvGrpSpPr>
      <p:grpSpPr>
        <a:xfrm>
          <a:off x="0" y="0"/>
          <a:ext cx="0" cy="0"/>
          <a:chOff x="0" y="0"/>
          <a:chExt cx="0" cy="0"/>
        </a:xfrm>
      </p:grpSpPr>
      <p:sp>
        <p:nvSpPr>
          <p:cNvPr id="375" name="Google Shape;375;p7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7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28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77" name="Google Shape;377;p7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73380" algn="l">
              <a:spcBef>
                <a:spcPts val="480"/>
              </a:spcBef>
              <a:spcAft>
                <a:spcPts val="0"/>
              </a:spcAft>
              <a:buClr>
                <a:schemeClr val="dk1"/>
              </a:buClr>
              <a:buSzPts val="228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228600" algn="l">
              <a:spcBef>
                <a:spcPts val="320"/>
              </a:spcBef>
              <a:spcAft>
                <a:spcPts val="0"/>
              </a:spcAft>
              <a:buSzPts val="1400"/>
              <a:buNone/>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78" name="Google Shape;378;p70"/>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28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79" name="Google Shape;379;p70"/>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Autofit/>
          </a:bodyPr>
          <a:lstStyle>
            <a:lvl1pPr marL="457200" lvl="0" indent="-373380" algn="l">
              <a:spcBef>
                <a:spcPts val="480"/>
              </a:spcBef>
              <a:spcAft>
                <a:spcPts val="0"/>
              </a:spcAft>
              <a:buClr>
                <a:schemeClr val="dk1"/>
              </a:buClr>
              <a:buSzPts val="228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228600" algn="l">
              <a:spcBef>
                <a:spcPts val="320"/>
              </a:spcBef>
              <a:spcAft>
                <a:spcPts val="0"/>
              </a:spcAft>
              <a:buSzPts val="1400"/>
              <a:buNone/>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80"/>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381"/>
        <p:cNvGrpSpPr/>
        <p:nvPr/>
      </p:nvGrpSpPr>
      <p:grpSpPr>
        <a:xfrm>
          <a:off x="0" y="0"/>
          <a:ext cx="0" cy="0"/>
          <a:chOff x="0" y="0"/>
          <a:chExt cx="0" cy="0"/>
        </a:xfrm>
      </p:grpSpPr>
      <p:sp>
        <p:nvSpPr>
          <p:cNvPr id="382" name="Google Shape;382;p72"/>
          <p:cNvSpPr txBox="1">
            <a:spLocks noGrp="1"/>
          </p:cNvSpPr>
          <p:nvPr>
            <p:ph type="title"/>
          </p:nvPr>
        </p:nvSpPr>
        <p:spPr>
          <a:xfrm>
            <a:off x="457200" y="204788"/>
            <a:ext cx="3008313" cy="8715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72"/>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21640" algn="l">
              <a:spcBef>
                <a:spcPts val="640"/>
              </a:spcBef>
              <a:spcAft>
                <a:spcPts val="0"/>
              </a:spcAft>
              <a:buClr>
                <a:schemeClr val="dk1"/>
              </a:buClr>
              <a:buSzPts val="304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228600" algn="l">
              <a:spcBef>
                <a:spcPts val="400"/>
              </a:spcBef>
              <a:spcAft>
                <a:spcPts val="0"/>
              </a:spcAft>
              <a:buSzPts val="1400"/>
              <a:buNone/>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84" name="Google Shape;384;p72"/>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33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385"/>
        <p:cNvGrpSpPr/>
        <p:nvPr/>
      </p:nvGrpSpPr>
      <p:grpSpPr>
        <a:xfrm>
          <a:off x="0" y="0"/>
          <a:ext cx="0" cy="0"/>
          <a:chOff x="0" y="0"/>
          <a:chExt cx="0" cy="0"/>
        </a:xfrm>
      </p:grpSpPr>
      <p:sp>
        <p:nvSpPr>
          <p:cNvPr id="386" name="Google Shape;386;p73"/>
          <p:cNvSpPr txBox="1">
            <a:spLocks noGrp="1"/>
          </p:cNvSpPr>
          <p:nvPr>
            <p:ph type="title"/>
          </p:nvPr>
        </p:nvSpPr>
        <p:spPr>
          <a:xfrm>
            <a:off x="1792288" y="3600450"/>
            <a:ext cx="5486400" cy="42505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73"/>
          <p:cNvSpPr>
            <a:spLocks noGrp="1"/>
          </p:cNvSpPr>
          <p:nvPr>
            <p:ph type="pic" idx="2"/>
          </p:nvPr>
        </p:nvSpPr>
        <p:spPr>
          <a:xfrm>
            <a:off x="1792288" y="459581"/>
            <a:ext cx="5486400" cy="3086100"/>
          </a:xfrm>
          <a:prstGeom prst="rect">
            <a:avLst/>
          </a:prstGeom>
          <a:noFill/>
          <a:ln>
            <a:noFill/>
          </a:ln>
        </p:spPr>
      </p:sp>
      <p:sp>
        <p:nvSpPr>
          <p:cNvPr id="388" name="Google Shape;388;p73"/>
          <p:cNvSpPr txBox="1">
            <a:spLocks noGrp="1"/>
          </p:cNvSpPr>
          <p:nvPr>
            <p:ph type="body" idx="1"/>
          </p:nvPr>
        </p:nvSpPr>
        <p:spPr>
          <a:xfrm>
            <a:off x="1792288" y="4025503"/>
            <a:ext cx="5486400" cy="603646"/>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33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389"/>
        <p:cNvGrpSpPr/>
        <p:nvPr/>
      </p:nvGrpSpPr>
      <p:grpSpPr>
        <a:xfrm>
          <a:off x="0" y="0"/>
          <a:ext cx="0" cy="0"/>
          <a:chOff x="0" y="0"/>
          <a:chExt cx="0" cy="0"/>
        </a:xfrm>
      </p:grpSpPr>
      <p:sp>
        <p:nvSpPr>
          <p:cNvPr id="390" name="Google Shape;390;p7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74"/>
          <p:cNvSpPr txBox="1">
            <a:spLocks noGrp="1"/>
          </p:cNvSpPr>
          <p:nvPr>
            <p:ph type="body" idx="1"/>
          </p:nvPr>
        </p:nvSpPr>
        <p:spPr>
          <a:xfrm rot="5400000">
            <a:off x="3059311" y="-1380530"/>
            <a:ext cx="3025379" cy="8229600"/>
          </a:xfrm>
          <a:prstGeom prst="rect">
            <a:avLst/>
          </a:prstGeom>
          <a:noFill/>
          <a:ln>
            <a:noFill/>
          </a:ln>
        </p:spPr>
        <p:txBody>
          <a:bodyPr spcFirstLastPara="1" wrap="square" lIns="91425" tIns="45700" rIns="91425" bIns="45700" anchor="t" anchorCtr="0">
            <a:noAutofit/>
          </a:bodyPr>
          <a:lstStyle>
            <a:lvl1pPr marL="457200" lvl="0" indent="-337185" algn="l">
              <a:spcBef>
                <a:spcPts val="360"/>
              </a:spcBef>
              <a:spcAft>
                <a:spcPts val="0"/>
              </a:spcAft>
              <a:buClr>
                <a:schemeClr val="dk1"/>
              </a:buClr>
              <a:buSzPts val="171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392"/>
        <p:cNvGrpSpPr/>
        <p:nvPr/>
      </p:nvGrpSpPr>
      <p:grpSpPr>
        <a:xfrm>
          <a:off x="0" y="0"/>
          <a:ext cx="0" cy="0"/>
          <a:chOff x="0" y="0"/>
          <a:chExt cx="0" cy="0"/>
        </a:xfrm>
      </p:grpSpPr>
      <p:sp>
        <p:nvSpPr>
          <p:cNvPr id="393" name="Google Shape;393;p75"/>
          <p:cNvSpPr txBox="1">
            <a:spLocks noGrp="1"/>
          </p:cNvSpPr>
          <p:nvPr>
            <p:ph type="title"/>
          </p:nvPr>
        </p:nvSpPr>
        <p:spPr>
          <a:xfrm rot="5400000">
            <a:off x="5637609" y="1197769"/>
            <a:ext cx="4040981"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75"/>
          <p:cNvSpPr txBox="1">
            <a:spLocks noGrp="1"/>
          </p:cNvSpPr>
          <p:nvPr>
            <p:ph type="body" idx="1"/>
          </p:nvPr>
        </p:nvSpPr>
        <p:spPr>
          <a:xfrm rot="5400000">
            <a:off x="1446610" y="-783431"/>
            <a:ext cx="4040981" cy="6019800"/>
          </a:xfrm>
          <a:prstGeom prst="rect">
            <a:avLst/>
          </a:prstGeom>
          <a:noFill/>
          <a:ln>
            <a:noFill/>
          </a:ln>
        </p:spPr>
        <p:txBody>
          <a:bodyPr spcFirstLastPara="1" wrap="square" lIns="91425" tIns="45700" rIns="91425" bIns="45700" anchor="t" anchorCtr="0">
            <a:noAutofit/>
          </a:bodyPr>
          <a:lstStyle>
            <a:lvl1pPr marL="457200" lvl="0" indent="-337185" algn="l">
              <a:spcBef>
                <a:spcPts val="360"/>
              </a:spcBef>
              <a:spcAft>
                <a:spcPts val="0"/>
              </a:spcAft>
              <a:buClr>
                <a:schemeClr val="dk1"/>
              </a:buClr>
              <a:buSzPts val="171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6.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4.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7.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13.pn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heme" Target="../theme/theme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pic>
        <p:nvPicPr>
          <p:cNvPr id="71" name="Google Shape;71;p16"/>
          <p:cNvPicPr preferRelativeResize="0"/>
          <p:nvPr/>
        </p:nvPicPr>
        <p:blipFill rotWithShape="1">
          <a:blip r:embed="rId7">
            <a:alphaModFix/>
          </a:blip>
          <a:srcRect/>
          <a:stretch/>
        </p:blipFill>
        <p:spPr>
          <a:xfrm>
            <a:off x="251520" y="4706670"/>
            <a:ext cx="905827" cy="365760"/>
          </a:xfrm>
          <a:prstGeom prst="rect">
            <a:avLst/>
          </a:prstGeom>
          <a:noFill/>
          <a:ln>
            <a:noFill/>
          </a:ln>
        </p:spPr>
      </p:pic>
      <p:sp>
        <p:nvSpPr>
          <p:cNvPr id="72" name="Google Shape;72;p16"/>
          <p:cNvSpPr/>
          <p:nvPr/>
        </p:nvSpPr>
        <p:spPr>
          <a:xfrm>
            <a:off x="0" y="0"/>
            <a:ext cx="9144000" cy="1005576"/>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 name="Google Shape;73;p16"/>
          <p:cNvSpPr txBox="1"/>
          <p:nvPr/>
        </p:nvSpPr>
        <p:spPr>
          <a:xfrm>
            <a:off x="7920372" y="4785675"/>
            <a:ext cx="1080120" cy="207749"/>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fr" sz="900" b="0" i="0" u="none" strike="noStrike" cap="none">
                <a:solidFill>
                  <a:schemeClr val="dk1"/>
                </a:solidFill>
                <a:latin typeface="Arial"/>
                <a:ea typeface="Arial"/>
                <a:cs typeface="Arial"/>
                <a:sym typeface="Arial"/>
              </a:rPr>
              <a:t>Slide </a:t>
            </a:r>
            <a:fld id="{00000000-1234-1234-1234-123412341234}" type="slidenum">
              <a:rPr lang="fr" sz="900" b="1" i="0" u="none" strike="noStrike" cap="none">
                <a:solidFill>
                  <a:srgbClr val="FF0000"/>
                </a:solidFill>
                <a:latin typeface="Arial"/>
                <a:ea typeface="Arial"/>
                <a:cs typeface="Arial"/>
                <a:sym typeface="Arial"/>
              </a:rPr>
              <a:t>‹N°›</a:t>
            </a:fld>
            <a:r>
              <a:rPr lang="fr" sz="900" b="0" i="0" u="none" strike="noStrike" cap="none">
                <a:solidFill>
                  <a:schemeClr val="dk1"/>
                </a:solidFill>
                <a:latin typeface="Arial"/>
                <a:ea typeface="Arial"/>
                <a:cs typeface="Arial"/>
                <a:sym typeface="Arial"/>
              </a:rPr>
              <a:t> of </a:t>
            </a:r>
            <a:r>
              <a:rPr lang="fr" sz="900" b="1" i="0" u="none" strike="noStrike" cap="none">
                <a:solidFill>
                  <a:schemeClr val="dk1"/>
                </a:solidFill>
                <a:latin typeface="Arial"/>
                <a:ea typeface="Arial"/>
                <a:cs typeface="Arial"/>
                <a:sym typeface="Arial"/>
              </a:rPr>
              <a:t>11</a:t>
            </a:r>
            <a:r>
              <a:rPr lang="fr" sz="900" b="0" i="0" u="none" strike="noStrike" cap="none">
                <a:solidFill>
                  <a:schemeClr val="dk1"/>
                </a:solidFill>
                <a:latin typeface="Arial"/>
                <a:ea typeface="Arial"/>
                <a:cs typeface="Arial"/>
                <a:sym typeface="Arial"/>
              </a:rPr>
              <a:t> </a:t>
            </a:r>
            <a:endParaRPr sz="900" b="0" i="0" u="none" strike="noStrike" cap="none">
              <a:solidFill>
                <a:schemeClr val="dk1"/>
              </a:solidFill>
              <a:latin typeface="Arial"/>
              <a:ea typeface="Arial"/>
              <a:cs typeface="Arial"/>
              <a:sym typeface="Arial"/>
            </a:endParaRPr>
          </a:p>
        </p:txBody>
      </p:sp>
      <p:pic>
        <p:nvPicPr>
          <p:cNvPr id="74" name="Google Shape;74;p16" descr="Une image contenant texte&#10;&#10;Description générée automatiquement"/>
          <p:cNvPicPr preferRelativeResize="0"/>
          <p:nvPr/>
        </p:nvPicPr>
        <p:blipFill rotWithShape="1">
          <a:blip r:embed="rId8">
            <a:alphaModFix/>
          </a:blip>
          <a:srcRect/>
          <a:stretch/>
        </p:blipFill>
        <p:spPr>
          <a:xfrm>
            <a:off x="1439652" y="4680533"/>
            <a:ext cx="905828" cy="36957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367903" y="1067396"/>
            <a:ext cx="8408193" cy="540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1900"/>
              <a:buFont typeface="Arial"/>
              <a:buNone/>
              <a:defRPr sz="1900" b="1" i="0" u="none" strike="noStrike" cap="none">
                <a:solidFill>
                  <a:schemeClr val="accen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4" name="Google Shape;94;p22"/>
          <p:cNvSpPr txBox="1">
            <a:spLocks noGrp="1"/>
          </p:cNvSpPr>
          <p:nvPr>
            <p:ph type="body" idx="1"/>
          </p:nvPr>
        </p:nvSpPr>
        <p:spPr>
          <a:xfrm>
            <a:off x="367903" y="1795463"/>
            <a:ext cx="8408193" cy="261223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800"/>
              </a:spcBef>
              <a:spcAft>
                <a:spcPts val="0"/>
              </a:spcAft>
              <a:buClr>
                <a:schemeClr val="accent2"/>
              </a:buClr>
              <a:buSzPts val="1400"/>
              <a:buFont typeface="Arial"/>
              <a:buNone/>
              <a:defRPr sz="1400" b="1" i="0" u="none" strike="noStrike" cap="none">
                <a:solidFill>
                  <a:schemeClr val="accent2"/>
                </a:solidFill>
                <a:latin typeface="Arial"/>
                <a:ea typeface="Arial"/>
                <a:cs typeface="Arial"/>
                <a:sym typeface="Arial"/>
              </a:defRPr>
            </a:lvl1pPr>
            <a:lvl2pPr marL="914400" marR="0" lvl="1" indent="-228600" algn="l" rtl="0">
              <a:lnSpc>
                <a:spcPct val="10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85750" algn="l" rtl="0">
              <a:lnSpc>
                <a:spcPct val="100000"/>
              </a:lnSpc>
              <a:spcBef>
                <a:spcPts val="500"/>
              </a:spcBef>
              <a:spcAft>
                <a:spcPts val="0"/>
              </a:spcAft>
              <a:buClr>
                <a:schemeClr val="accent2"/>
              </a:buClr>
              <a:buSzPts val="900"/>
              <a:buFont typeface="Noto Sans Symbols"/>
              <a:buChar char="►"/>
              <a:defRPr sz="14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0"/>
              </a:spcBef>
              <a:spcAft>
                <a:spcPts val="0"/>
              </a:spcAft>
              <a:buClr>
                <a:schemeClr val="accent2"/>
              </a:buClr>
              <a:buSzPts val="800"/>
              <a:buFont typeface="Arial"/>
              <a:buNone/>
              <a:defRPr sz="1100" b="1" i="0" u="none" strike="noStrike" cap="none">
                <a:solidFill>
                  <a:schemeClr val="accent2"/>
                </a:solidFill>
                <a:latin typeface="Arial"/>
                <a:ea typeface="Arial"/>
                <a:cs typeface="Arial"/>
                <a:sym typeface="Arial"/>
              </a:defRPr>
            </a:lvl4pPr>
            <a:lvl5pPr marL="2286000" marR="0" lvl="4" indent="-228600" algn="l" rtl="0">
              <a:lnSpc>
                <a:spcPct val="100000"/>
              </a:lnSpc>
              <a:spcBef>
                <a:spcPts val="300"/>
              </a:spcBef>
              <a:spcAft>
                <a:spcPts val="0"/>
              </a:spcAft>
              <a:buClr>
                <a:schemeClr val="accent2"/>
              </a:buClr>
              <a:buSzPts val="800"/>
              <a:buFont typeface="Arial"/>
              <a:buNone/>
              <a:defRPr sz="1100" b="0" i="0" u="none" strike="noStrike" cap="none">
                <a:solidFill>
                  <a:schemeClr val="dk1"/>
                </a:solidFill>
                <a:latin typeface="Arial"/>
                <a:ea typeface="Arial"/>
                <a:cs typeface="Arial"/>
                <a:sym typeface="Arial"/>
              </a:defRPr>
            </a:lvl5pPr>
            <a:lvl6pPr marL="2743200" marR="0" lvl="5" indent="-273050" algn="l" rtl="0">
              <a:lnSpc>
                <a:spcPct val="100000"/>
              </a:lnSpc>
              <a:spcBef>
                <a:spcPts val="300"/>
              </a:spcBef>
              <a:spcAft>
                <a:spcPts val="0"/>
              </a:spcAft>
              <a:buClr>
                <a:schemeClr val="accent2"/>
              </a:buClr>
              <a:buSzPts val="700"/>
              <a:buFont typeface="Noto Sans Symbols"/>
              <a:buChar char="►"/>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5" name="Google Shape;95;p22"/>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800" b="0" i="0" u="none" strike="noStrike" cap="none">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6" name="Google Shape;96;p22"/>
          <p:cNvSpPr txBox="1">
            <a:spLocks noGrp="1"/>
          </p:cNvSpPr>
          <p:nvPr>
            <p:ph type="ftr" idx="11"/>
          </p:nvPr>
        </p:nvSpPr>
        <p:spPr>
          <a:xfrm>
            <a:off x="367903" y="4752976"/>
            <a:ext cx="4204097" cy="135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100"/>
              <a:buNone/>
              <a:defRPr sz="800" b="1"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7" name="Google Shape;97;p22"/>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400" b="0" i="0" u="none" strike="noStrike" cap="none">
                <a:solidFill>
                  <a:schemeClr val="accent1"/>
                </a:solidFill>
                <a:latin typeface="Arial"/>
                <a:ea typeface="Arial"/>
                <a:cs typeface="Arial"/>
                <a:sym typeface="Arial"/>
              </a:defRPr>
            </a:lvl1pPr>
            <a:lvl2pPr marL="0" marR="0" lvl="1" indent="0" algn="r" rtl="0">
              <a:spcBef>
                <a:spcPts val="0"/>
              </a:spcBef>
              <a:buNone/>
              <a:defRPr sz="1400" b="0" i="0" u="none" strike="noStrike" cap="none">
                <a:solidFill>
                  <a:schemeClr val="accent1"/>
                </a:solidFill>
                <a:latin typeface="Arial"/>
                <a:ea typeface="Arial"/>
                <a:cs typeface="Arial"/>
                <a:sym typeface="Arial"/>
              </a:defRPr>
            </a:lvl2pPr>
            <a:lvl3pPr marL="0" marR="0" lvl="2" indent="0" algn="r" rtl="0">
              <a:spcBef>
                <a:spcPts val="0"/>
              </a:spcBef>
              <a:buNone/>
              <a:defRPr sz="1400" b="0" i="0" u="none" strike="noStrike" cap="none">
                <a:solidFill>
                  <a:schemeClr val="accent1"/>
                </a:solidFill>
                <a:latin typeface="Arial"/>
                <a:ea typeface="Arial"/>
                <a:cs typeface="Arial"/>
                <a:sym typeface="Arial"/>
              </a:defRPr>
            </a:lvl3pPr>
            <a:lvl4pPr marL="0" marR="0" lvl="3" indent="0" algn="r" rtl="0">
              <a:spcBef>
                <a:spcPts val="0"/>
              </a:spcBef>
              <a:buNone/>
              <a:defRPr sz="1400" b="0" i="0" u="none" strike="noStrike" cap="none">
                <a:solidFill>
                  <a:schemeClr val="accent1"/>
                </a:solidFill>
                <a:latin typeface="Arial"/>
                <a:ea typeface="Arial"/>
                <a:cs typeface="Arial"/>
                <a:sym typeface="Arial"/>
              </a:defRPr>
            </a:lvl4pPr>
            <a:lvl5pPr marL="0" marR="0" lvl="4" indent="0" algn="r" rtl="0">
              <a:spcBef>
                <a:spcPts val="0"/>
              </a:spcBef>
              <a:buNone/>
              <a:defRPr sz="1400" b="0" i="0" u="none" strike="noStrike" cap="none">
                <a:solidFill>
                  <a:schemeClr val="accent1"/>
                </a:solidFill>
                <a:latin typeface="Arial"/>
                <a:ea typeface="Arial"/>
                <a:cs typeface="Arial"/>
                <a:sym typeface="Arial"/>
              </a:defRPr>
            </a:lvl5pPr>
            <a:lvl6pPr marL="0" marR="0" lvl="5" indent="0" algn="r" rtl="0">
              <a:spcBef>
                <a:spcPts val="0"/>
              </a:spcBef>
              <a:buNone/>
              <a:defRPr sz="1400" b="0" i="0" u="none" strike="noStrike" cap="none">
                <a:solidFill>
                  <a:schemeClr val="accent1"/>
                </a:solidFill>
                <a:latin typeface="Arial"/>
                <a:ea typeface="Arial"/>
                <a:cs typeface="Arial"/>
                <a:sym typeface="Arial"/>
              </a:defRPr>
            </a:lvl6pPr>
            <a:lvl7pPr marL="0" marR="0" lvl="6" indent="0" algn="r" rtl="0">
              <a:spcBef>
                <a:spcPts val="0"/>
              </a:spcBef>
              <a:buNone/>
              <a:defRPr sz="1400" b="0" i="0" u="none" strike="noStrike" cap="none">
                <a:solidFill>
                  <a:schemeClr val="accent1"/>
                </a:solidFill>
                <a:latin typeface="Arial"/>
                <a:ea typeface="Arial"/>
                <a:cs typeface="Arial"/>
                <a:sym typeface="Arial"/>
              </a:defRPr>
            </a:lvl7pPr>
            <a:lvl8pPr marL="0" marR="0" lvl="7" indent="0" algn="r" rtl="0">
              <a:spcBef>
                <a:spcPts val="0"/>
              </a:spcBef>
              <a:buNone/>
              <a:defRPr sz="1400" b="0" i="0" u="none" strike="noStrike" cap="none">
                <a:solidFill>
                  <a:schemeClr val="accent1"/>
                </a:solidFill>
                <a:latin typeface="Arial"/>
                <a:ea typeface="Arial"/>
                <a:cs typeface="Arial"/>
                <a:sym typeface="Arial"/>
              </a:defRPr>
            </a:lvl8pPr>
            <a:lvl9pPr marL="0" marR="0" lvl="8" indent="0" algn="r" rtl="0">
              <a:spcBef>
                <a:spcPts val="0"/>
              </a:spcBef>
              <a:buNone/>
              <a:defRPr sz="14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98" name="Google Shape;98;p22"/>
          <p:cNvPicPr preferRelativeResize="0"/>
          <p:nvPr/>
        </p:nvPicPr>
        <p:blipFill rotWithShape="1">
          <a:blip r:embed="rId18">
            <a:alphaModFix/>
          </a:blip>
          <a:srcRect/>
          <a:stretch/>
        </p:blipFill>
        <p:spPr>
          <a:xfrm>
            <a:off x="-1786" y="1139309"/>
            <a:ext cx="89635" cy="105224"/>
          </a:xfrm>
          <a:prstGeom prst="rect">
            <a:avLst/>
          </a:prstGeom>
          <a:noFill/>
          <a:ln>
            <a:noFill/>
          </a:ln>
        </p:spPr>
      </p:pic>
      <p:pic>
        <p:nvPicPr>
          <p:cNvPr id="99" name="Google Shape;99;p22"/>
          <p:cNvPicPr preferRelativeResize="0"/>
          <p:nvPr/>
        </p:nvPicPr>
        <p:blipFill rotWithShape="1">
          <a:blip r:embed="rId19">
            <a:alphaModFix/>
          </a:blip>
          <a:srcRect/>
          <a:stretch/>
        </p:blipFill>
        <p:spPr>
          <a:xfrm>
            <a:off x="8292797" y="4775597"/>
            <a:ext cx="483300" cy="129200"/>
          </a:xfrm>
          <a:prstGeom prst="rect">
            <a:avLst/>
          </a:prstGeom>
          <a:noFill/>
          <a:ln>
            <a:noFill/>
          </a:ln>
        </p:spPr>
      </p:pic>
      <p:pic>
        <p:nvPicPr>
          <p:cNvPr id="100" name="Google Shape;100;p22"/>
          <p:cNvPicPr preferRelativeResize="0"/>
          <p:nvPr/>
        </p:nvPicPr>
        <p:blipFill rotWithShape="1">
          <a:blip r:embed="rId20">
            <a:alphaModFix/>
          </a:blip>
          <a:srcRect/>
          <a:stretch/>
        </p:blipFill>
        <p:spPr>
          <a:xfrm>
            <a:off x="364234" y="373546"/>
            <a:ext cx="1085298" cy="3751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32">
          <p15:clr>
            <a:srgbClr val="F26B43"/>
          </p15:clr>
        </p15:guide>
        <p15:guide id="4" pos="5528">
          <p15:clr>
            <a:srgbClr val="F26B43"/>
          </p15:clr>
        </p15:guide>
        <p15:guide id="5" orient="horz" pos="232">
          <p15:clr>
            <a:srgbClr val="F26B43"/>
          </p15:clr>
        </p15:guide>
        <p15:guide id="6" orient="horz" pos="3008">
          <p15:clr>
            <a:srgbClr val="F26B43"/>
          </p15:clr>
        </p15:guide>
        <p15:guide id="7" orient="horz" pos="1131">
          <p15:clr>
            <a:srgbClr val="F26B43"/>
          </p15:clr>
        </p15:guide>
        <p15:guide id="8" orient="horz" pos="2777">
          <p15:clr>
            <a:srgbClr val="F26B43"/>
          </p15:clr>
        </p15:guide>
        <p15:guide id="9" orient="horz" pos="115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39"/>
          <p:cNvSpPr/>
          <p:nvPr/>
        </p:nvSpPr>
        <p:spPr>
          <a:xfrm>
            <a:off x="0" y="4563000"/>
            <a:ext cx="9144000" cy="580500"/>
          </a:xfrm>
          <a:prstGeom prst="rect">
            <a:avLst/>
          </a:prstGeom>
          <a:solidFill>
            <a:schemeClr val="lt1"/>
          </a:solidFill>
          <a:ln>
            <a:noFill/>
          </a:ln>
        </p:spPr>
        <p:txBody>
          <a:bodyPr spcFirstLastPara="1" wrap="square" lIns="0" tIns="45700" rIns="91425" bIns="45700" anchor="t" anchorCtr="0">
            <a:noAutofit/>
          </a:bodyPr>
          <a:lstStyle/>
          <a:p>
            <a:pPr marL="177800" marR="0" lvl="0" indent="-17780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p:txBody>
      </p:sp>
      <p:sp>
        <p:nvSpPr>
          <p:cNvPr id="227" name="Google Shape;227;p39"/>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rmAutofit/>
          </a:bodyPr>
          <a:lstStyle>
            <a:lvl1pPr marR="0" lvl="0" algn="l" rtl="0">
              <a:spcBef>
                <a:spcPts val="0"/>
              </a:spcBef>
              <a:spcAft>
                <a:spcPts val="0"/>
              </a:spcAft>
              <a:buSzPts val="1400"/>
              <a:buNone/>
              <a:defRPr sz="3400" b="1" i="0" u="none" strike="noStrike" cap="none">
                <a:solidFill>
                  <a:schemeClr val="lt1"/>
                </a:solidFill>
                <a:latin typeface="Arial Narrow"/>
                <a:ea typeface="Arial Narrow"/>
                <a:cs typeface="Arial Narrow"/>
                <a:sym typeface="Arial Narrow"/>
              </a:defRPr>
            </a:lvl1pPr>
            <a:lvl2pPr marR="0" lvl="1" algn="l" rtl="0">
              <a:spcBef>
                <a:spcPts val="0"/>
              </a:spcBef>
              <a:spcAft>
                <a:spcPts val="0"/>
              </a:spcAft>
              <a:buSzPts val="1400"/>
              <a:buNone/>
              <a:defRPr sz="3200" b="0" i="0" u="none" strike="noStrike" cap="none">
                <a:solidFill>
                  <a:schemeClr val="lt1"/>
                </a:solidFill>
                <a:latin typeface="Arial Narrow"/>
                <a:ea typeface="Arial Narrow"/>
                <a:cs typeface="Arial Narrow"/>
                <a:sym typeface="Arial Narrow"/>
              </a:defRPr>
            </a:lvl2pPr>
            <a:lvl3pPr marR="0" lvl="2" algn="l" rtl="0">
              <a:spcBef>
                <a:spcPts val="0"/>
              </a:spcBef>
              <a:spcAft>
                <a:spcPts val="0"/>
              </a:spcAft>
              <a:buSzPts val="1400"/>
              <a:buNone/>
              <a:defRPr sz="3200" b="0" i="0" u="none" strike="noStrike" cap="none">
                <a:solidFill>
                  <a:schemeClr val="lt1"/>
                </a:solidFill>
                <a:latin typeface="Arial Narrow"/>
                <a:ea typeface="Arial Narrow"/>
                <a:cs typeface="Arial Narrow"/>
                <a:sym typeface="Arial Narrow"/>
              </a:defRPr>
            </a:lvl3pPr>
            <a:lvl4pPr marR="0" lvl="3" algn="l" rtl="0">
              <a:spcBef>
                <a:spcPts val="0"/>
              </a:spcBef>
              <a:spcAft>
                <a:spcPts val="0"/>
              </a:spcAft>
              <a:buSzPts val="1400"/>
              <a:buNone/>
              <a:defRPr sz="3200" b="0" i="0" u="none" strike="noStrike" cap="none">
                <a:solidFill>
                  <a:schemeClr val="lt1"/>
                </a:solidFill>
                <a:latin typeface="Arial Narrow"/>
                <a:ea typeface="Arial Narrow"/>
                <a:cs typeface="Arial Narrow"/>
                <a:sym typeface="Arial Narrow"/>
              </a:defRPr>
            </a:lvl4pPr>
            <a:lvl5pPr marR="0" lvl="4" algn="l" rtl="0">
              <a:spcBef>
                <a:spcPts val="0"/>
              </a:spcBef>
              <a:spcAft>
                <a:spcPts val="0"/>
              </a:spcAft>
              <a:buSzPts val="1400"/>
              <a:buNone/>
              <a:defRPr sz="3200" b="0" i="0" u="none" strike="noStrike" cap="none">
                <a:solidFill>
                  <a:schemeClr val="lt1"/>
                </a:solidFill>
                <a:latin typeface="Arial Narrow"/>
                <a:ea typeface="Arial Narrow"/>
                <a:cs typeface="Arial Narrow"/>
                <a:sym typeface="Arial Narrow"/>
              </a:defRPr>
            </a:lvl5pPr>
            <a:lvl6pPr marR="0" lvl="5" algn="l" rtl="0">
              <a:spcBef>
                <a:spcPts val="0"/>
              </a:spcBef>
              <a:spcAft>
                <a:spcPts val="0"/>
              </a:spcAft>
              <a:buSzPts val="1400"/>
              <a:buNone/>
              <a:defRPr sz="3200" b="0" i="0" u="none" strike="noStrike" cap="none">
                <a:solidFill>
                  <a:schemeClr val="lt1"/>
                </a:solidFill>
                <a:latin typeface="Arial Narrow"/>
                <a:ea typeface="Arial Narrow"/>
                <a:cs typeface="Arial Narrow"/>
                <a:sym typeface="Arial Narrow"/>
              </a:defRPr>
            </a:lvl6pPr>
            <a:lvl7pPr marR="0" lvl="6" algn="l" rtl="0">
              <a:spcBef>
                <a:spcPts val="0"/>
              </a:spcBef>
              <a:spcAft>
                <a:spcPts val="0"/>
              </a:spcAft>
              <a:buSzPts val="1400"/>
              <a:buNone/>
              <a:defRPr sz="3200" b="0" i="0" u="none" strike="noStrike" cap="none">
                <a:solidFill>
                  <a:schemeClr val="lt1"/>
                </a:solidFill>
                <a:latin typeface="Arial Narrow"/>
                <a:ea typeface="Arial Narrow"/>
                <a:cs typeface="Arial Narrow"/>
                <a:sym typeface="Arial Narrow"/>
              </a:defRPr>
            </a:lvl7pPr>
            <a:lvl8pPr marR="0" lvl="7" algn="l" rtl="0">
              <a:spcBef>
                <a:spcPts val="0"/>
              </a:spcBef>
              <a:spcAft>
                <a:spcPts val="0"/>
              </a:spcAft>
              <a:buSzPts val="1400"/>
              <a:buNone/>
              <a:defRPr sz="3200" b="0" i="0" u="none" strike="noStrike" cap="none">
                <a:solidFill>
                  <a:schemeClr val="lt1"/>
                </a:solidFill>
                <a:latin typeface="Arial Narrow"/>
                <a:ea typeface="Arial Narrow"/>
                <a:cs typeface="Arial Narrow"/>
                <a:sym typeface="Arial Narrow"/>
              </a:defRPr>
            </a:lvl8pPr>
            <a:lvl9pPr marR="0" lvl="8" algn="l" rtl="0">
              <a:spcBef>
                <a:spcPts val="0"/>
              </a:spcBef>
              <a:spcAft>
                <a:spcPts val="0"/>
              </a:spcAft>
              <a:buSzPts val="1400"/>
              <a:buNone/>
              <a:defRPr sz="3200" b="0" i="0" u="none" strike="noStrike" cap="none">
                <a:solidFill>
                  <a:schemeClr val="lt1"/>
                </a:solidFill>
                <a:latin typeface="Arial Narrow"/>
                <a:ea typeface="Arial Narrow"/>
                <a:cs typeface="Arial Narrow"/>
                <a:sym typeface="Arial Narrow"/>
              </a:defRPr>
            </a:lvl9pPr>
          </a:lstStyle>
          <a:p>
            <a:endParaRPr/>
          </a:p>
        </p:txBody>
      </p:sp>
      <p:pic>
        <p:nvPicPr>
          <p:cNvPr id="228" name="Google Shape;228;p39"/>
          <p:cNvPicPr preferRelativeResize="0"/>
          <p:nvPr/>
        </p:nvPicPr>
        <p:blipFill rotWithShape="1">
          <a:blip r:embed="rId25">
            <a:alphaModFix/>
          </a:blip>
          <a:srcRect/>
          <a:stretch/>
        </p:blipFill>
        <p:spPr>
          <a:xfrm>
            <a:off x="7066823" y="4683202"/>
            <a:ext cx="1299578" cy="343745"/>
          </a:xfrm>
          <a:prstGeom prst="rect">
            <a:avLst/>
          </a:prstGeom>
          <a:noFill/>
          <a:ln>
            <a:noFill/>
          </a:ln>
        </p:spPr>
      </p:pic>
      <p:sp>
        <p:nvSpPr>
          <p:cNvPr id="229" name="Google Shape;229;p39"/>
          <p:cNvSpPr txBox="1"/>
          <p:nvPr/>
        </p:nvSpPr>
        <p:spPr>
          <a:xfrm>
            <a:off x="365565" y="4795864"/>
            <a:ext cx="426287" cy="126958"/>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fld id="{00000000-1234-1234-1234-123412341234}" type="slidenum">
              <a:rPr lang="fr" sz="1100" b="0" i="0" u="none" strike="noStrike" cap="none">
                <a:solidFill>
                  <a:srgbClr val="000000"/>
                </a:solidFill>
                <a:latin typeface="Arial"/>
                <a:ea typeface="Arial"/>
                <a:cs typeface="Arial"/>
                <a:sym typeface="Arial"/>
              </a:rPr>
              <a:t>‹N°›</a:t>
            </a:fld>
            <a:endParaRPr sz="11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75">
          <p15:clr>
            <a:srgbClr val="F26B43"/>
          </p15:clr>
        </p15:guide>
        <p15:guide id="2" pos="226">
          <p15:clr>
            <a:srgbClr val="F26B43"/>
          </p15:clr>
        </p15:guide>
        <p15:guide id="3" pos="5534">
          <p15:clr>
            <a:srgbClr val="F26B43"/>
          </p15:clr>
        </p15:guide>
        <p15:guide id="4" pos="2880">
          <p15:clr>
            <a:srgbClr val="F26B43"/>
          </p15:clr>
        </p15:guide>
        <p15:guide id="5" orient="horz" pos="361">
          <p15:clr>
            <a:srgbClr val="F26B43"/>
          </p15:clr>
        </p15:guide>
        <p15:guide id="6" orient="horz" pos="3085">
          <p15:clr>
            <a:srgbClr val="F26B43"/>
          </p15:clr>
        </p15:guide>
        <p15:guide id="7" orient="horz" pos="53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6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48" name="Google Shape;348;p63"/>
          <p:cNvSpPr txBox="1">
            <a:spLocks noGrp="1"/>
          </p:cNvSpPr>
          <p:nvPr>
            <p:ph type="body" idx="1"/>
          </p:nvPr>
        </p:nvSpPr>
        <p:spPr>
          <a:xfrm>
            <a:off x="457200" y="1221581"/>
            <a:ext cx="8229600" cy="3025379"/>
          </a:xfrm>
          <a:prstGeom prst="rect">
            <a:avLst/>
          </a:prstGeom>
          <a:noFill/>
          <a:ln>
            <a:noFill/>
          </a:ln>
        </p:spPr>
        <p:txBody>
          <a:bodyPr spcFirstLastPara="1" wrap="square" lIns="91425" tIns="45700" rIns="91425" bIns="45700" anchor="t" anchorCtr="0">
            <a:noAutofit/>
          </a:bodyPr>
          <a:lstStyle>
            <a:lvl1pPr marL="457200" marR="0" lvl="0" indent="-373380" algn="l" rtl="0">
              <a:spcBef>
                <a:spcPts val="480"/>
              </a:spcBef>
              <a:spcAft>
                <a:spcPts val="0"/>
              </a:spcAft>
              <a:buClr>
                <a:schemeClr val="dk1"/>
              </a:buClr>
              <a:buSzPts val="2280"/>
              <a:buFont typeface="Arial"/>
              <a:buChar char="•"/>
              <a:defRPr sz="24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9" name="Google Shape;349;p63"/>
          <p:cNvSpPr txBox="1"/>
          <p:nvPr/>
        </p:nvSpPr>
        <p:spPr>
          <a:xfrm>
            <a:off x="7623174" y="4870847"/>
            <a:ext cx="1255713" cy="16073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 sz="800" b="0" i="0" u="none" strike="noStrike" cap="none">
                <a:solidFill>
                  <a:schemeClr val="dk1"/>
                </a:solidFill>
                <a:latin typeface="Arial"/>
                <a:ea typeface="Arial"/>
                <a:cs typeface="Arial"/>
                <a:sym typeface="Arial"/>
              </a:rPr>
              <a:t>29/09/2021 - Page </a:t>
            </a:r>
            <a:fld id="{00000000-1234-1234-1234-123412341234}" type="slidenum">
              <a:rPr lang="fr" sz="800" b="0" i="0" u="none" strike="noStrike" cap="none">
                <a:solidFill>
                  <a:schemeClr val="dk1"/>
                </a:solidFill>
                <a:latin typeface="Arial"/>
                <a:ea typeface="Arial"/>
                <a:cs typeface="Arial"/>
                <a:sym typeface="Arial"/>
              </a:rPr>
              <a:t>‹N°›</a:t>
            </a:fld>
            <a:endParaRPr sz="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hyperlink" Target="https://foreignpolicy.com/2014/06/10/please-do-not-teach-this-woman-to-fish/" TargetMode="External"/><Relationship Id="rId4" Type="http://schemas.openxmlformats.org/officeDocument/2006/relationships/hyperlink" Target="https://www.vox.com/future-perfect/2018/11/13/18079280/global-poor-skills-training-world-ban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46.jpg"/><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8" Type="http://schemas.openxmlformats.org/officeDocument/2006/relationships/hyperlink" Target="https://www.ilo.org/skills/pubs/WCMS_626246/lang--en/index.htm" TargetMode="External"/><Relationship Id="rId3" Type="http://schemas.openxmlformats.org/officeDocument/2006/relationships/image" Target="../media/image47.png"/><Relationship Id="rId7" Type="http://schemas.openxmlformats.org/officeDocument/2006/relationships/hyperlink" Target="https://www.ilo.org/global/docs/WCMS_343183/lang--en/index.htm" TargetMode="External"/><Relationship Id="rId12" Type="http://schemas.openxmlformats.org/officeDocument/2006/relationships/hyperlink" Target="https://www.ilo.org/global/publications/books/WCMS_626831/lang--en/index.htm" TargetMode="External"/><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hyperlink" Target="https://www.ilo.org/skills/pubs/WCMS_171393/lang--en/index.htm" TargetMode="External"/><Relationship Id="rId11" Type="http://schemas.openxmlformats.org/officeDocument/2006/relationships/hyperlink" Target="https://www.ilo.org/wcmsp5/groups/public/---ed_norm/---relconf/documents/meetingdocument/wcms_377774.pdf" TargetMode="External"/><Relationship Id="rId5" Type="http://schemas.openxmlformats.org/officeDocument/2006/relationships/hyperlink" Target="https://www.ilo.org/employment/Whatwedo/Publications/WCMS_167162/lang--en/index.htm" TargetMode="External"/><Relationship Id="rId10" Type="http://schemas.openxmlformats.org/officeDocument/2006/relationships/image" Target="../media/image48.png"/><Relationship Id="rId4" Type="http://schemas.openxmlformats.org/officeDocument/2006/relationships/hyperlink" Target="https://www.ilo.org/skills/areas/skills-policies-and-systems/WCMS_741169/lang--en/index.htm" TargetMode="External"/><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hyperlink" Target="https://www.ge.ch/dossier/formation-obligatoire-18-ans" TargetMode="External"/><Relationship Id="rId2" Type="http://schemas.openxmlformats.org/officeDocument/2006/relationships/notesSlide" Target="../notesSlides/notesSlide39.xml"/><Relationship Id="rId1" Type="http://schemas.openxmlformats.org/officeDocument/2006/relationships/slideLayout" Target="../slideLayouts/slideLayout60.xml"/><Relationship Id="rId4" Type="http://schemas.openxmlformats.org/officeDocument/2006/relationships/hyperlink" Target="http://www.lemanbleu.ch/fr/News/Des-immersions-en-entreprise-pour-les-jeunes-en-decrochage.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59.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5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61.xml"/><Relationship Id="rId5" Type="http://schemas.openxmlformats.org/officeDocument/2006/relationships/image" Target="../media/image63.png"/><Relationship Id="rId4" Type="http://schemas.openxmlformats.org/officeDocument/2006/relationships/image" Target="../media/image62.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3.xml"/><Relationship Id="rId1" Type="http://schemas.openxmlformats.org/officeDocument/2006/relationships/slideLayout" Target="../slideLayouts/slideLayout37.xml"/><Relationship Id="rId4" Type="http://schemas.openxmlformats.org/officeDocument/2006/relationships/image" Target="../media/image67.jpg"/></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notesSlide" Target="../notesSlides/notesSlide55.xml"/><Relationship Id="rId1" Type="http://schemas.openxmlformats.org/officeDocument/2006/relationships/slideLayout" Target="../slideLayouts/slideLayout37.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37.xml"/><Relationship Id="rId4" Type="http://schemas.openxmlformats.org/officeDocument/2006/relationships/image" Target="../media/image67.jpg"/></Relationships>
</file>

<file path=ppt/slides/_rels/slide6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notesSlide" Target="../notesSlides/notesSlide65.xml"/><Relationship Id="rId1" Type="http://schemas.openxmlformats.org/officeDocument/2006/relationships/slideLayout" Target="../slideLayouts/slideLayout37.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76"/>
          <p:cNvSpPr txBox="1">
            <a:spLocks noGrp="1"/>
          </p:cNvSpPr>
          <p:nvPr>
            <p:ph type="title"/>
          </p:nvPr>
        </p:nvSpPr>
        <p:spPr>
          <a:xfrm>
            <a:off x="348975" y="1550425"/>
            <a:ext cx="4139700" cy="2322000"/>
          </a:xfrm>
          <a:prstGeom prst="rect">
            <a:avLst/>
          </a:prstGeom>
          <a:noFill/>
          <a:ln>
            <a:noFill/>
          </a:ln>
        </p:spPr>
        <p:txBody>
          <a:bodyPr spcFirstLastPara="1" wrap="square" lIns="68575" tIns="34275" rIns="68575" bIns="34275" anchor="t" anchorCtr="0">
            <a:normAutofit fontScale="90000"/>
          </a:bodyPr>
          <a:lstStyle/>
          <a:p>
            <a:pPr marL="0" lvl="0" indent="0" algn="l" rtl="0">
              <a:spcBef>
                <a:spcPts val="0"/>
              </a:spcBef>
              <a:spcAft>
                <a:spcPts val="0"/>
              </a:spcAft>
              <a:buNone/>
            </a:pPr>
            <a:r>
              <a:rPr lang="fr" sz="1966">
                <a:solidFill>
                  <a:srgbClr val="FF0000"/>
                </a:solidFill>
              </a:rPr>
              <a:t>Online launch and discussion</a:t>
            </a:r>
            <a:br>
              <a:rPr lang="fr" sz="2300">
                <a:solidFill>
                  <a:schemeClr val="dk1"/>
                </a:solidFill>
              </a:rPr>
            </a:br>
            <a:r>
              <a:rPr lang="fr" sz="2755" b="1">
                <a:solidFill>
                  <a:schemeClr val="dk1"/>
                </a:solidFill>
              </a:rPr>
              <a:t>The Education – Training – Decent Work Continuum</a:t>
            </a:r>
            <a:endParaRPr sz="2755" b="1">
              <a:solidFill>
                <a:schemeClr val="dk1"/>
              </a:solidFill>
            </a:endParaRPr>
          </a:p>
          <a:p>
            <a:pPr marL="0" lvl="0" indent="0" algn="l" rtl="0">
              <a:spcBef>
                <a:spcPts val="0"/>
              </a:spcBef>
              <a:spcAft>
                <a:spcPts val="0"/>
              </a:spcAft>
              <a:buNone/>
            </a:pPr>
            <a:r>
              <a:rPr lang="fr" sz="1966">
                <a:solidFill>
                  <a:srgbClr val="FF0000"/>
                </a:solidFill>
              </a:rPr>
              <a:t>Lancement et discussion en ligne</a:t>
            </a:r>
            <a:r>
              <a:rPr lang="fr" sz="3150" b="1">
                <a:solidFill>
                  <a:srgbClr val="666666"/>
                </a:solidFill>
              </a:rPr>
              <a:t> </a:t>
            </a:r>
            <a:endParaRPr sz="3150" b="1">
              <a:solidFill>
                <a:srgbClr val="666666"/>
              </a:solidFill>
            </a:endParaRPr>
          </a:p>
          <a:p>
            <a:pPr marL="0" lvl="0" indent="0" algn="l" rtl="0">
              <a:spcBef>
                <a:spcPts val="0"/>
              </a:spcBef>
              <a:spcAft>
                <a:spcPts val="0"/>
              </a:spcAft>
              <a:buNone/>
            </a:pPr>
            <a:r>
              <a:rPr lang="fr" sz="2755" b="1">
                <a:solidFill>
                  <a:schemeClr val="dk1"/>
                </a:solidFill>
              </a:rPr>
              <a:t>Le Continuum Education - Formation - Travail décent</a:t>
            </a:r>
            <a:endParaRPr sz="3150" b="1">
              <a:solidFill>
                <a:srgbClr val="666666"/>
              </a:solidFill>
            </a:endParaRPr>
          </a:p>
          <a:p>
            <a:pPr marL="0" lvl="0" indent="0" algn="l" rtl="0">
              <a:spcBef>
                <a:spcPts val="0"/>
              </a:spcBef>
              <a:spcAft>
                <a:spcPts val="0"/>
              </a:spcAft>
              <a:buNone/>
            </a:pPr>
            <a:br>
              <a:rPr lang="fr" sz="1400" b="1">
                <a:solidFill>
                  <a:schemeClr val="dk1"/>
                </a:solidFill>
              </a:rPr>
            </a:br>
            <a:r>
              <a:rPr lang="fr" sz="1500">
                <a:solidFill>
                  <a:schemeClr val="dk1"/>
                </a:solidFill>
              </a:rPr>
              <a:t>Thursday 30 September 2021</a:t>
            </a:r>
            <a:endParaRPr sz="1100"/>
          </a:p>
        </p:txBody>
      </p:sp>
      <p:pic>
        <p:nvPicPr>
          <p:cNvPr id="401" name="Google Shape;401;p76" descr="Une image contenant texte, herbe, extérieur, vélo&#10;&#10;Description générée automatiquement"/>
          <p:cNvPicPr preferRelativeResize="0"/>
          <p:nvPr/>
        </p:nvPicPr>
        <p:blipFill rotWithShape="1">
          <a:blip r:embed="rId3">
            <a:alphaModFix/>
          </a:blip>
          <a:srcRect r="23886" b="3424"/>
          <a:stretch/>
        </p:blipFill>
        <p:spPr>
          <a:xfrm>
            <a:off x="4572000" y="-17932"/>
            <a:ext cx="4572000" cy="43199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88"/>
          <p:cNvSpPr txBox="1">
            <a:spLocks noGrp="1"/>
          </p:cNvSpPr>
          <p:nvPr>
            <p:ph type="title"/>
          </p:nvPr>
        </p:nvSpPr>
        <p:spPr>
          <a:xfrm>
            <a:off x="918634" y="-2060"/>
            <a:ext cx="7306730" cy="1008139"/>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3400"/>
              <a:buFont typeface="Arial"/>
              <a:buNone/>
            </a:pPr>
            <a:r>
              <a:rPr lang="fr" sz="3400"/>
              <a:t>Les cycles du Continuum - 2</a:t>
            </a:r>
            <a:endParaRPr sz="1100"/>
          </a:p>
        </p:txBody>
      </p:sp>
      <p:sp>
        <p:nvSpPr>
          <p:cNvPr id="533" name="Google Shape;533;p88"/>
          <p:cNvSpPr/>
          <p:nvPr/>
        </p:nvSpPr>
        <p:spPr>
          <a:xfrm>
            <a:off x="2974901" y="1329929"/>
            <a:ext cx="1944216" cy="1944216"/>
          </a:xfrm>
          <a:prstGeom prst="flowChartConnector">
            <a:avLst/>
          </a:prstGeom>
          <a:noFill/>
          <a:ln w="101600" cap="flat" cmpd="sng">
            <a:solidFill>
              <a:schemeClr val="accent2"/>
            </a:solidFill>
            <a:prstDash val="dot"/>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accent1"/>
              </a:solidFill>
              <a:latin typeface="Arial"/>
              <a:ea typeface="Arial"/>
              <a:cs typeface="Arial"/>
              <a:sym typeface="Arial"/>
            </a:endParaRPr>
          </a:p>
        </p:txBody>
      </p:sp>
      <p:sp>
        <p:nvSpPr>
          <p:cNvPr id="534" name="Google Shape;534;p88"/>
          <p:cNvSpPr/>
          <p:nvPr/>
        </p:nvSpPr>
        <p:spPr>
          <a:xfrm>
            <a:off x="4301970" y="1329929"/>
            <a:ext cx="1944216" cy="1944216"/>
          </a:xfrm>
          <a:prstGeom prst="flowChartConnector">
            <a:avLst/>
          </a:prstGeom>
          <a:noFill/>
          <a:ln w="101600" cap="flat" cmpd="sng">
            <a:solidFill>
              <a:srgbClr val="C2C4C2"/>
            </a:solidFill>
            <a:prstDash val="dot"/>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535" name="Google Shape;535;p88"/>
          <p:cNvSpPr/>
          <p:nvPr/>
        </p:nvSpPr>
        <p:spPr>
          <a:xfrm>
            <a:off x="3638436" y="2597654"/>
            <a:ext cx="1944216" cy="1944216"/>
          </a:xfrm>
          <a:prstGeom prst="flowChartConnector">
            <a:avLst/>
          </a:prstGeom>
          <a:noFill/>
          <a:ln w="101600" cap="flat" cmpd="sng">
            <a:solidFill>
              <a:schemeClr val="accent3"/>
            </a:solidFill>
            <a:prstDash val="dot"/>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accent3"/>
              </a:solidFill>
              <a:latin typeface="Arial"/>
              <a:ea typeface="Arial"/>
              <a:cs typeface="Arial"/>
              <a:sym typeface="Arial"/>
            </a:endParaRPr>
          </a:p>
        </p:txBody>
      </p:sp>
      <p:sp>
        <p:nvSpPr>
          <p:cNvPr id="536" name="Google Shape;536;p88"/>
          <p:cNvSpPr txBox="1"/>
          <p:nvPr/>
        </p:nvSpPr>
        <p:spPr>
          <a:xfrm>
            <a:off x="4936578" y="1921163"/>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rgbClr val="C2C4C2"/>
                </a:solidFill>
                <a:latin typeface="Source Sans Pro"/>
                <a:ea typeface="Source Sans Pro"/>
                <a:cs typeface="Source Sans Pro"/>
                <a:sym typeface="Source Sans Pro"/>
              </a:rPr>
              <a:t>T</a:t>
            </a:r>
            <a:endParaRPr sz="4500" b="1">
              <a:solidFill>
                <a:srgbClr val="C2C4C2"/>
              </a:solidFill>
              <a:latin typeface="Source Sans Pro"/>
              <a:ea typeface="Source Sans Pro"/>
              <a:cs typeface="Source Sans Pro"/>
              <a:sym typeface="Source Sans Pro"/>
            </a:endParaRPr>
          </a:p>
        </p:txBody>
      </p:sp>
      <p:sp>
        <p:nvSpPr>
          <p:cNvPr id="537" name="Google Shape;537;p88"/>
          <p:cNvSpPr txBox="1"/>
          <p:nvPr/>
        </p:nvSpPr>
        <p:spPr>
          <a:xfrm>
            <a:off x="4273044" y="3188888"/>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chemeClr val="accent3"/>
                </a:solidFill>
                <a:latin typeface="Source Sans Pro"/>
                <a:ea typeface="Source Sans Pro"/>
                <a:cs typeface="Source Sans Pro"/>
                <a:sym typeface="Source Sans Pro"/>
              </a:rPr>
              <a:t>W</a:t>
            </a:r>
            <a:endParaRPr sz="4500" b="1">
              <a:solidFill>
                <a:schemeClr val="accent3"/>
              </a:solidFill>
              <a:latin typeface="Source Sans Pro"/>
              <a:ea typeface="Source Sans Pro"/>
              <a:cs typeface="Source Sans Pro"/>
              <a:sym typeface="Source Sans Pro"/>
            </a:endParaRPr>
          </a:p>
        </p:txBody>
      </p:sp>
      <p:sp>
        <p:nvSpPr>
          <p:cNvPr id="538" name="Google Shape;538;p88"/>
          <p:cNvSpPr txBox="1"/>
          <p:nvPr/>
        </p:nvSpPr>
        <p:spPr>
          <a:xfrm>
            <a:off x="3626970" y="1908718"/>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chemeClr val="accent1"/>
                </a:solidFill>
                <a:latin typeface="Source Sans Pro"/>
                <a:ea typeface="Source Sans Pro"/>
                <a:cs typeface="Source Sans Pro"/>
                <a:sym typeface="Source Sans Pro"/>
              </a:rPr>
              <a:t>L</a:t>
            </a:r>
            <a:endParaRPr sz="4500" b="1">
              <a:solidFill>
                <a:schemeClr val="accent1"/>
              </a:solidFill>
              <a:latin typeface="Source Sans Pro"/>
              <a:ea typeface="Source Sans Pro"/>
              <a:cs typeface="Source Sans Pro"/>
              <a:sym typeface="Source Sans Pr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9"/>
          <p:cNvSpPr txBox="1">
            <a:spLocks noGrp="1"/>
          </p:cNvSpPr>
          <p:nvPr>
            <p:ph type="title"/>
          </p:nvPr>
        </p:nvSpPr>
        <p:spPr>
          <a:xfrm>
            <a:off x="918634" y="13888"/>
            <a:ext cx="7306730" cy="992189"/>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3400"/>
              <a:buFont typeface="Arial"/>
              <a:buNone/>
            </a:pPr>
            <a:r>
              <a:rPr lang="fr" sz="3400"/>
              <a:t>Les cycles du Continuum - 3</a:t>
            </a:r>
            <a:endParaRPr sz="1100"/>
          </a:p>
        </p:txBody>
      </p:sp>
      <p:sp>
        <p:nvSpPr>
          <p:cNvPr id="544" name="Google Shape;544;p89"/>
          <p:cNvSpPr/>
          <p:nvPr/>
        </p:nvSpPr>
        <p:spPr>
          <a:xfrm>
            <a:off x="2592863" y="1167594"/>
            <a:ext cx="1944216" cy="1944216"/>
          </a:xfrm>
          <a:prstGeom prst="flowChartConnector">
            <a:avLst/>
          </a:prstGeom>
          <a:noFill/>
          <a:ln w="101600"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accent1"/>
              </a:solidFill>
              <a:latin typeface="Arial"/>
              <a:ea typeface="Arial"/>
              <a:cs typeface="Arial"/>
              <a:sym typeface="Arial"/>
            </a:endParaRPr>
          </a:p>
        </p:txBody>
      </p:sp>
      <p:sp>
        <p:nvSpPr>
          <p:cNvPr id="545" name="Google Shape;545;p89"/>
          <p:cNvSpPr/>
          <p:nvPr/>
        </p:nvSpPr>
        <p:spPr>
          <a:xfrm>
            <a:off x="4572000" y="1167594"/>
            <a:ext cx="1944216" cy="1944216"/>
          </a:xfrm>
          <a:prstGeom prst="flowChartConnector">
            <a:avLst/>
          </a:prstGeom>
          <a:noFill/>
          <a:ln w="101600" cap="flat" cmpd="sng">
            <a:solidFill>
              <a:srgbClr val="C2C4C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546" name="Google Shape;546;p89"/>
          <p:cNvSpPr/>
          <p:nvPr/>
        </p:nvSpPr>
        <p:spPr>
          <a:xfrm>
            <a:off x="3564971" y="2904837"/>
            <a:ext cx="1944216" cy="1944216"/>
          </a:xfrm>
          <a:prstGeom prst="flowChartConnector">
            <a:avLst/>
          </a:prstGeom>
          <a:noFill/>
          <a:ln w="101600" cap="flat" cmpd="sng">
            <a:solidFill>
              <a:schemeClr val="accent3"/>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accent3"/>
              </a:solidFill>
              <a:latin typeface="Arial"/>
              <a:ea typeface="Arial"/>
              <a:cs typeface="Arial"/>
              <a:sym typeface="Arial"/>
            </a:endParaRPr>
          </a:p>
        </p:txBody>
      </p:sp>
      <p:sp>
        <p:nvSpPr>
          <p:cNvPr id="547" name="Google Shape;547;p89"/>
          <p:cNvSpPr txBox="1"/>
          <p:nvPr/>
        </p:nvSpPr>
        <p:spPr>
          <a:xfrm>
            <a:off x="5206608" y="1758828"/>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rgbClr val="C2C4C2"/>
                </a:solidFill>
                <a:latin typeface="Source Sans Pro"/>
                <a:ea typeface="Source Sans Pro"/>
                <a:cs typeface="Source Sans Pro"/>
                <a:sym typeface="Source Sans Pro"/>
              </a:rPr>
              <a:t>T</a:t>
            </a:r>
            <a:endParaRPr sz="4500" b="1">
              <a:solidFill>
                <a:srgbClr val="C2C4C2"/>
              </a:solidFill>
              <a:latin typeface="Source Sans Pro"/>
              <a:ea typeface="Source Sans Pro"/>
              <a:cs typeface="Source Sans Pro"/>
              <a:sym typeface="Source Sans Pro"/>
            </a:endParaRPr>
          </a:p>
        </p:txBody>
      </p:sp>
      <p:sp>
        <p:nvSpPr>
          <p:cNvPr id="548" name="Google Shape;548;p89"/>
          <p:cNvSpPr txBox="1"/>
          <p:nvPr/>
        </p:nvSpPr>
        <p:spPr>
          <a:xfrm>
            <a:off x="4199578" y="3496070"/>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chemeClr val="accent3"/>
                </a:solidFill>
                <a:latin typeface="Source Sans Pro"/>
                <a:ea typeface="Source Sans Pro"/>
                <a:cs typeface="Source Sans Pro"/>
                <a:sym typeface="Source Sans Pro"/>
              </a:rPr>
              <a:t>W</a:t>
            </a:r>
            <a:endParaRPr sz="4500" b="1">
              <a:solidFill>
                <a:schemeClr val="accent3"/>
              </a:solidFill>
              <a:latin typeface="Source Sans Pro"/>
              <a:ea typeface="Source Sans Pro"/>
              <a:cs typeface="Source Sans Pro"/>
              <a:sym typeface="Source Sans Pro"/>
            </a:endParaRPr>
          </a:p>
        </p:txBody>
      </p:sp>
      <p:sp>
        <p:nvSpPr>
          <p:cNvPr id="549" name="Google Shape;549;p89"/>
          <p:cNvSpPr txBox="1"/>
          <p:nvPr/>
        </p:nvSpPr>
        <p:spPr>
          <a:xfrm>
            <a:off x="3244931" y="1746383"/>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chemeClr val="accent1"/>
                </a:solidFill>
                <a:latin typeface="Source Sans Pro"/>
                <a:ea typeface="Source Sans Pro"/>
                <a:cs typeface="Source Sans Pro"/>
                <a:sym typeface="Source Sans Pro"/>
              </a:rPr>
              <a:t>L</a:t>
            </a:r>
            <a:endParaRPr sz="4500" b="1">
              <a:solidFill>
                <a:schemeClr val="accent1"/>
              </a:solidFill>
              <a:latin typeface="Source Sans Pro"/>
              <a:ea typeface="Source Sans Pro"/>
              <a:cs typeface="Source Sans Pro"/>
              <a:sym typeface="Source Sans Pro"/>
            </a:endParaRPr>
          </a:p>
        </p:txBody>
      </p:sp>
      <p:cxnSp>
        <p:nvCxnSpPr>
          <p:cNvPr id="550" name="Google Shape;550;p89"/>
          <p:cNvCxnSpPr/>
          <p:nvPr/>
        </p:nvCxnSpPr>
        <p:spPr>
          <a:xfrm>
            <a:off x="4165603" y="2139702"/>
            <a:ext cx="742950" cy="0"/>
          </a:xfrm>
          <a:prstGeom prst="straightConnector1">
            <a:avLst/>
          </a:prstGeom>
          <a:noFill/>
          <a:ln w="44450" cap="flat" cmpd="sng">
            <a:solidFill>
              <a:schemeClr val="dk1"/>
            </a:solidFill>
            <a:prstDash val="solid"/>
            <a:round/>
            <a:headEnd type="stealth" w="med" len="med"/>
            <a:tailEnd type="stealth" w="med" len="med"/>
          </a:ln>
        </p:spPr>
      </p:cxnSp>
      <p:cxnSp>
        <p:nvCxnSpPr>
          <p:cNvPr id="551" name="Google Shape;551;p89"/>
          <p:cNvCxnSpPr/>
          <p:nvPr/>
        </p:nvCxnSpPr>
        <p:spPr>
          <a:xfrm rot="5400000" flipH="1">
            <a:off x="3798566" y="2764183"/>
            <a:ext cx="533493" cy="486054"/>
          </a:xfrm>
          <a:prstGeom prst="straightConnector1">
            <a:avLst/>
          </a:prstGeom>
          <a:noFill/>
          <a:ln w="44450" cap="flat" cmpd="sng">
            <a:solidFill>
              <a:schemeClr val="dk1"/>
            </a:solidFill>
            <a:prstDash val="solid"/>
            <a:round/>
            <a:headEnd type="stealth" w="med" len="med"/>
            <a:tailEnd type="stealth" w="med" len="med"/>
          </a:ln>
        </p:spPr>
      </p:cxnSp>
      <p:cxnSp>
        <p:nvCxnSpPr>
          <p:cNvPr id="552" name="Google Shape;552;p89"/>
          <p:cNvCxnSpPr/>
          <p:nvPr/>
        </p:nvCxnSpPr>
        <p:spPr>
          <a:xfrm flipH="1">
            <a:off x="4763160" y="2783843"/>
            <a:ext cx="533493" cy="486054"/>
          </a:xfrm>
          <a:prstGeom prst="straightConnector1">
            <a:avLst/>
          </a:prstGeom>
          <a:noFill/>
          <a:ln w="44450" cap="flat" cmpd="sng">
            <a:solidFill>
              <a:schemeClr val="dk1"/>
            </a:solidFill>
            <a:prstDash val="solid"/>
            <a:round/>
            <a:headEnd type="stealth" w="med" len="med"/>
            <a:tailEnd type="stealth"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90"/>
          <p:cNvSpPr txBox="1">
            <a:spLocks noGrp="1"/>
          </p:cNvSpPr>
          <p:nvPr>
            <p:ph type="title"/>
          </p:nvPr>
        </p:nvSpPr>
        <p:spPr>
          <a:xfrm>
            <a:off x="900113" y="0"/>
            <a:ext cx="7306730"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3400"/>
              <a:buFont typeface="Arial"/>
              <a:buNone/>
            </a:pPr>
            <a:r>
              <a:rPr lang="fr" sz="3400"/>
              <a:t>Les cycles du Continuum - 4</a:t>
            </a:r>
            <a:endParaRPr sz="1100"/>
          </a:p>
        </p:txBody>
      </p:sp>
      <p:sp>
        <p:nvSpPr>
          <p:cNvPr id="558" name="Google Shape;558;p90"/>
          <p:cNvSpPr/>
          <p:nvPr/>
        </p:nvSpPr>
        <p:spPr>
          <a:xfrm>
            <a:off x="2461769" y="1128865"/>
            <a:ext cx="1944216" cy="1944216"/>
          </a:xfrm>
          <a:prstGeom prst="flowChartConnector">
            <a:avLst/>
          </a:prstGeom>
          <a:noFill/>
          <a:ln w="101600"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accent1"/>
              </a:solidFill>
              <a:latin typeface="Arial"/>
              <a:ea typeface="Arial"/>
              <a:cs typeface="Arial"/>
              <a:sym typeface="Arial"/>
            </a:endParaRPr>
          </a:p>
        </p:txBody>
      </p:sp>
      <p:sp>
        <p:nvSpPr>
          <p:cNvPr id="559" name="Google Shape;559;p90"/>
          <p:cNvSpPr/>
          <p:nvPr/>
        </p:nvSpPr>
        <p:spPr>
          <a:xfrm>
            <a:off x="4772998" y="1128865"/>
            <a:ext cx="1944216" cy="1944216"/>
          </a:xfrm>
          <a:prstGeom prst="flowChartConnector">
            <a:avLst/>
          </a:prstGeom>
          <a:noFill/>
          <a:ln w="101600" cap="flat" cmpd="sng">
            <a:solidFill>
              <a:srgbClr val="C2C4C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560" name="Google Shape;560;p90"/>
          <p:cNvSpPr/>
          <p:nvPr/>
        </p:nvSpPr>
        <p:spPr>
          <a:xfrm>
            <a:off x="3644294" y="3111810"/>
            <a:ext cx="1944216" cy="1944216"/>
          </a:xfrm>
          <a:prstGeom prst="flowChartConnector">
            <a:avLst/>
          </a:prstGeom>
          <a:noFill/>
          <a:ln w="101600" cap="flat" cmpd="sng">
            <a:solidFill>
              <a:schemeClr val="accent3"/>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accent3"/>
              </a:solidFill>
              <a:latin typeface="Arial"/>
              <a:ea typeface="Arial"/>
              <a:cs typeface="Arial"/>
              <a:sym typeface="Arial"/>
            </a:endParaRPr>
          </a:p>
        </p:txBody>
      </p:sp>
      <p:sp>
        <p:nvSpPr>
          <p:cNvPr id="561" name="Google Shape;561;p90"/>
          <p:cNvSpPr txBox="1"/>
          <p:nvPr/>
        </p:nvSpPr>
        <p:spPr>
          <a:xfrm>
            <a:off x="5407605" y="1720099"/>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rgbClr val="C2C4C2"/>
                </a:solidFill>
                <a:latin typeface="Source Sans Pro"/>
                <a:ea typeface="Source Sans Pro"/>
                <a:cs typeface="Source Sans Pro"/>
                <a:sym typeface="Source Sans Pro"/>
              </a:rPr>
              <a:t>T</a:t>
            </a:r>
            <a:endParaRPr sz="4500" b="1">
              <a:solidFill>
                <a:srgbClr val="C2C4C2"/>
              </a:solidFill>
              <a:latin typeface="Source Sans Pro"/>
              <a:ea typeface="Source Sans Pro"/>
              <a:cs typeface="Source Sans Pro"/>
              <a:sym typeface="Source Sans Pro"/>
            </a:endParaRPr>
          </a:p>
        </p:txBody>
      </p:sp>
      <p:sp>
        <p:nvSpPr>
          <p:cNvPr id="562" name="Google Shape;562;p90"/>
          <p:cNvSpPr txBox="1"/>
          <p:nvPr/>
        </p:nvSpPr>
        <p:spPr>
          <a:xfrm>
            <a:off x="4278902" y="3703043"/>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chemeClr val="accent3"/>
                </a:solidFill>
                <a:latin typeface="Source Sans Pro"/>
                <a:ea typeface="Source Sans Pro"/>
                <a:cs typeface="Source Sans Pro"/>
                <a:sym typeface="Source Sans Pro"/>
              </a:rPr>
              <a:t>W</a:t>
            </a:r>
            <a:endParaRPr sz="4500" b="1">
              <a:solidFill>
                <a:schemeClr val="accent3"/>
              </a:solidFill>
              <a:latin typeface="Source Sans Pro"/>
              <a:ea typeface="Source Sans Pro"/>
              <a:cs typeface="Source Sans Pro"/>
              <a:sym typeface="Source Sans Pro"/>
            </a:endParaRPr>
          </a:p>
        </p:txBody>
      </p:sp>
      <p:sp>
        <p:nvSpPr>
          <p:cNvPr id="563" name="Google Shape;563;p90"/>
          <p:cNvSpPr txBox="1"/>
          <p:nvPr/>
        </p:nvSpPr>
        <p:spPr>
          <a:xfrm>
            <a:off x="3113838" y="1707654"/>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chemeClr val="accent1"/>
                </a:solidFill>
                <a:latin typeface="Source Sans Pro"/>
                <a:ea typeface="Source Sans Pro"/>
                <a:cs typeface="Source Sans Pro"/>
                <a:sym typeface="Source Sans Pro"/>
              </a:rPr>
              <a:t>L</a:t>
            </a:r>
            <a:endParaRPr sz="4500" b="1">
              <a:solidFill>
                <a:schemeClr val="accent1"/>
              </a:solidFill>
              <a:latin typeface="Source Sans Pro"/>
              <a:ea typeface="Source Sans Pro"/>
              <a:cs typeface="Source Sans Pro"/>
              <a:sym typeface="Source Sans Pro"/>
            </a:endParaRPr>
          </a:p>
        </p:txBody>
      </p:sp>
      <p:sp>
        <p:nvSpPr>
          <p:cNvPr id="564" name="Google Shape;564;p90"/>
          <p:cNvSpPr/>
          <p:nvPr/>
        </p:nvSpPr>
        <p:spPr>
          <a:xfrm rot="2985938">
            <a:off x="3382120" y="2919589"/>
            <a:ext cx="1078241" cy="449267"/>
          </a:xfrm>
          <a:prstGeom prst="mathNotEqual">
            <a:avLst>
              <a:gd name="adj1" fmla="val 23520"/>
              <a:gd name="adj2" fmla="val 6600000"/>
              <a:gd name="adj3" fmla="val 11760"/>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500">
              <a:solidFill>
                <a:schemeClr val="lt2"/>
              </a:solidFill>
              <a:latin typeface="Arial"/>
              <a:ea typeface="Arial"/>
              <a:cs typeface="Arial"/>
              <a:sym typeface="Arial"/>
            </a:endParaRPr>
          </a:p>
        </p:txBody>
      </p:sp>
      <p:sp>
        <p:nvSpPr>
          <p:cNvPr id="565" name="Google Shape;565;p90"/>
          <p:cNvSpPr/>
          <p:nvPr/>
        </p:nvSpPr>
        <p:spPr>
          <a:xfrm>
            <a:off x="4046534" y="1777022"/>
            <a:ext cx="1078241" cy="449267"/>
          </a:xfrm>
          <a:prstGeom prst="mathNotEqual">
            <a:avLst>
              <a:gd name="adj1" fmla="val 23520"/>
              <a:gd name="adj2" fmla="val 6600000"/>
              <a:gd name="adj3" fmla="val 11760"/>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500">
              <a:solidFill>
                <a:schemeClr val="lt2"/>
              </a:solidFill>
              <a:latin typeface="Arial"/>
              <a:ea typeface="Arial"/>
              <a:cs typeface="Arial"/>
              <a:sym typeface="Arial"/>
            </a:endParaRPr>
          </a:p>
        </p:txBody>
      </p:sp>
      <p:sp>
        <p:nvSpPr>
          <p:cNvPr id="566" name="Google Shape;566;p90"/>
          <p:cNvSpPr/>
          <p:nvPr/>
        </p:nvSpPr>
        <p:spPr>
          <a:xfrm rot="7492239">
            <a:off x="4701265" y="2882639"/>
            <a:ext cx="1078241" cy="449267"/>
          </a:xfrm>
          <a:prstGeom prst="mathNotEqual">
            <a:avLst>
              <a:gd name="adj1" fmla="val 23520"/>
              <a:gd name="adj2" fmla="val 6600000"/>
              <a:gd name="adj3" fmla="val 11760"/>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500">
              <a:solidFill>
                <a:schemeClr val="lt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91"/>
          <p:cNvPicPr preferRelativeResize="0"/>
          <p:nvPr/>
        </p:nvPicPr>
        <p:blipFill rotWithShape="1">
          <a:blip r:embed="rId3">
            <a:alphaModFix/>
          </a:blip>
          <a:srcRect/>
          <a:stretch/>
        </p:blipFill>
        <p:spPr>
          <a:xfrm>
            <a:off x="4371439" y="2679762"/>
            <a:ext cx="432048" cy="378042"/>
          </a:xfrm>
          <a:prstGeom prst="rect">
            <a:avLst/>
          </a:prstGeom>
          <a:noFill/>
          <a:ln>
            <a:noFill/>
          </a:ln>
        </p:spPr>
      </p:pic>
      <p:sp>
        <p:nvSpPr>
          <p:cNvPr id="572" name="Google Shape;572;p91"/>
          <p:cNvSpPr txBox="1">
            <a:spLocks noGrp="1"/>
          </p:cNvSpPr>
          <p:nvPr>
            <p:ph type="title"/>
          </p:nvPr>
        </p:nvSpPr>
        <p:spPr>
          <a:xfrm>
            <a:off x="900113" y="0"/>
            <a:ext cx="7270618"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3400"/>
              <a:buFont typeface="Arial"/>
              <a:buNone/>
            </a:pPr>
            <a:r>
              <a:rPr lang="fr" sz="3400"/>
              <a:t>Il est une fois…. un Nexus?</a:t>
            </a:r>
            <a:endParaRPr sz="1100"/>
          </a:p>
        </p:txBody>
      </p:sp>
      <p:sp>
        <p:nvSpPr>
          <p:cNvPr id="573" name="Google Shape;573;p91"/>
          <p:cNvSpPr/>
          <p:nvPr/>
        </p:nvSpPr>
        <p:spPr>
          <a:xfrm>
            <a:off x="2951820" y="1383618"/>
            <a:ext cx="1944216" cy="1944216"/>
          </a:xfrm>
          <a:prstGeom prst="flowChartConnector">
            <a:avLst/>
          </a:prstGeom>
          <a:noFill/>
          <a:ln w="101600" cap="flat"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accent1"/>
              </a:solidFill>
              <a:latin typeface="Arial"/>
              <a:ea typeface="Arial"/>
              <a:cs typeface="Arial"/>
              <a:sym typeface="Arial"/>
            </a:endParaRPr>
          </a:p>
        </p:txBody>
      </p:sp>
      <p:sp>
        <p:nvSpPr>
          <p:cNvPr id="574" name="Google Shape;574;p91"/>
          <p:cNvSpPr/>
          <p:nvPr/>
        </p:nvSpPr>
        <p:spPr>
          <a:xfrm>
            <a:off x="4278889" y="1383618"/>
            <a:ext cx="1944216" cy="1944216"/>
          </a:xfrm>
          <a:prstGeom prst="flowChartConnector">
            <a:avLst/>
          </a:prstGeom>
          <a:noFill/>
          <a:ln w="101600" cap="flat" cmpd="sng">
            <a:solidFill>
              <a:srgbClr val="C2C4C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575" name="Google Shape;575;p91"/>
          <p:cNvSpPr/>
          <p:nvPr/>
        </p:nvSpPr>
        <p:spPr>
          <a:xfrm>
            <a:off x="3615355" y="2651344"/>
            <a:ext cx="1944216" cy="1944216"/>
          </a:xfrm>
          <a:prstGeom prst="flowChartConnector">
            <a:avLst/>
          </a:prstGeom>
          <a:noFill/>
          <a:ln w="101600" cap="flat" cmpd="sng">
            <a:solidFill>
              <a:schemeClr val="accent3"/>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accent3"/>
              </a:solidFill>
              <a:latin typeface="Arial"/>
              <a:ea typeface="Arial"/>
              <a:cs typeface="Arial"/>
              <a:sym typeface="Arial"/>
            </a:endParaRPr>
          </a:p>
        </p:txBody>
      </p:sp>
      <p:sp>
        <p:nvSpPr>
          <p:cNvPr id="576" name="Google Shape;576;p91"/>
          <p:cNvSpPr txBox="1"/>
          <p:nvPr/>
        </p:nvSpPr>
        <p:spPr>
          <a:xfrm>
            <a:off x="4913497" y="1974852"/>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rgbClr val="C2C4C2"/>
                </a:solidFill>
                <a:latin typeface="Source Sans Pro"/>
                <a:ea typeface="Source Sans Pro"/>
                <a:cs typeface="Source Sans Pro"/>
                <a:sym typeface="Source Sans Pro"/>
              </a:rPr>
              <a:t>T</a:t>
            </a:r>
            <a:endParaRPr sz="4500" b="1">
              <a:solidFill>
                <a:srgbClr val="C2C4C2"/>
              </a:solidFill>
              <a:latin typeface="Source Sans Pro"/>
              <a:ea typeface="Source Sans Pro"/>
              <a:cs typeface="Source Sans Pro"/>
              <a:sym typeface="Source Sans Pro"/>
            </a:endParaRPr>
          </a:p>
        </p:txBody>
      </p:sp>
      <p:sp>
        <p:nvSpPr>
          <p:cNvPr id="577" name="Google Shape;577;p91"/>
          <p:cNvSpPr txBox="1"/>
          <p:nvPr/>
        </p:nvSpPr>
        <p:spPr>
          <a:xfrm>
            <a:off x="4249963" y="3242577"/>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chemeClr val="accent3"/>
                </a:solidFill>
                <a:latin typeface="Source Sans Pro"/>
                <a:ea typeface="Source Sans Pro"/>
                <a:cs typeface="Source Sans Pro"/>
                <a:sym typeface="Source Sans Pro"/>
              </a:rPr>
              <a:t>W</a:t>
            </a:r>
            <a:endParaRPr sz="4500" b="1">
              <a:solidFill>
                <a:schemeClr val="accent3"/>
              </a:solidFill>
              <a:latin typeface="Source Sans Pro"/>
              <a:ea typeface="Source Sans Pro"/>
              <a:cs typeface="Source Sans Pro"/>
              <a:sym typeface="Source Sans Pro"/>
            </a:endParaRPr>
          </a:p>
        </p:txBody>
      </p:sp>
      <p:sp>
        <p:nvSpPr>
          <p:cNvPr id="578" name="Google Shape;578;p91"/>
          <p:cNvSpPr txBox="1"/>
          <p:nvPr/>
        </p:nvSpPr>
        <p:spPr>
          <a:xfrm>
            <a:off x="3603889" y="1962407"/>
            <a:ext cx="675000" cy="761747"/>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fr" sz="4500" b="1">
                <a:solidFill>
                  <a:schemeClr val="accent1"/>
                </a:solidFill>
                <a:latin typeface="Source Sans Pro"/>
                <a:ea typeface="Source Sans Pro"/>
                <a:cs typeface="Source Sans Pro"/>
                <a:sym typeface="Source Sans Pro"/>
              </a:rPr>
              <a:t>L</a:t>
            </a:r>
            <a:endParaRPr sz="4500" b="1">
              <a:solidFill>
                <a:schemeClr val="accent1"/>
              </a:solidFill>
              <a:latin typeface="Source Sans Pro"/>
              <a:ea typeface="Source Sans Pro"/>
              <a:cs typeface="Source Sans Pro"/>
              <a:sym typeface="Source Sans Pr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2"/>
          <p:cNvSpPr txBox="1">
            <a:spLocks noGrp="1"/>
          </p:cNvSpPr>
          <p:nvPr>
            <p:ph type="title"/>
          </p:nvPr>
        </p:nvSpPr>
        <p:spPr>
          <a:xfrm>
            <a:off x="918634" y="0"/>
            <a:ext cx="7306730"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3400"/>
              <a:buFont typeface="Arial"/>
              <a:buNone/>
            </a:pPr>
            <a:r>
              <a:rPr lang="fr" sz="3400"/>
              <a:t>Il était une fois…. un Nexus?</a:t>
            </a:r>
            <a:endParaRPr sz="1100"/>
          </a:p>
        </p:txBody>
      </p:sp>
      <p:sp>
        <p:nvSpPr>
          <p:cNvPr id="585" name="Google Shape;585;p92"/>
          <p:cNvSpPr txBox="1">
            <a:spLocks noGrp="1"/>
          </p:cNvSpPr>
          <p:nvPr>
            <p:ph type="body" idx="1"/>
          </p:nvPr>
        </p:nvSpPr>
        <p:spPr>
          <a:xfrm>
            <a:off x="917719" y="1329929"/>
            <a:ext cx="7306729" cy="3472550"/>
          </a:xfrm>
          <a:prstGeom prst="rect">
            <a:avLst/>
          </a:prstGeom>
          <a:noFill/>
          <a:ln>
            <a:noFill/>
          </a:ln>
        </p:spPr>
        <p:txBody>
          <a:bodyPr spcFirstLastPara="1" wrap="square" lIns="68575" tIns="34275" rIns="68575" bIns="34275" anchor="t" anchorCtr="0">
            <a:noAutofit/>
          </a:bodyPr>
          <a:lstStyle/>
          <a:p>
            <a:pPr marL="12700" lvl="8" indent="0" algn="l" rtl="0">
              <a:spcBef>
                <a:spcPts val="0"/>
              </a:spcBef>
              <a:spcAft>
                <a:spcPts val="0"/>
              </a:spcAft>
              <a:buClr>
                <a:schemeClr val="dk1"/>
              </a:buClr>
              <a:buSzPts val="1900"/>
              <a:buNone/>
            </a:pPr>
            <a:endParaRPr sz="1900"/>
          </a:p>
          <a:p>
            <a:pPr marL="12700" lvl="8" indent="0" algn="l" rtl="0">
              <a:spcBef>
                <a:spcPts val="400"/>
              </a:spcBef>
              <a:spcAft>
                <a:spcPts val="0"/>
              </a:spcAft>
              <a:buClr>
                <a:schemeClr val="dk1"/>
              </a:buClr>
              <a:buSzPts val="1900"/>
              <a:buNone/>
            </a:pPr>
            <a:endParaRPr sz="1900"/>
          </a:p>
          <a:p>
            <a:pPr marL="12700" lvl="8" indent="0" algn="l" rtl="0">
              <a:spcBef>
                <a:spcPts val="400"/>
              </a:spcBef>
              <a:spcAft>
                <a:spcPts val="0"/>
              </a:spcAft>
              <a:buClr>
                <a:schemeClr val="dk1"/>
              </a:buClr>
              <a:buSzPts val="1900"/>
              <a:buNone/>
            </a:pPr>
            <a:r>
              <a:rPr lang="fr" sz="1900"/>
              <a:t>Définition Nexus: </a:t>
            </a:r>
            <a:r>
              <a:rPr lang="fr" sz="1900">
                <a:solidFill>
                  <a:srgbClr val="FF0000"/>
                </a:solidFill>
              </a:rPr>
              <a:t>lien, enchaînement</a:t>
            </a:r>
            <a:endParaRPr sz="1100"/>
          </a:p>
          <a:p>
            <a:pPr marL="12700" lvl="8" indent="0" algn="l" rtl="0">
              <a:spcBef>
                <a:spcPts val="400"/>
              </a:spcBef>
              <a:spcAft>
                <a:spcPts val="0"/>
              </a:spcAft>
              <a:buClr>
                <a:schemeClr val="dk1"/>
              </a:buClr>
              <a:buSzPts val="1900"/>
              <a:buNone/>
            </a:pPr>
            <a:r>
              <a:rPr lang="fr" sz="1900"/>
              <a:t>Ex: Nexus </a:t>
            </a:r>
            <a:r>
              <a:rPr lang="fr" sz="1900">
                <a:solidFill>
                  <a:srgbClr val="FF0000"/>
                </a:solidFill>
              </a:rPr>
              <a:t>humanitaire-développement-paix</a:t>
            </a:r>
            <a:endParaRPr sz="1100"/>
          </a:p>
          <a:p>
            <a:pPr marL="355600" lvl="8" indent="-349250" algn="l" rtl="0">
              <a:spcBef>
                <a:spcPts val="400"/>
              </a:spcBef>
              <a:spcAft>
                <a:spcPts val="0"/>
              </a:spcAft>
              <a:buClr>
                <a:srgbClr val="FF0000"/>
              </a:buClr>
              <a:buSzPts val="1900"/>
              <a:buChar char="•"/>
            </a:pPr>
            <a:r>
              <a:rPr lang="fr" sz="1900"/>
              <a:t>Est-ce l’</a:t>
            </a:r>
            <a:r>
              <a:rPr lang="fr" sz="1900">
                <a:solidFill>
                  <a:srgbClr val="FF0000"/>
                </a:solidFill>
              </a:rPr>
              <a:t>ancre</a:t>
            </a:r>
            <a:r>
              <a:rPr lang="fr" sz="1900"/>
              <a:t> continuum « idéal » ?</a:t>
            </a:r>
            <a:endParaRPr sz="1100"/>
          </a:p>
          <a:p>
            <a:pPr marL="355600" lvl="8" indent="-349250" algn="l" rtl="0">
              <a:spcBef>
                <a:spcPts val="400"/>
              </a:spcBef>
              <a:spcAft>
                <a:spcPts val="0"/>
              </a:spcAft>
              <a:buClr>
                <a:srgbClr val="FF0000"/>
              </a:buClr>
              <a:buSzPts val="1900"/>
              <a:buChar char="•"/>
            </a:pPr>
            <a:r>
              <a:rPr lang="fr" sz="1900"/>
              <a:t>Approche </a:t>
            </a:r>
            <a:r>
              <a:rPr lang="fr" sz="1900">
                <a:solidFill>
                  <a:srgbClr val="FF0000"/>
                </a:solidFill>
              </a:rPr>
              <a:t>minimaliste</a:t>
            </a:r>
            <a:r>
              <a:rPr lang="fr" sz="1900"/>
              <a:t>  &gt; </a:t>
            </a:r>
            <a:r>
              <a:rPr lang="fr" sz="1900">
                <a:solidFill>
                  <a:srgbClr val="FF0000"/>
                </a:solidFill>
              </a:rPr>
              <a:t>négociations </a:t>
            </a:r>
            <a:r>
              <a:rPr lang="fr" sz="1900"/>
              <a:t>entre acteurs E, F, T pour projet Continuum ? </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93"/>
          <p:cNvSpPr txBox="1">
            <a:spLocks noGrp="1"/>
          </p:cNvSpPr>
          <p:nvPr>
            <p:ph type="title"/>
          </p:nvPr>
        </p:nvSpPr>
        <p:spPr>
          <a:xfrm>
            <a:off x="900113" y="0"/>
            <a:ext cx="7306730"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3400"/>
              <a:buFont typeface="Arial"/>
              <a:buNone/>
            </a:pPr>
            <a:r>
              <a:rPr lang="fr" sz="3400"/>
              <a:t>Two proverbs</a:t>
            </a:r>
            <a:endParaRPr sz="3400"/>
          </a:p>
        </p:txBody>
      </p:sp>
      <p:pic>
        <p:nvPicPr>
          <p:cNvPr id="591" name="Google Shape;591;p93"/>
          <p:cNvPicPr preferRelativeResize="0"/>
          <p:nvPr/>
        </p:nvPicPr>
        <p:blipFill rotWithShape="1">
          <a:blip r:embed="rId3">
            <a:alphaModFix/>
          </a:blip>
          <a:srcRect/>
          <a:stretch/>
        </p:blipFill>
        <p:spPr>
          <a:xfrm>
            <a:off x="900113" y="1345943"/>
            <a:ext cx="3647056" cy="1433767"/>
          </a:xfrm>
          <a:prstGeom prst="rect">
            <a:avLst/>
          </a:prstGeom>
          <a:noFill/>
          <a:ln>
            <a:noFill/>
          </a:ln>
          <a:effectLst>
            <a:outerShdw blurRad="292100" dist="139700" dir="2700000" algn="tl" rotWithShape="0">
              <a:srgbClr val="333333">
                <a:alpha val="64705"/>
              </a:srgbClr>
            </a:outerShdw>
          </a:effectLst>
        </p:spPr>
      </p:pic>
      <p:sp>
        <p:nvSpPr>
          <p:cNvPr id="592" name="Google Shape;592;p93"/>
          <p:cNvSpPr txBox="1"/>
          <p:nvPr/>
        </p:nvSpPr>
        <p:spPr>
          <a:xfrm>
            <a:off x="4916787" y="1773631"/>
            <a:ext cx="3347851" cy="100607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1100">
                <a:solidFill>
                  <a:schemeClr val="dk1"/>
                </a:solidFill>
                <a:latin typeface="Arial"/>
                <a:ea typeface="Arial"/>
                <a:cs typeface="Arial"/>
                <a:sym typeface="Arial"/>
              </a:rPr>
              <a:t>Piper, K. (2018, November 13). Everyone wants to «teach a man to fish.» But Skills training alone doesn’t help the world’s poor. </a:t>
            </a:r>
            <a:r>
              <a:rPr lang="fr" sz="1100" i="1">
                <a:solidFill>
                  <a:schemeClr val="dk1"/>
                </a:solidFill>
                <a:latin typeface="Arial"/>
                <a:ea typeface="Arial"/>
                <a:cs typeface="Arial"/>
                <a:sym typeface="Arial"/>
              </a:rPr>
              <a:t>Vox media</a:t>
            </a:r>
            <a:r>
              <a:rPr lang="fr" sz="1100">
                <a:solidFill>
                  <a:schemeClr val="dk1"/>
                </a:solidFill>
                <a:latin typeface="Arial"/>
                <a:ea typeface="Arial"/>
                <a:cs typeface="Arial"/>
                <a:sym typeface="Arial"/>
              </a:rPr>
              <a:t>.  Retrieved from </a:t>
            </a:r>
            <a:r>
              <a:rPr lang="fr" sz="1100" u="sng">
                <a:solidFill>
                  <a:schemeClr val="hlink"/>
                </a:solidFill>
                <a:latin typeface="Arial"/>
                <a:ea typeface="Arial"/>
                <a:cs typeface="Arial"/>
                <a:sym typeface="Arial"/>
                <a:hlinkClick r:id="rId4"/>
              </a:rPr>
              <a:t>https://www.vox.com/future-perfect/2018/11/13/18079280/global-poor-skills-training-world-bank</a:t>
            </a:r>
            <a:endParaRPr sz="1100">
              <a:solidFill>
                <a:srgbClr val="FF0000"/>
              </a:solidFill>
              <a:latin typeface="Arial"/>
              <a:ea typeface="Arial"/>
              <a:cs typeface="Arial"/>
              <a:sym typeface="Arial"/>
            </a:endParaRPr>
          </a:p>
        </p:txBody>
      </p:sp>
      <p:sp>
        <p:nvSpPr>
          <p:cNvPr id="593" name="Google Shape;593;p93"/>
          <p:cNvSpPr txBox="1"/>
          <p:nvPr/>
        </p:nvSpPr>
        <p:spPr>
          <a:xfrm>
            <a:off x="4916787" y="3667670"/>
            <a:ext cx="3534474" cy="72637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1100">
                <a:solidFill>
                  <a:schemeClr val="dk1"/>
                </a:solidFill>
                <a:latin typeface="Arial"/>
                <a:ea typeface="Arial"/>
                <a:cs typeface="Arial"/>
                <a:sym typeface="Arial"/>
              </a:rPr>
              <a:t>Altman, D. (2014, June 10). Please Do Not Teach This Woman to Fish. </a:t>
            </a:r>
            <a:r>
              <a:rPr lang="fr" sz="1100" i="1">
                <a:solidFill>
                  <a:schemeClr val="dk1"/>
                </a:solidFill>
                <a:latin typeface="Arial"/>
                <a:ea typeface="Arial"/>
                <a:cs typeface="Arial"/>
                <a:sym typeface="Arial"/>
              </a:rPr>
              <a:t>Foreign Policy Group</a:t>
            </a:r>
            <a:r>
              <a:rPr lang="fr" sz="1100">
                <a:solidFill>
                  <a:schemeClr val="dk1"/>
                </a:solidFill>
                <a:latin typeface="Arial"/>
                <a:ea typeface="Arial"/>
                <a:cs typeface="Arial"/>
                <a:sym typeface="Arial"/>
              </a:rPr>
              <a:t>. Retrieved from </a:t>
            </a:r>
            <a:r>
              <a:rPr lang="fr" sz="1100" u="sng">
                <a:solidFill>
                  <a:schemeClr val="hlink"/>
                </a:solidFill>
                <a:latin typeface="Arial"/>
                <a:ea typeface="Arial"/>
                <a:cs typeface="Arial"/>
                <a:sym typeface="Arial"/>
                <a:hlinkClick r:id="rId5"/>
              </a:rPr>
              <a:t>https://foreignpolicy.com/2014/06/10/please-do-not-teach-this-woman-to-fish/</a:t>
            </a:r>
            <a:endParaRPr sz="1100">
              <a:solidFill>
                <a:srgbClr val="FF0000"/>
              </a:solidFill>
              <a:latin typeface="Arial"/>
              <a:ea typeface="Arial"/>
              <a:cs typeface="Arial"/>
              <a:sym typeface="Arial"/>
            </a:endParaRPr>
          </a:p>
        </p:txBody>
      </p:sp>
      <p:pic>
        <p:nvPicPr>
          <p:cNvPr id="594" name="Google Shape;594;p93"/>
          <p:cNvPicPr preferRelativeResize="0"/>
          <p:nvPr/>
        </p:nvPicPr>
        <p:blipFill rotWithShape="1">
          <a:blip r:embed="rId6">
            <a:alphaModFix/>
          </a:blip>
          <a:srcRect/>
          <a:stretch/>
        </p:blipFill>
        <p:spPr>
          <a:xfrm>
            <a:off x="924944" y="3016878"/>
            <a:ext cx="3647056" cy="137716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94"/>
          <p:cNvSpPr txBox="1">
            <a:spLocks noGrp="1"/>
          </p:cNvSpPr>
          <p:nvPr>
            <p:ph type="title"/>
          </p:nvPr>
        </p:nvSpPr>
        <p:spPr>
          <a:xfrm>
            <a:off x="864000" y="106530"/>
            <a:ext cx="7306800" cy="475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fr" sz="3400"/>
              <a:t>Impromptu Networking</a:t>
            </a:r>
            <a:endParaRPr sz="3400"/>
          </a:p>
          <a:p>
            <a:pPr marL="0" lvl="0" indent="0" algn="l" rtl="0">
              <a:lnSpc>
                <a:spcPct val="90000"/>
              </a:lnSpc>
              <a:spcBef>
                <a:spcPts val="0"/>
              </a:spcBef>
              <a:spcAft>
                <a:spcPts val="0"/>
              </a:spcAft>
              <a:buNone/>
            </a:pPr>
            <a:r>
              <a:rPr lang="fr" sz="2300"/>
              <a:t>Discussion in groups of three</a:t>
            </a:r>
            <a:endParaRPr>
              <a:solidFill>
                <a:srgbClr val="B0CB1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3400"/>
          </a:p>
        </p:txBody>
      </p:sp>
      <p:sp>
        <p:nvSpPr>
          <p:cNvPr id="600" name="Google Shape;600;p94"/>
          <p:cNvSpPr txBox="1">
            <a:spLocks noGrp="1"/>
          </p:cNvSpPr>
          <p:nvPr>
            <p:ph type="body" idx="1"/>
          </p:nvPr>
        </p:nvSpPr>
        <p:spPr>
          <a:xfrm>
            <a:off x="968825" y="1257600"/>
            <a:ext cx="7895700" cy="3472500"/>
          </a:xfrm>
          <a:prstGeom prst="rect">
            <a:avLst/>
          </a:prstGeom>
        </p:spPr>
        <p:txBody>
          <a:bodyPr spcFirstLastPara="1" wrap="square" lIns="68575" tIns="34275" rIns="68575" bIns="34275" anchor="t" anchorCtr="0">
            <a:noAutofit/>
          </a:bodyPr>
          <a:lstStyle/>
          <a:p>
            <a:pPr marL="457200" lvl="0" indent="-368300" algn="l" rtl="0">
              <a:spcBef>
                <a:spcPts val="0"/>
              </a:spcBef>
              <a:spcAft>
                <a:spcPts val="0"/>
              </a:spcAft>
              <a:buClr>
                <a:schemeClr val="dk1"/>
              </a:buClr>
              <a:buSzPts val="2200"/>
              <a:buChar char="•"/>
            </a:pPr>
            <a:r>
              <a:rPr lang="fr" sz="2200" b="1">
                <a:solidFill>
                  <a:schemeClr val="dk1"/>
                </a:solidFill>
              </a:rPr>
              <a:t>Have you seen or lived any issues relating to issues of the continuum in your own education biography?</a:t>
            </a:r>
            <a:endParaRPr sz="2200" b="1">
              <a:solidFill>
                <a:schemeClr val="dk1"/>
              </a:solidFill>
            </a:endParaRPr>
          </a:p>
          <a:p>
            <a:pPr marL="914400" lvl="0" indent="0" algn="l" rtl="0">
              <a:spcBef>
                <a:spcPts val="0"/>
              </a:spcBef>
              <a:spcAft>
                <a:spcPts val="0"/>
              </a:spcAft>
              <a:buNone/>
            </a:pPr>
            <a:r>
              <a:rPr lang="fr" sz="2100" b="1" i="1">
                <a:solidFill>
                  <a:schemeClr val="dk1"/>
                </a:solidFill>
              </a:rPr>
              <a:t>Avez-vous vu ou vécu des problèmes liés aux questions du continuum dans votre propre parcours éducatif ?</a:t>
            </a:r>
            <a:endParaRPr sz="2100" b="1" i="1">
              <a:solidFill>
                <a:schemeClr val="dk1"/>
              </a:solidFill>
            </a:endParaRPr>
          </a:p>
          <a:p>
            <a:pPr marL="914400" lvl="0" indent="0" algn="l" rtl="0">
              <a:spcBef>
                <a:spcPts val="0"/>
              </a:spcBef>
              <a:spcAft>
                <a:spcPts val="0"/>
              </a:spcAft>
              <a:buNone/>
            </a:pPr>
            <a:endParaRPr sz="1600" b="1">
              <a:solidFill>
                <a:schemeClr val="dk1"/>
              </a:solidFill>
            </a:endParaRPr>
          </a:p>
          <a:p>
            <a:pPr marL="457200" lvl="0" indent="-368300" algn="l" rtl="0">
              <a:spcBef>
                <a:spcPts val="0"/>
              </a:spcBef>
              <a:spcAft>
                <a:spcPts val="0"/>
              </a:spcAft>
              <a:buClr>
                <a:schemeClr val="dk1"/>
              </a:buClr>
              <a:buSzPts val="2200"/>
              <a:buChar char="•"/>
            </a:pPr>
            <a:r>
              <a:rPr lang="fr" sz="2200" b="1">
                <a:solidFill>
                  <a:schemeClr val="dk1"/>
                </a:solidFill>
              </a:rPr>
              <a:t>Where in your work and projects have you observed any issues relating to the continuum?</a:t>
            </a:r>
            <a:endParaRPr sz="2200" b="1">
              <a:solidFill>
                <a:schemeClr val="dk1"/>
              </a:solidFill>
            </a:endParaRPr>
          </a:p>
          <a:p>
            <a:pPr marL="914400" lvl="0" indent="0" algn="l" rtl="0">
              <a:spcBef>
                <a:spcPts val="0"/>
              </a:spcBef>
              <a:spcAft>
                <a:spcPts val="0"/>
              </a:spcAft>
              <a:buNone/>
            </a:pPr>
            <a:r>
              <a:rPr lang="fr" sz="2100" b="1" i="1">
                <a:solidFill>
                  <a:schemeClr val="dk1"/>
                </a:solidFill>
              </a:rPr>
              <a:t>Dans vos travaux et projets, où avez-vous observé des problèmes liés au continuum ?</a:t>
            </a:r>
            <a:endParaRPr sz="2100" b="1" i="1">
              <a:solidFill>
                <a:schemeClr val="dk1"/>
              </a:solidFill>
            </a:endParaRPr>
          </a:p>
        </p:txBody>
      </p:sp>
      <p:pic>
        <p:nvPicPr>
          <p:cNvPr id="601" name="Google Shape;601;p94"/>
          <p:cNvPicPr preferRelativeResize="0"/>
          <p:nvPr/>
        </p:nvPicPr>
        <p:blipFill>
          <a:blip r:embed="rId3">
            <a:alphaModFix/>
          </a:blip>
          <a:stretch>
            <a:fillRect/>
          </a:stretch>
        </p:blipFill>
        <p:spPr>
          <a:xfrm>
            <a:off x="225875" y="1800950"/>
            <a:ext cx="1099499" cy="1099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5"/>
          <p:cNvSpPr txBox="1">
            <a:spLocks noGrp="1"/>
          </p:cNvSpPr>
          <p:nvPr>
            <p:ph type="title"/>
          </p:nvPr>
        </p:nvSpPr>
        <p:spPr>
          <a:xfrm>
            <a:off x="900113" y="0"/>
            <a:ext cx="7270500" cy="1006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FFFF"/>
              </a:buClr>
              <a:buSzPts val="3800"/>
              <a:buFont typeface="Arial"/>
              <a:buNone/>
            </a:pPr>
            <a:r>
              <a:rPr lang="fr" sz="3800">
                <a:solidFill>
                  <a:srgbClr val="FFFFFF"/>
                </a:solidFill>
                <a:latin typeface="Arial"/>
                <a:ea typeface="Arial"/>
                <a:cs typeface="Arial"/>
                <a:sym typeface="Arial"/>
              </a:rPr>
              <a:t>Group work – Workshop 01</a:t>
            </a:r>
            <a:endParaRPr sz="3800"/>
          </a:p>
        </p:txBody>
      </p:sp>
      <p:sp>
        <p:nvSpPr>
          <p:cNvPr id="608" name="Google Shape;608;p95"/>
          <p:cNvSpPr txBox="1">
            <a:spLocks noGrp="1"/>
          </p:cNvSpPr>
          <p:nvPr>
            <p:ph type="body" idx="1"/>
          </p:nvPr>
        </p:nvSpPr>
        <p:spPr>
          <a:xfrm>
            <a:off x="900125" y="1358825"/>
            <a:ext cx="8187300" cy="2211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600"/>
              <a:buNone/>
            </a:pPr>
            <a:r>
              <a:rPr lang="fr" sz="2600" b="1">
                <a:solidFill>
                  <a:schemeClr val="dk1"/>
                </a:solidFill>
              </a:rPr>
              <a:t>Learning to work, transitions of youth in the informal economy in Africa</a:t>
            </a:r>
            <a:endParaRPr sz="1100"/>
          </a:p>
          <a:p>
            <a:pPr marL="0" lvl="0" indent="0" algn="l" rtl="0">
              <a:spcBef>
                <a:spcPts val="800"/>
              </a:spcBef>
              <a:spcAft>
                <a:spcPts val="0"/>
              </a:spcAft>
              <a:buSzPts val="2400"/>
              <a:buNone/>
            </a:pPr>
            <a:endParaRPr sz="2400" b="1">
              <a:solidFill>
                <a:schemeClr val="dk2"/>
              </a:solidFill>
            </a:endParaRPr>
          </a:p>
          <a:p>
            <a:pPr marL="0" lvl="0" indent="0" algn="l" rtl="0">
              <a:spcBef>
                <a:spcPts val="800"/>
              </a:spcBef>
              <a:spcAft>
                <a:spcPts val="0"/>
              </a:spcAft>
              <a:buSzPts val="1900"/>
              <a:buNone/>
            </a:pPr>
            <a:r>
              <a:rPr lang="fr" sz="1900">
                <a:solidFill>
                  <a:schemeClr val="dk2"/>
                </a:solidFill>
              </a:rPr>
              <a:t>Christine Hofmann</a:t>
            </a:r>
            <a:r>
              <a:rPr lang="fr" sz="1900">
                <a:solidFill>
                  <a:schemeClr val="dk1"/>
                </a:solidFill>
              </a:rPr>
              <a:t>, ILO</a:t>
            </a:r>
            <a:endParaRPr sz="1900">
              <a:solidFill>
                <a:schemeClr val="dk1"/>
              </a:solidFill>
            </a:endParaRPr>
          </a:p>
          <a:p>
            <a:pPr marL="0" lvl="0" indent="0" algn="l" rtl="0">
              <a:spcBef>
                <a:spcPts val="800"/>
              </a:spcBef>
              <a:spcAft>
                <a:spcPts val="0"/>
              </a:spcAft>
              <a:buSzPts val="1900"/>
              <a:buNone/>
            </a:pPr>
            <a:r>
              <a:rPr lang="fr" sz="1600">
                <a:solidFill>
                  <a:schemeClr val="dk1"/>
                </a:solidFill>
              </a:rPr>
              <a:t>With the support of Anna Hopkins</a:t>
            </a:r>
            <a:endParaRPr sz="1600">
              <a:solidFill>
                <a:schemeClr val="dk1"/>
              </a:solidFill>
            </a:endParaRPr>
          </a:p>
          <a:p>
            <a:pPr marL="0" lvl="0" indent="0" algn="l" rtl="0">
              <a:lnSpc>
                <a:spcPct val="125000"/>
              </a:lnSpc>
              <a:spcBef>
                <a:spcPts val="800"/>
              </a:spcBef>
              <a:spcAft>
                <a:spcPts val="0"/>
              </a:spcAft>
              <a:buSzPts val="1200"/>
              <a:buNone/>
            </a:pPr>
            <a:endParaRPr sz="1200">
              <a:solidFill>
                <a:schemeClr val="dk1"/>
              </a:solidFill>
            </a:endParaRPr>
          </a:p>
        </p:txBody>
      </p:sp>
      <p:sp>
        <p:nvSpPr>
          <p:cNvPr id="609" name="Google Shape;609;p95"/>
          <p:cNvSpPr txBox="1"/>
          <p:nvPr/>
        </p:nvSpPr>
        <p:spPr>
          <a:xfrm>
            <a:off x="3542606" y="4376198"/>
            <a:ext cx="4350300" cy="565500"/>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FF0000"/>
              </a:buClr>
              <a:buSzPts val="2600"/>
              <a:buFont typeface="Arial"/>
              <a:buNone/>
            </a:pPr>
            <a:r>
              <a:rPr lang="fr" sz="2600" b="1">
                <a:solidFill>
                  <a:schemeClr val="lt1"/>
                </a:solidFill>
                <a:latin typeface="Arial"/>
                <a:ea typeface="Arial"/>
                <a:cs typeface="Arial"/>
                <a:sym typeface="Arial"/>
              </a:rPr>
              <a:t>&gt;&gt; </a:t>
            </a:r>
            <a:r>
              <a:rPr lang="fr" sz="2300" b="1">
                <a:solidFill>
                  <a:schemeClr val="lt1"/>
                </a:solidFill>
                <a:latin typeface="Arial"/>
                <a:ea typeface="Arial"/>
                <a:cs typeface="Arial"/>
                <a:sym typeface="Arial"/>
              </a:rPr>
              <a:t>Please join Zoom room 01</a:t>
            </a:r>
            <a:endParaRPr sz="1800">
              <a:solidFill>
                <a:schemeClr val="lt1"/>
              </a:solidFill>
              <a:latin typeface="Arial"/>
              <a:ea typeface="Arial"/>
              <a:cs typeface="Arial"/>
              <a:sym typeface="Arial"/>
            </a:endParaRPr>
          </a:p>
          <a:p>
            <a:pPr marL="0" marR="0" lvl="0" indent="0" algn="l" rtl="0">
              <a:lnSpc>
                <a:spcPct val="125000"/>
              </a:lnSpc>
              <a:spcBef>
                <a:spcPts val="800"/>
              </a:spcBef>
              <a:spcAft>
                <a:spcPts val="0"/>
              </a:spcAft>
              <a:buClr>
                <a:srgbClr val="FF0000"/>
              </a:buClr>
              <a:buSzPts val="1200"/>
              <a:buFont typeface="Arial"/>
              <a:buNone/>
            </a:pPr>
            <a:endParaRPr sz="1200">
              <a:solidFill>
                <a:schemeClr val="lt1"/>
              </a:solidFill>
              <a:latin typeface="Arial"/>
              <a:ea typeface="Arial"/>
              <a:cs typeface="Arial"/>
              <a:sym typeface="Arial"/>
            </a:endParaRPr>
          </a:p>
        </p:txBody>
      </p:sp>
      <p:sp>
        <p:nvSpPr>
          <p:cNvPr id="610" name="Google Shape;610;p95"/>
          <p:cNvSpPr txBox="1"/>
          <p:nvPr/>
        </p:nvSpPr>
        <p:spPr>
          <a:xfrm>
            <a:off x="3542606" y="3742547"/>
            <a:ext cx="4350300" cy="565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FF0000"/>
              </a:buClr>
              <a:buSzPts val="2600"/>
              <a:buFont typeface="Arial"/>
              <a:buNone/>
            </a:pPr>
            <a:r>
              <a:rPr lang="fr" sz="2600" b="1">
                <a:solidFill>
                  <a:schemeClr val="dk1"/>
                </a:solidFill>
                <a:latin typeface="Arial"/>
                <a:ea typeface="Arial"/>
                <a:cs typeface="Arial"/>
                <a:sym typeface="Arial"/>
              </a:rPr>
              <a:t>&gt;&gt; </a:t>
            </a:r>
            <a:r>
              <a:rPr lang="fr" sz="2300" b="1">
                <a:solidFill>
                  <a:schemeClr val="dk1"/>
                </a:solidFill>
                <a:latin typeface="Arial"/>
                <a:ea typeface="Arial"/>
                <a:cs typeface="Arial"/>
                <a:sym typeface="Arial"/>
              </a:rPr>
              <a:t>Languages EN</a:t>
            </a:r>
            <a:endParaRPr sz="18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96"/>
          <p:cNvSpPr txBox="1">
            <a:spLocks noGrp="1"/>
          </p:cNvSpPr>
          <p:nvPr>
            <p:ph type="title"/>
          </p:nvPr>
        </p:nvSpPr>
        <p:spPr>
          <a:xfrm>
            <a:off x="900113" y="0"/>
            <a:ext cx="7270500" cy="1006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FFFF"/>
              </a:buClr>
              <a:buSzPts val="3800"/>
              <a:buFont typeface="Arial"/>
              <a:buNone/>
            </a:pPr>
            <a:r>
              <a:rPr lang="fr" sz="3800">
                <a:solidFill>
                  <a:srgbClr val="FFFFFF"/>
                </a:solidFill>
                <a:latin typeface="Arial"/>
                <a:ea typeface="Arial"/>
                <a:cs typeface="Arial"/>
                <a:sym typeface="Arial"/>
              </a:rPr>
              <a:t>Group work – Workshop </a:t>
            </a:r>
            <a:r>
              <a:rPr lang="fr" sz="3800">
                <a:solidFill>
                  <a:srgbClr val="FFFFFF"/>
                </a:solidFill>
              </a:rPr>
              <a:t>02</a:t>
            </a:r>
            <a:endParaRPr sz="3800">
              <a:solidFill>
                <a:srgbClr val="FFC000"/>
              </a:solidFill>
            </a:endParaRPr>
          </a:p>
        </p:txBody>
      </p:sp>
      <p:sp>
        <p:nvSpPr>
          <p:cNvPr id="617" name="Google Shape;617;p96"/>
          <p:cNvSpPr txBox="1">
            <a:spLocks noGrp="1"/>
          </p:cNvSpPr>
          <p:nvPr>
            <p:ph type="body" idx="1"/>
          </p:nvPr>
        </p:nvSpPr>
        <p:spPr>
          <a:xfrm>
            <a:off x="295725" y="1358825"/>
            <a:ext cx="8920800" cy="23154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600"/>
              <a:buNone/>
            </a:pPr>
            <a:r>
              <a:rPr lang="fr" sz="2400" b="1" i="1">
                <a:solidFill>
                  <a:schemeClr val="dk1"/>
                </a:solidFill>
              </a:rPr>
              <a:t>Le Continuum dans le système genevois : quelles transitions pour prévenir et remédier aux discontinuités auxquelles les jeunes sont confrontés ?</a:t>
            </a:r>
            <a:endParaRPr sz="1700" i="1">
              <a:solidFill>
                <a:schemeClr val="dk1"/>
              </a:solidFill>
            </a:endParaRPr>
          </a:p>
          <a:p>
            <a:pPr marL="0" lvl="0" indent="0" algn="l" rtl="0">
              <a:spcBef>
                <a:spcPts val="800"/>
              </a:spcBef>
              <a:spcAft>
                <a:spcPts val="0"/>
              </a:spcAft>
              <a:buSzPts val="1900"/>
              <a:buNone/>
            </a:pPr>
            <a:r>
              <a:rPr lang="fr" sz="1600">
                <a:solidFill>
                  <a:schemeClr val="dk2"/>
                </a:solidFill>
              </a:rPr>
              <a:t>Natacha Juda</a:t>
            </a:r>
            <a:r>
              <a:rPr lang="fr" sz="1600">
                <a:solidFill>
                  <a:schemeClr val="dk1"/>
                </a:solidFill>
              </a:rPr>
              <a:t>, Conseil Interprofessionnel pour la Formation (Geneva) and </a:t>
            </a:r>
            <a:r>
              <a:rPr lang="fr" sz="1600">
                <a:solidFill>
                  <a:schemeClr val="dk2"/>
                </a:solidFill>
              </a:rPr>
              <a:t>Yves Chardonnens</a:t>
            </a:r>
            <a:r>
              <a:rPr lang="fr" sz="1600">
                <a:solidFill>
                  <a:schemeClr val="dk1"/>
                </a:solidFill>
              </a:rPr>
              <a:t>, Espace Entreprise – Centre de formation professionnelle à la pratique commerciale (Geneva)</a:t>
            </a:r>
            <a:endParaRPr sz="1600">
              <a:solidFill>
                <a:schemeClr val="dk1"/>
              </a:solidFill>
            </a:endParaRPr>
          </a:p>
          <a:p>
            <a:pPr marL="0" lvl="0" indent="0" algn="l" rtl="0">
              <a:spcBef>
                <a:spcPts val="800"/>
              </a:spcBef>
              <a:spcAft>
                <a:spcPts val="0"/>
              </a:spcAft>
              <a:buClr>
                <a:srgbClr val="000000"/>
              </a:buClr>
              <a:buSzPts val="1900"/>
              <a:buFont typeface="Arial"/>
              <a:buNone/>
            </a:pPr>
            <a:r>
              <a:rPr lang="fr" sz="1400">
                <a:solidFill>
                  <a:schemeClr val="dk1"/>
                </a:solidFill>
              </a:rPr>
              <a:t>Avec le soutien de Daniela Andonova</a:t>
            </a:r>
            <a:endParaRPr sz="1400">
              <a:solidFill>
                <a:schemeClr val="dk1"/>
              </a:solidFill>
            </a:endParaRPr>
          </a:p>
        </p:txBody>
      </p:sp>
      <p:sp>
        <p:nvSpPr>
          <p:cNvPr id="618" name="Google Shape;618;p96"/>
          <p:cNvSpPr txBox="1"/>
          <p:nvPr/>
        </p:nvSpPr>
        <p:spPr>
          <a:xfrm>
            <a:off x="3542606" y="4376198"/>
            <a:ext cx="4350300" cy="565500"/>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FF0000"/>
              </a:buClr>
              <a:buSzPts val="2600"/>
              <a:buFont typeface="Arial"/>
              <a:buNone/>
            </a:pPr>
            <a:r>
              <a:rPr lang="fr" sz="2600" b="1">
                <a:solidFill>
                  <a:schemeClr val="lt1"/>
                </a:solidFill>
                <a:latin typeface="Arial"/>
                <a:ea typeface="Arial"/>
                <a:cs typeface="Arial"/>
                <a:sym typeface="Arial"/>
              </a:rPr>
              <a:t>&gt;&gt; </a:t>
            </a:r>
            <a:r>
              <a:rPr lang="fr" sz="2300" b="1">
                <a:solidFill>
                  <a:schemeClr val="lt1"/>
                </a:solidFill>
                <a:latin typeface="Arial"/>
                <a:ea typeface="Arial"/>
                <a:cs typeface="Arial"/>
                <a:sym typeface="Arial"/>
              </a:rPr>
              <a:t>Please join Zoom room 02</a:t>
            </a:r>
            <a:endParaRPr sz="1800">
              <a:solidFill>
                <a:schemeClr val="lt1"/>
              </a:solidFill>
              <a:latin typeface="Arial"/>
              <a:ea typeface="Arial"/>
              <a:cs typeface="Arial"/>
              <a:sym typeface="Arial"/>
            </a:endParaRPr>
          </a:p>
          <a:p>
            <a:pPr marL="0" marR="0" lvl="0" indent="0" algn="l" rtl="0">
              <a:lnSpc>
                <a:spcPct val="125000"/>
              </a:lnSpc>
              <a:spcBef>
                <a:spcPts val="800"/>
              </a:spcBef>
              <a:spcAft>
                <a:spcPts val="0"/>
              </a:spcAft>
              <a:buClr>
                <a:srgbClr val="FF0000"/>
              </a:buClr>
              <a:buSzPts val="1200"/>
              <a:buFont typeface="Arial"/>
              <a:buNone/>
            </a:pPr>
            <a:endParaRPr sz="1200">
              <a:solidFill>
                <a:schemeClr val="lt1"/>
              </a:solidFill>
              <a:latin typeface="Arial"/>
              <a:ea typeface="Arial"/>
              <a:cs typeface="Arial"/>
              <a:sym typeface="Arial"/>
            </a:endParaRPr>
          </a:p>
        </p:txBody>
      </p:sp>
      <p:sp>
        <p:nvSpPr>
          <p:cNvPr id="619" name="Google Shape;619;p96"/>
          <p:cNvSpPr txBox="1"/>
          <p:nvPr/>
        </p:nvSpPr>
        <p:spPr>
          <a:xfrm>
            <a:off x="3542606" y="3742547"/>
            <a:ext cx="4350300" cy="565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FF0000"/>
              </a:buClr>
              <a:buSzPts val="2600"/>
              <a:buFont typeface="Arial"/>
              <a:buNone/>
            </a:pPr>
            <a:r>
              <a:rPr lang="fr" sz="2600" b="1">
                <a:solidFill>
                  <a:schemeClr val="dk1"/>
                </a:solidFill>
                <a:latin typeface="Arial"/>
                <a:ea typeface="Arial"/>
                <a:cs typeface="Arial"/>
                <a:sym typeface="Arial"/>
              </a:rPr>
              <a:t>&gt;&gt; </a:t>
            </a:r>
            <a:r>
              <a:rPr lang="fr" sz="2300" b="1">
                <a:solidFill>
                  <a:schemeClr val="dk1"/>
                </a:solidFill>
                <a:latin typeface="Arial"/>
                <a:ea typeface="Arial"/>
                <a:cs typeface="Arial"/>
                <a:sym typeface="Arial"/>
              </a:rPr>
              <a:t>Languages FR </a:t>
            </a:r>
            <a:endParaRPr sz="18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7"/>
          <p:cNvSpPr txBox="1">
            <a:spLocks noGrp="1"/>
          </p:cNvSpPr>
          <p:nvPr>
            <p:ph type="title"/>
          </p:nvPr>
        </p:nvSpPr>
        <p:spPr>
          <a:xfrm>
            <a:off x="900113" y="0"/>
            <a:ext cx="7270500" cy="1006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3800"/>
              <a:buFont typeface="Arial"/>
              <a:buNone/>
            </a:pPr>
            <a:r>
              <a:rPr lang="fr" sz="3800">
                <a:latin typeface="Arial"/>
                <a:ea typeface="Arial"/>
                <a:cs typeface="Arial"/>
                <a:sym typeface="Arial"/>
              </a:rPr>
              <a:t>Group work – Workshop</a:t>
            </a:r>
            <a:r>
              <a:rPr lang="fr" sz="3800"/>
              <a:t> 03</a:t>
            </a:r>
            <a:endParaRPr sz="3800">
              <a:solidFill>
                <a:srgbClr val="FFC000"/>
              </a:solidFill>
            </a:endParaRPr>
          </a:p>
        </p:txBody>
      </p:sp>
      <p:sp>
        <p:nvSpPr>
          <p:cNvPr id="626" name="Google Shape;626;p97"/>
          <p:cNvSpPr txBox="1">
            <a:spLocks noGrp="1"/>
          </p:cNvSpPr>
          <p:nvPr>
            <p:ph type="body" idx="1"/>
          </p:nvPr>
        </p:nvSpPr>
        <p:spPr>
          <a:xfrm>
            <a:off x="646638" y="1146677"/>
            <a:ext cx="8187300" cy="2941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600"/>
              <a:buNone/>
            </a:pPr>
            <a:r>
              <a:rPr lang="fr" sz="2400" b="1">
                <a:solidFill>
                  <a:schemeClr val="dk1"/>
                </a:solidFill>
              </a:rPr>
              <a:t>Intergenerational approach to education and training for socio-professional inclusion</a:t>
            </a:r>
            <a:endParaRPr sz="2400"/>
          </a:p>
          <a:p>
            <a:pPr marL="0" lvl="0" indent="0" algn="l" rtl="0">
              <a:spcBef>
                <a:spcPts val="800"/>
              </a:spcBef>
              <a:spcAft>
                <a:spcPts val="0"/>
              </a:spcAft>
              <a:buSzPts val="2400"/>
              <a:buNone/>
            </a:pPr>
            <a:r>
              <a:rPr lang="fr" sz="2400" b="1" i="1">
                <a:solidFill>
                  <a:schemeClr val="dk1"/>
                </a:solidFill>
              </a:rPr>
              <a:t>Approche intergénérationnelle de l'éducation et de la formation en vue de l'insertion socio-professionnelle</a:t>
            </a:r>
            <a:endParaRPr sz="2400" b="1" i="1">
              <a:solidFill>
                <a:srgbClr val="FF0000"/>
              </a:solidFill>
            </a:endParaRPr>
          </a:p>
          <a:p>
            <a:pPr marL="0" lvl="0" indent="0" algn="l" rtl="0">
              <a:spcBef>
                <a:spcPts val="800"/>
              </a:spcBef>
              <a:spcAft>
                <a:spcPts val="0"/>
              </a:spcAft>
              <a:buSzPts val="1900"/>
              <a:buNone/>
            </a:pPr>
            <a:r>
              <a:rPr lang="fr" sz="1900">
                <a:solidFill>
                  <a:schemeClr val="dk2"/>
                </a:solidFill>
              </a:rPr>
              <a:t>François Niada, </a:t>
            </a:r>
            <a:r>
              <a:rPr lang="fr" sz="1900">
                <a:solidFill>
                  <a:schemeClr val="dk1"/>
                </a:solidFill>
              </a:rPr>
              <a:t>Helvetas and Sapiens</a:t>
            </a:r>
            <a:endParaRPr sz="1900">
              <a:solidFill>
                <a:schemeClr val="dk1"/>
              </a:solidFill>
            </a:endParaRPr>
          </a:p>
          <a:p>
            <a:pPr marL="0" lvl="0" indent="0" algn="l" rtl="0">
              <a:spcBef>
                <a:spcPts val="800"/>
              </a:spcBef>
              <a:spcAft>
                <a:spcPts val="0"/>
              </a:spcAft>
              <a:buSzPts val="1900"/>
              <a:buNone/>
            </a:pPr>
            <a:r>
              <a:rPr lang="fr" sz="1600">
                <a:solidFill>
                  <a:schemeClr val="dk1"/>
                </a:solidFill>
              </a:rPr>
              <a:t>With the support of Moira Faul</a:t>
            </a:r>
            <a:endParaRPr sz="1600">
              <a:solidFill>
                <a:schemeClr val="dk1"/>
              </a:solidFill>
            </a:endParaRPr>
          </a:p>
        </p:txBody>
      </p:sp>
      <p:sp>
        <p:nvSpPr>
          <p:cNvPr id="627" name="Google Shape;627;p97"/>
          <p:cNvSpPr txBox="1"/>
          <p:nvPr/>
        </p:nvSpPr>
        <p:spPr>
          <a:xfrm>
            <a:off x="3542606" y="4376198"/>
            <a:ext cx="4350300" cy="565500"/>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FF0000"/>
              </a:buClr>
              <a:buSzPts val="2600"/>
              <a:buFont typeface="Arial"/>
              <a:buNone/>
            </a:pPr>
            <a:r>
              <a:rPr lang="fr" sz="2600" b="1">
                <a:solidFill>
                  <a:schemeClr val="lt1"/>
                </a:solidFill>
                <a:latin typeface="Arial"/>
                <a:ea typeface="Arial"/>
                <a:cs typeface="Arial"/>
                <a:sym typeface="Arial"/>
              </a:rPr>
              <a:t>&gt;&gt; </a:t>
            </a:r>
            <a:r>
              <a:rPr lang="fr" sz="2300" b="1">
                <a:solidFill>
                  <a:schemeClr val="lt1"/>
                </a:solidFill>
                <a:latin typeface="Arial"/>
                <a:ea typeface="Arial"/>
                <a:cs typeface="Arial"/>
                <a:sym typeface="Arial"/>
              </a:rPr>
              <a:t>Stay in the main session</a:t>
            </a:r>
            <a:endParaRPr sz="1800">
              <a:solidFill>
                <a:schemeClr val="lt1"/>
              </a:solidFill>
              <a:latin typeface="Arial"/>
              <a:ea typeface="Arial"/>
              <a:cs typeface="Arial"/>
              <a:sym typeface="Arial"/>
            </a:endParaRPr>
          </a:p>
          <a:p>
            <a:pPr marL="0" marR="0" lvl="0" indent="0" algn="l" rtl="0">
              <a:lnSpc>
                <a:spcPct val="125000"/>
              </a:lnSpc>
              <a:spcBef>
                <a:spcPts val="800"/>
              </a:spcBef>
              <a:spcAft>
                <a:spcPts val="0"/>
              </a:spcAft>
              <a:buClr>
                <a:srgbClr val="FF0000"/>
              </a:buClr>
              <a:buSzPts val="1200"/>
              <a:buFont typeface="Arial"/>
              <a:buNone/>
            </a:pPr>
            <a:endParaRPr sz="1200">
              <a:solidFill>
                <a:schemeClr val="lt1"/>
              </a:solidFill>
              <a:latin typeface="Arial"/>
              <a:ea typeface="Arial"/>
              <a:cs typeface="Arial"/>
              <a:sym typeface="Arial"/>
            </a:endParaRPr>
          </a:p>
        </p:txBody>
      </p:sp>
      <p:sp>
        <p:nvSpPr>
          <p:cNvPr id="628" name="Google Shape;628;p97"/>
          <p:cNvSpPr txBox="1"/>
          <p:nvPr/>
        </p:nvSpPr>
        <p:spPr>
          <a:xfrm>
            <a:off x="3542606" y="3742547"/>
            <a:ext cx="4350300" cy="565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FF0000"/>
              </a:buClr>
              <a:buSzPts val="2600"/>
              <a:buFont typeface="Arial"/>
              <a:buNone/>
            </a:pPr>
            <a:r>
              <a:rPr lang="fr" sz="2600" b="1">
                <a:solidFill>
                  <a:schemeClr val="dk1"/>
                </a:solidFill>
                <a:latin typeface="Arial"/>
                <a:ea typeface="Arial"/>
                <a:cs typeface="Arial"/>
                <a:sym typeface="Arial"/>
              </a:rPr>
              <a:t>&gt;&gt; </a:t>
            </a:r>
            <a:r>
              <a:rPr lang="fr" sz="2300" b="1">
                <a:solidFill>
                  <a:schemeClr val="dk1"/>
                </a:solidFill>
                <a:latin typeface="Arial"/>
                <a:ea typeface="Arial"/>
                <a:cs typeface="Arial"/>
                <a:sym typeface="Arial"/>
              </a:rPr>
              <a:t>Languages FR / EN</a:t>
            </a:r>
            <a:endParaRPr sz="180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80"/>
          <p:cNvSpPr txBox="1">
            <a:spLocks noGrp="1"/>
          </p:cNvSpPr>
          <p:nvPr>
            <p:ph type="title"/>
          </p:nvPr>
        </p:nvSpPr>
        <p:spPr>
          <a:xfrm>
            <a:off x="900113" y="0"/>
            <a:ext cx="7270618"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FFFF"/>
              </a:buClr>
              <a:buSzPts val="3600"/>
              <a:buFont typeface="Arial"/>
              <a:buNone/>
            </a:pPr>
            <a:r>
              <a:rPr lang="fr" sz="3600">
                <a:solidFill>
                  <a:srgbClr val="FFFFFF"/>
                </a:solidFill>
                <a:latin typeface="Arial"/>
                <a:ea typeface="Arial"/>
                <a:cs typeface="Arial"/>
                <a:sym typeface="Arial"/>
              </a:rPr>
              <a:t>Agenda Webinar</a:t>
            </a:r>
            <a:endParaRPr sz="3400" b="1"/>
          </a:p>
        </p:txBody>
      </p:sp>
      <p:sp>
        <p:nvSpPr>
          <p:cNvPr id="456" name="Google Shape;456;p80"/>
          <p:cNvSpPr txBox="1">
            <a:spLocks noGrp="1"/>
          </p:cNvSpPr>
          <p:nvPr>
            <p:ph type="body" idx="1"/>
          </p:nvPr>
        </p:nvSpPr>
        <p:spPr>
          <a:xfrm>
            <a:off x="3534054" y="1358827"/>
            <a:ext cx="5274078" cy="339900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3800"/>
              <a:buNone/>
            </a:pPr>
            <a:r>
              <a:rPr lang="fr" sz="3800" b="1">
                <a:solidFill>
                  <a:schemeClr val="dk1"/>
                </a:solidFill>
              </a:rPr>
              <a:t>Welcome | Bienvenue</a:t>
            </a:r>
            <a:endParaRPr sz="1100"/>
          </a:p>
          <a:p>
            <a:pPr marL="0" lvl="0" indent="0" algn="l" rtl="0">
              <a:spcBef>
                <a:spcPts val="500"/>
              </a:spcBef>
              <a:spcAft>
                <a:spcPts val="0"/>
              </a:spcAft>
              <a:buSzPts val="2300"/>
              <a:buNone/>
            </a:pPr>
            <a:endParaRPr sz="2300" b="1">
              <a:solidFill>
                <a:srgbClr val="FF0000"/>
              </a:solidFill>
            </a:endParaRPr>
          </a:p>
          <a:p>
            <a:pPr marL="0" lvl="0" indent="0" algn="l" rtl="0">
              <a:spcBef>
                <a:spcPts val="400"/>
              </a:spcBef>
              <a:spcAft>
                <a:spcPts val="0"/>
              </a:spcAft>
              <a:buSzPts val="2100"/>
              <a:buNone/>
            </a:pPr>
            <a:r>
              <a:rPr lang="fr" sz="2400" b="1">
                <a:solidFill>
                  <a:srgbClr val="FF0000"/>
                </a:solidFill>
              </a:rPr>
              <a:t>Beatrice Schulter, </a:t>
            </a:r>
            <a:br>
              <a:rPr lang="fr" sz="2400" b="1">
                <a:solidFill>
                  <a:srgbClr val="FF0000"/>
                </a:solidFill>
              </a:rPr>
            </a:br>
            <a:r>
              <a:rPr lang="fr" sz="2400">
                <a:solidFill>
                  <a:schemeClr val="dk1"/>
                </a:solidFill>
              </a:rPr>
              <a:t>Executive Director, RECI, Switzerland</a:t>
            </a:r>
            <a:endParaRPr sz="2400" b="1">
              <a:solidFill>
                <a:srgbClr val="FF0000"/>
              </a:solidFill>
            </a:endParaRPr>
          </a:p>
          <a:p>
            <a:pPr marL="0" lvl="0" indent="0" algn="l" rtl="0">
              <a:spcBef>
                <a:spcPts val="500"/>
              </a:spcBef>
              <a:spcAft>
                <a:spcPts val="0"/>
              </a:spcAft>
              <a:buSzPts val="2400"/>
              <a:buNone/>
            </a:pPr>
            <a:endParaRPr sz="2400" b="1">
              <a:solidFill>
                <a:srgbClr val="FF0000"/>
              </a:solidFill>
            </a:endParaRPr>
          </a:p>
          <a:p>
            <a:pPr marL="0" lvl="0" indent="0" algn="l" rtl="0">
              <a:spcBef>
                <a:spcPts val="500"/>
              </a:spcBef>
              <a:spcAft>
                <a:spcPts val="0"/>
              </a:spcAft>
              <a:buSzPts val="2400"/>
              <a:buNone/>
            </a:pPr>
            <a:r>
              <a:rPr lang="fr" sz="2400" b="1">
                <a:solidFill>
                  <a:srgbClr val="FF0000"/>
                </a:solidFill>
              </a:rPr>
              <a:t>Dr. Moira FAUL,</a:t>
            </a:r>
            <a:r>
              <a:rPr lang="fr" sz="2400">
                <a:solidFill>
                  <a:schemeClr val="dk1"/>
                </a:solidFill>
              </a:rPr>
              <a:t> </a:t>
            </a:r>
            <a:endParaRPr sz="2400"/>
          </a:p>
          <a:p>
            <a:pPr marL="0" lvl="0" indent="0" algn="l" rtl="0">
              <a:spcBef>
                <a:spcPts val="500"/>
              </a:spcBef>
              <a:spcAft>
                <a:spcPts val="0"/>
              </a:spcAft>
              <a:buSzPts val="2400"/>
              <a:buNone/>
            </a:pPr>
            <a:r>
              <a:rPr lang="fr" sz="2400">
                <a:solidFill>
                  <a:schemeClr val="dk1"/>
                </a:solidFill>
              </a:rPr>
              <a:t>Executive Director, NORRAG</a:t>
            </a:r>
            <a:endParaRPr sz="1100"/>
          </a:p>
          <a:p>
            <a:pPr marL="0" lvl="0" indent="0" algn="l" rtl="0">
              <a:spcBef>
                <a:spcPts val="500"/>
              </a:spcBef>
              <a:spcAft>
                <a:spcPts val="0"/>
              </a:spcAft>
              <a:buSzPts val="2400"/>
              <a:buNone/>
            </a:pPr>
            <a:endParaRPr sz="2400">
              <a:solidFill>
                <a:schemeClr val="dk1"/>
              </a:solidFill>
            </a:endParaRPr>
          </a:p>
        </p:txBody>
      </p:sp>
      <p:cxnSp>
        <p:nvCxnSpPr>
          <p:cNvPr id="457" name="Google Shape;457;p80"/>
          <p:cNvCxnSpPr/>
          <p:nvPr/>
        </p:nvCxnSpPr>
        <p:spPr>
          <a:xfrm>
            <a:off x="3167844" y="1332983"/>
            <a:ext cx="0" cy="3399007"/>
          </a:xfrm>
          <a:prstGeom prst="straightConnector1">
            <a:avLst/>
          </a:prstGeom>
          <a:noFill/>
          <a:ln w="127000" cap="flat" cmpd="sng">
            <a:solidFill>
              <a:srgbClr val="BFBFBF"/>
            </a:solidFill>
            <a:prstDash val="solid"/>
            <a:round/>
            <a:headEnd type="none" w="sm" len="sm"/>
            <a:tailEnd type="none" w="sm" len="sm"/>
          </a:ln>
        </p:spPr>
      </p:cxnSp>
      <p:pic>
        <p:nvPicPr>
          <p:cNvPr id="458" name="Google Shape;458;p80"/>
          <p:cNvPicPr preferRelativeResize="0"/>
          <p:nvPr/>
        </p:nvPicPr>
        <p:blipFill rotWithShape="1">
          <a:blip r:embed="rId3">
            <a:alphaModFix/>
          </a:blip>
          <a:srcRect/>
          <a:stretch/>
        </p:blipFill>
        <p:spPr>
          <a:xfrm>
            <a:off x="428951" y="1319582"/>
            <a:ext cx="2239666" cy="3162826"/>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8"/>
          <p:cNvSpPr txBox="1">
            <a:spLocks noGrp="1"/>
          </p:cNvSpPr>
          <p:nvPr>
            <p:ph type="title"/>
          </p:nvPr>
        </p:nvSpPr>
        <p:spPr>
          <a:xfrm>
            <a:off x="851100" y="213350"/>
            <a:ext cx="8223000" cy="4755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lt1"/>
              </a:buClr>
              <a:buSzPts val="2400"/>
              <a:buFont typeface="Arial"/>
              <a:buNone/>
            </a:pPr>
            <a:r>
              <a:rPr lang="fr" sz="3800">
                <a:solidFill>
                  <a:srgbClr val="FFFFFF"/>
                </a:solidFill>
              </a:rPr>
              <a:t>Instructions to join Breakout Rooms</a:t>
            </a:r>
            <a:endParaRPr sz="1800"/>
          </a:p>
        </p:txBody>
      </p:sp>
      <p:pic>
        <p:nvPicPr>
          <p:cNvPr id="634" name="Google Shape;634;p98"/>
          <p:cNvPicPr preferRelativeResize="0"/>
          <p:nvPr/>
        </p:nvPicPr>
        <p:blipFill rotWithShape="1">
          <a:blip r:embed="rId3">
            <a:alphaModFix/>
          </a:blip>
          <a:srcRect l="26905" t="-6517" b="-19300"/>
          <a:stretch/>
        </p:blipFill>
        <p:spPr>
          <a:xfrm>
            <a:off x="521550" y="2771949"/>
            <a:ext cx="4246025" cy="475500"/>
          </a:xfrm>
          <a:prstGeom prst="rect">
            <a:avLst/>
          </a:prstGeom>
          <a:noFill/>
          <a:ln>
            <a:noFill/>
          </a:ln>
        </p:spPr>
      </p:pic>
      <p:sp>
        <p:nvSpPr>
          <p:cNvPr id="635" name="Google Shape;635;p98"/>
          <p:cNvSpPr/>
          <p:nvPr/>
        </p:nvSpPr>
        <p:spPr>
          <a:xfrm>
            <a:off x="200675" y="1186700"/>
            <a:ext cx="4414800" cy="11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1500">
                <a:solidFill>
                  <a:srgbClr val="000000"/>
                </a:solidFill>
                <a:latin typeface="Arial"/>
                <a:ea typeface="Arial"/>
                <a:cs typeface="Arial"/>
                <a:sym typeface="Arial"/>
              </a:rPr>
              <a:t>You can choose to go in the Workshops 1, 2 or stay in the main session for Workshop 3</a:t>
            </a:r>
            <a:endParaRPr sz="1500">
              <a:solidFill>
                <a:srgbClr val="000000"/>
              </a:solidFill>
              <a:latin typeface="Arial"/>
              <a:ea typeface="Arial"/>
              <a:cs typeface="Arial"/>
              <a:sym typeface="Arial"/>
            </a:endParaRPr>
          </a:p>
          <a:p>
            <a:pPr marL="457200" marR="0" lvl="0" indent="0" algn="l" rtl="0">
              <a:spcBef>
                <a:spcPts val="0"/>
              </a:spcBef>
              <a:spcAft>
                <a:spcPts val="0"/>
              </a:spcAft>
              <a:buNone/>
            </a:pPr>
            <a:r>
              <a:rPr lang="fr" sz="1500" i="1"/>
              <a:t>Vous pouvez choisir de participer aux ateliers 1 et 2 ou de rester dans la session principale pour l'atelier 3.</a:t>
            </a:r>
            <a:endParaRPr sz="1500" i="1"/>
          </a:p>
        </p:txBody>
      </p:sp>
      <p:sp>
        <p:nvSpPr>
          <p:cNvPr id="636" name="Google Shape;636;p98"/>
          <p:cNvSpPr/>
          <p:nvPr/>
        </p:nvSpPr>
        <p:spPr>
          <a:xfrm rot="3223036">
            <a:off x="2276336" y="2462988"/>
            <a:ext cx="415702" cy="132186"/>
          </a:xfrm>
          <a:prstGeom prst="rightArrow">
            <a:avLst>
              <a:gd name="adj1" fmla="val 50000"/>
              <a:gd name="adj2" fmla="val 50000"/>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37" name="Google Shape;637;p98"/>
          <p:cNvSpPr/>
          <p:nvPr/>
        </p:nvSpPr>
        <p:spPr>
          <a:xfrm>
            <a:off x="2592574" y="2542657"/>
            <a:ext cx="845400" cy="839100"/>
          </a:xfrm>
          <a:prstGeom prst="ellipse">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0000"/>
              </a:solidFill>
              <a:latin typeface="Arial"/>
              <a:ea typeface="Arial"/>
              <a:cs typeface="Arial"/>
              <a:sym typeface="Arial"/>
            </a:endParaRPr>
          </a:p>
        </p:txBody>
      </p:sp>
      <p:pic>
        <p:nvPicPr>
          <p:cNvPr id="638" name="Google Shape;638;p98"/>
          <p:cNvPicPr preferRelativeResize="0"/>
          <p:nvPr/>
        </p:nvPicPr>
        <p:blipFill rotWithShape="1">
          <a:blip r:embed="rId4">
            <a:alphaModFix/>
          </a:blip>
          <a:srcRect/>
          <a:stretch/>
        </p:blipFill>
        <p:spPr>
          <a:xfrm>
            <a:off x="5540368" y="1186699"/>
            <a:ext cx="2781231" cy="2598625"/>
          </a:xfrm>
          <a:prstGeom prst="rect">
            <a:avLst/>
          </a:prstGeom>
          <a:noFill/>
          <a:ln>
            <a:noFill/>
          </a:ln>
        </p:spPr>
      </p:pic>
      <p:sp>
        <p:nvSpPr>
          <p:cNvPr id="639" name="Google Shape;639;p98"/>
          <p:cNvSpPr/>
          <p:nvPr/>
        </p:nvSpPr>
        <p:spPr>
          <a:xfrm>
            <a:off x="5707959" y="1422567"/>
            <a:ext cx="486000" cy="432000"/>
          </a:xfrm>
          <a:prstGeom prst="rect">
            <a:avLst/>
          </a:prstGeom>
          <a:solidFill>
            <a:srgbClr val="262626"/>
          </a:solidFill>
          <a:ln w="25400" cap="flat" cmpd="sng">
            <a:solidFill>
              <a:srgbClr val="26262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40" name="Google Shape;640;p98"/>
          <p:cNvSpPr txBox="1"/>
          <p:nvPr/>
        </p:nvSpPr>
        <p:spPr>
          <a:xfrm>
            <a:off x="3331363" y="2396074"/>
            <a:ext cx="7306800" cy="47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lt1"/>
              </a:buClr>
              <a:buSzPts val="2400"/>
              <a:buFont typeface="Arial"/>
              <a:buNone/>
            </a:pPr>
            <a:r>
              <a:rPr lang="fr" sz="2400">
                <a:solidFill>
                  <a:schemeClr val="lt1"/>
                </a:solidFill>
                <a:latin typeface="Arial"/>
                <a:ea typeface="Arial"/>
                <a:cs typeface="Arial"/>
                <a:sym typeface="Arial"/>
              </a:rPr>
              <a:t>1. </a:t>
            </a:r>
            <a:endParaRPr sz="1100"/>
          </a:p>
        </p:txBody>
      </p:sp>
      <p:sp>
        <p:nvSpPr>
          <p:cNvPr id="641" name="Google Shape;641;p98"/>
          <p:cNvSpPr/>
          <p:nvPr/>
        </p:nvSpPr>
        <p:spPr>
          <a:xfrm>
            <a:off x="5707959" y="1343495"/>
            <a:ext cx="3240300" cy="507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1100">
                <a:solidFill>
                  <a:schemeClr val="lt1"/>
                </a:solidFill>
                <a:latin typeface="Arial"/>
                <a:ea typeface="Arial"/>
                <a:cs typeface="Arial"/>
                <a:sym typeface="Arial"/>
              </a:rPr>
              <a:t>1. Learning to work (EN)</a:t>
            </a:r>
            <a:endParaRPr sz="1100"/>
          </a:p>
          <a:p>
            <a:pPr marL="0" marR="0" lvl="0" indent="0" algn="l" rtl="0">
              <a:spcBef>
                <a:spcPts val="900"/>
              </a:spcBef>
              <a:spcAft>
                <a:spcPts val="0"/>
              </a:spcAft>
              <a:buNone/>
            </a:pPr>
            <a:r>
              <a:rPr lang="fr" sz="1100">
                <a:solidFill>
                  <a:schemeClr val="lt1"/>
                </a:solidFill>
                <a:latin typeface="Arial"/>
                <a:ea typeface="Arial"/>
                <a:cs typeface="Arial"/>
                <a:sym typeface="Arial"/>
              </a:rPr>
              <a:t>2. </a:t>
            </a:r>
            <a:r>
              <a:rPr lang="fr" sz="1100">
                <a:solidFill>
                  <a:schemeClr val="lt1"/>
                </a:solidFill>
              </a:rPr>
              <a:t>Le Continuum système genevois (FR)</a:t>
            </a:r>
            <a:endParaRPr sz="1100"/>
          </a:p>
        </p:txBody>
      </p:sp>
      <p:sp>
        <p:nvSpPr>
          <p:cNvPr id="642" name="Google Shape;642;p98"/>
          <p:cNvSpPr/>
          <p:nvPr/>
        </p:nvSpPr>
        <p:spPr>
          <a:xfrm>
            <a:off x="463325" y="3455696"/>
            <a:ext cx="4790100" cy="1385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1000">
                <a:solidFill>
                  <a:schemeClr val="dk1"/>
                </a:solidFill>
                <a:latin typeface="Arial"/>
                <a:ea typeface="Arial"/>
                <a:cs typeface="Arial"/>
                <a:sym typeface="Arial"/>
              </a:rPr>
              <a:t>Workshop 1 – Room 1 :  </a:t>
            </a:r>
            <a:r>
              <a:rPr lang="fr" sz="1000" b="1">
                <a:solidFill>
                  <a:schemeClr val="dk1"/>
                </a:solidFill>
                <a:latin typeface="Arial"/>
                <a:ea typeface="Arial"/>
                <a:cs typeface="Arial"/>
                <a:sym typeface="Arial"/>
              </a:rPr>
              <a:t>Learning to work, transitions of youth in the informal economy in Africa </a:t>
            </a:r>
            <a:endParaRPr sz="1000"/>
          </a:p>
          <a:p>
            <a:pPr marL="0" marR="0" lvl="0" indent="0" algn="l" rtl="0">
              <a:spcBef>
                <a:spcPts val="900"/>
              </a:spcBef>
              <a:spcAft>
                <a:spcPts val="0"/>
              </a:spcAft>
              <a:buNone/>
            </a:pPr>
            <a:r>
              <a:rPr lang="fr" sz="1000">
                <a:solidFill>
                  <a:schemeClr val="dk1"/>
                </a:solidFill>
                <a:latin typeface="Arial"/>
                <a:ea typeface="Arial"/>
                <a:cs typeface="Arial"/>
                <a:sym typeface="Arial"/>
              </a:rPr>
              <a:t>Workshop 2 – Room 2 : </a:t>
            </a:r>
            <a:r>
              <a:rPr lang="fr" sz="1000" b="1">
                <a:solidFill>
                  <a:schemeClr val="dk1"/>
                </a:solidFill>
                <a:latin typeface="Arial"/>
                <a:ea typeface="Arial"/>
                <a:cs typeface="Arial"/>
                <a:sym typeface="Arial"/>
              </a:rPr>
              <a:t>The Continuum in the Geneva system</a:t>
            </a:r>
            <a:endParaRPr sz="1000"/>
          </a:p>
          <a:p>
            <a:pPr marL="0" marR="0" lvl="0" indent="0" algn="l" rtl="0">
              <a:spcBef>
                <a:spcPts val="900"/>
              </a:spcBef>
              <a:spcAft>
                <a:spcPts val="0"/>
              </a:spcAft>
              <a:buNone/>
            </a:pPr>
            <a:r>
              <a:rPr lang="fr" sz="1000">
                <a:solidFill>
                  <a:schemeClr val="dk1"/>
                </a:solidFill>
                <a:latin typeface="Arial"/>
                <a:ea typeface="Arial"/>
                <a:cs typeface="Arial"/>
                <a:sym typeface="Arial"/>
              </a:rPr>
              <a:t>Workshop 3 – Main session : </a:t>
            </a:r>
            <a:r>
              <a:rPr lang="fr" sz="1000" b="1">
                <a:solidFill>
                  <a:schemeClr val="dk1"/>
                </a:solidFill>
                <a:latin typeface="Arial"/>
                <a:ea typeface="Arial"/>
                <a:cs typeface="Arial"/>
                <a:sym typeface="Arial"/>
              </a:rPr>
              <a:t>Intergenerational approach to education and training for socio-professional inclusion</a:t>
            </a:r>
            <a:endParaRPr sz="1000"/>
          </a:p>
          <a:p>
            <a:pPr marL="0" marR="0" lvl="0" indent="0" algn="l" rtl="0">
              <a:spcBef>
                <a:spcPts val="900"/>
              </a:spcBef>
              <a:spcAft>
                <a:spcPts val="0"/>
              </a:spcAft>
              <a:buNone/>
            </a:pPr>
            <a:endParaRPr sz="1100">
              <a:solidFill>
                <a:schemeClr val="dk1"/>
              </a:solidFill>
              <a:latin typeface="Arial"/>
              <a:ea typeface="Arial"/>
              <a:cs typeface="Arial"/>
              <a:sym typeface="Arial"/>
            </a:endParaRPr>
          </a:p>
        </p:txBody>
      </p:sp>
      <p:sp>
        <p:nvSpPr>
          <p:cNvPr id="643" name="Google Shape;643;p98"/>
          <p:cNvSpPr/>
          <p:nvPr/>
        </p:nvSpPr>
        <p:spPr>
          <a:xfrm rot="-1526788">
            <a:off x="3622982" y="2277477"/>
            <a:ext cx="1883083" cy="110304"/>
          </a:xfrm>
          <a:prstGeom prst="rightArrow">
            <a:avLst>
              <a:gd name="adj1" fmla="val 50000"/>
              <a:gd name="adj2" fmla="val 50000"/>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9"/>
          <p:cNvSpPr txBox="1">
            <a:spLocks noGrp="1"/>
          </p:cNvSpPr>
          <p:nvPr>
            <p:ph type="body" idx="1"/>
          </p:nvPr>
        </p:nvSpPr>
        <p:spPr>
          <a:xfrm>
            <a:off x="900275" y="1329929"/>
            <a:ext cx="1781400" cy="1006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600"/>
              <a:buNone/>
            </a:pPr>
            <a:r>
              <a:rPr lang="fr" sz="2600">
                <a:solidFill>
                  <a:schemeClr val="dk2"/>
                </a:solidFill>
              </a:rPr>
              <a:t>Voting </a:t>
            </a:r>
            <a:br>
              <a:rPr lang="fr" sz="2600">
                <a:solidFill>
                  <a:schemeClr val="dk2"/>
                </a:solidFill>
              </a:rPr>
            </a:br>
            <a:r>
              <a:rPr lang="fr" sz="2600">
                <a:solidFill>
                  <a:schemeClr val="dk2"/>
                </a:solidFill>
              </a:rPr>
              <a:t>via Padlet</a:t>
            </a:r>
            <a:endParaRPr sz="1100"/>
          </a:p>
        </p:txBody>
      </p:sp>
      <p:pic>
        <p:nvPicPr>
          <p:cNvPr id="650" name="Google Shape;650;p99"/>
          <p:cNvPicPr preferRelativeResize="0"/>
          <p:nvPr/>
        </p:nvPicPr>
        <p:blipFill rotWithShape="1">
          <a:blip r:embed="rId3">
            <a:alphaModFix/>
          </a:blip>
          <a:srcRect r="507"/>
          <a:stretch/>
        </p:blipFill>
        <p:spPr>
          <a:xfrm>
            <a:off x="3046953" y="1059583"/>
            <a:ext cx="2511435" cy="1769456"/>
          </a:xfrm>
          <a:prstGeom prst="rect">
            <a:avLst/>
          </a:prstGeom>
          <a:noFill/>
          <a:ln>
            <a:noFill/>
          </a:ln>
          <a:effectLst>
            <a:outerShdw blurRad="292100" dist="139700" dir="2700000" algn="tl" rotWithShape="0">
              <a:srgbClr val="333333">
                <a:alpha val="64709"/>
              </a:srgbClr>
            </a:outerShdw>
          </a:effectLst>
        </p:spPr>
      </p:pic>
      <p:pic>
        <p:nvPicPr>
          <p:cNvPr id="651" name="Google Shape;651;p99"/>
          <p:cNvPicPr preferRelativeResize="0"/>
          <p:nvPr/>
        </p:nvPicPr>
        <p:blipFill rotWithShape="1">
          <a:blip r:embed="rId4">
            <a:alphaModFix/>
          </a:blip>
          <a:srcRect/>
          <a:stretch/>
        </p:blipFill>
        <p:spPr>
          <a:xfrm>
            <a:off x="5804212" y="1059583"/>
            <a:ext cx="2537855" cy="1782768"/>
          </a:xfrm>
          <a:prstGeom prst="rect">
            <a:avLst/>
          </a:prstGeom>
          <a:noFill/>
          <a:ln>
            <a:noFill/>
          </a:ln>
          <a:effectLst>
            <a:outerShdw blurRad="292100" dist="139700" dir="2700000" algn="tl" rotWithShape="0">
              <a:srgbClr val="333333">
                <a:alpha val="64709"/>
              </a:srgbClr>
            </a:outerShdw>
          </a:effectLst>
        </p:spPr>
      </p:pic>
      <p:pic>
        <p:nvPicPr>
          <p:cNvPr id="652" name="Google Shape;652;p99"/>
          <p:cNvPicPr preferRelativeResize="0"/>
          <p:nvPr/>
        </p:nvPicPr>
        <p:blipFill rotWithShape="1">
          <a:blip r:embed="rId5">
            <a:alphaModFix/>
          </a:blip>
          <a:srcRect/>
          <a:stretch/>
        </p:blipFill>
        <p:spPr>
          <a:xfrm>
            <a:off x="3046953" y="2974177"/>
            <a:ext cx="2524318" cy="1769737"/>
          </a:xfrm>
          <a:prstGeom prst="rect">
            <a:avLst/>
          </a:prstGeom>
          <a:noFill/>
          <a:ln>
            <a:noFill/>
          </a:ln>
          <a:effectLst>
            <a:outerShdw blurRad="292100" dist="139700" dir="2700000" algn="tl" rotWithShape="0">
              <a:srgbClr val="333333">
                <a:alpha val="64709"/>
              </a:srgbClr>
            </a:outerShdw>
          </a:effectLst>
        </p:spPr>
      </p:pic>
      <p:pic>
        <p:nvPicPr>
          <p:cNvPr id="653" name="Google Shape;653;p99"/>
          <p:cNvPicPr preferRelativeResize="0"/>
          <p:nvPr/>
        </p:nvPicPr>
        <p:blipFill rotWithShape="1">
          <a:blip r:embed="rId6">
            <a:alphaModFix/>
          </a:blip>
          <a:srcRect/>
          <a:stretch/>
        </p:blipFill>
        <p:spPr>
          <a:xfrm>
            <a:off x="5804212" y="2974177"/>
            <a:ext cx="2527401" cy="1782769"/>
          </a:xfrm>
          <a:prstGeom prst="rect">
            <a:avLst/>
          </a:prstGeom>
          <a:noFill/>
          <a:ln>
            <a:noFill/>
          </a:ln>
          <a:effectLst>
            <a:outerShdw blurRad="292100" dist="139700" dir="2700000" algn="tl" rotWithShape="0">
              <a:srgbClr val="333333">
                <a:alpha val="64709"/>
              </a:srgbClr>
            </a:outerShdw>
          </a:effectLst>
        </p:spPr>
      </p:pic>
      <p:sp>
        <p:nvSpPr>
          <p:cNvPr id="654" name="Google Shape;654;p99"/>
          <p:cNvSpPr txBox="1"/>
          <p:nvPr/>
        </p:nvSpPr>
        <p:spPr>
          <a:xfrm>
            <a:off x="3974742" y="1546126"/>
            <a:ext cx="1458300" cy="962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1400" b="1" i="0" u="none" strike="noStrike" cap="none">
                <a:solidFill>
                  <a:schemeClr val="dk2"/>
                </a:solidFill>
                <a:latin typeface="Arial"/>
                <a:ea typeface="Arial"/>
                <a:cs typeface="Arial"/>
                <a:sym typeface="Arial"/>
              </a:rPr>
              <a:t>STEP 1</a:t>
            </a:r>
            <a:endParaRPr sz="1100"/>
          </a:p>
          <a:p>
            <a:pPr marL="0" marR="0" lvl="0" indent="0" algn="l" rtl="0">
              <a:spcBef>
                <a:spcPts val="0"/>
              </a:spcBef>
              <a:spcAft>
                <a:spcPts val="0"/>
              </a:spcAft>
              <a:buNone/>
            </a:pPr>
            <a:r>
              <a:rPr lang="fr" sz="1100">
                <a:solidFill>
                  <a:schemeClr val="lt1"/>
                </a:solidFill>
                <a:latin typeface="Arial"/>
                <a:ea typeface="Arial"/>
                <a:cs typeface="Arial"/>
                <a:sym typeface="Arial"/>
              </a:rPr>
              <a:t>Participants write proposals on post-its and we group them together.</a:t>
            </a:r>
            <a:endParaRPr sz="1100"/>
          </a:p>
        </p:txBody>
      </p:sp>
      <p:sp>
        <p:nvSpPr>
          <p:cNvPr id="655" name="Google Shape;655;p99"/>
          <p:cNvSpPr txBox="1"/>
          <p:nvPr/>
        </p:nvSpPr>
        <p:spPr>
          <a:xfrm>
            <a:off x="6731961" y="1546126"/>
            <a:ext cx="1499100" cy="962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1400" b="1">
                <a:solidFill>
                  <a:schemeClr val="dk2"/>
                </a:solidFill>
                <a:latin typeface="Arial"/>
                <a:ea typeface="Arial"/>
                <a:cs typeface="Arial"/>
                <a:sym typeface="Arial"/>
              </a:rPr>
              <a:t>STEP 2</a:t>
            </a:r>
            <a:endParaRPr sz="1100"/>
          </a:p>
          <a:p>
            <a:pPr marL="0" marR="0" lvl="0" indent="0" algn="l" rtl="0">
              <a:spcBef>
                <a:spcPts val="0"/>
              </a:spcBef>
              <a:spcAft>
                <a:spcPts val="0"/>
              </a:spcAft>
              <a:buNone/>
            </a:pPr>
            <a:r>
              <a:rPr lang="fr" sz="1100">
                <a:solidFill>
                  <a:schemeClr val="lt1"/>
                </a:solidFill>
                <a:latin typeface="Arial"/>
                <a:ea typeface="Arial"/>
                <a:cs typeface="Arial"/>
                <a:sym typeface="Arial"/>
              </a:rPr>
              <a:t>Click on the first proposal.</a:t>
            </a:r>
            <a:endParaRPr sz="1100"/>
          </a:p>
          <a:p>
            <a:pPr marL="0" marR="0" lvl="0" indent="0" algn="l" rtl="0">
              <a:spcBef>
                <a:spcPts val="0"/>
              </a:spcBef>
              <a:spcAft>
                <a:spcPts val="0"/>
              </a:spcAft>
              <a:buNone/>
            </a:pPr>
            <a:r>
              <a:rPr lang="fr" sz="1100">
                <a:solidFill>
                  <a:schemeClr val="lt1"/>
                </a:solidFill>
                <a:latin typeface="Arial"/>
                <a:ea typeface="Arial"/>
                <a:cs typeface="Arial"/>
                <a:sym typeface="Arial"/>
              </a:rPr>
              <a:t>&gt;&gt; Add comment / nuance if you like.</a:t>
            </a:r>
            <a:endParaRPr sz="1100"/>
          </a:p>
        </p:txBody>
      </p:sp>
      <p:sp>
        <p:nvSpPr>
          <p:cNvPr id="656" name="Google Shape;656;p99"/>
          <p:cNvSpPr txBox="1"/>
          <p:nvPr/>
        </p:nvSpPr>
        <p:spPr>
          <a:xfrm>
            <a:off x="3974742" y="3424956"/>
            <a:ext cx="1499100" cy="792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1400" b="1">
                <a:solidFill>
                  <a:schemeClr val="dk2"/>
                </a:solidFill>
                <a:latin typeface="Arial"/>
                <a:ea typeface="Arial"/>
                <a:cs typeface="Arial"/>
                <a:sym typeface="Arial"/>
              </a:rPr>
              <a:t>STEP 3</a:t>
            </a:r>
            <a:endParaRPr sz="1100"/>
          </a:p>
          <a:p>
            <a:pPr marL="0" marR="0" lvl="0" indent="0" algn="l" rtl="0">
              <a:spcBef>
                <a:spcPts val="0"/>
              </a:spcBef>
              <a:spcAft>
                <a:spcPts val="0"/>
              </a:spcAft>
              <a:buNone/>
            </a:pPr>
            <a:r>
              <a:rPr lang="fr" sz="1100">
                <a:solidFill>
                  <a:schemeClr val="lt1"/>
                </a:solidFill>
                <a:latin typeface="Arial"/>
                <a:ea typeface="Arial"/>
                <a:cs typeface="Arial"/>
                <a:sym typeface="Arial"/>
              </a:rPr>
              <a:t>Rate the selected proposal by clicking on the stars. </a:t>
            </a:r>
            <a:endParaRPr sz="1100"/>
          </a:p>
        </p:txBody>
      </p:sp>
      <p:sp>
        <p:nvSpPr>
          <p:cNvPr id="657" name="Google Shape;657;p99"/>
          <p:cNvSpPr txBox="1"/>
          <p:nvPr/>
        </p:nvSpPr>
        <p:spPr>
          <a:xfrm>
            <a:off x="6731961" y="3424956"/>
            <a:ext cx="1499100" cy="1131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1400" b="1">
                <a:solidFill>
                  <a:schemeClr val="dk2"/>
                </a:solidFill>
                <a:latin typeface="Arial"/>
                <a:ea typeface="Arial"/>
                <a:cs typeface="Arial"/>
                <a:sym typeface="Arial"/>
              </a:rPr>
              <a:t>STEP 4</a:t>
            </a:r>
            <a:endParaRPr sz="1100"/>
          </a:p>
          <a:p>
            <a:pPr marL="0" marR="0" lvl="0" indent="0" algn="l" rtl="0">
              <a:spcBef>
                <a:spcPts val="0"/>
              </a:spcBef>
              <a:spcAft>
                <a:spcPts val="0"/>
              </a:spcAft>
              <a:buNone/>
            </a:pPr>
            <a:r>
              <a:rPr lang="fr" sz="1100">
                <a:solidFill>
                  <a:schemeClr val="lt1"/>
                </a:solidFill>
                <a:latin typeface="Arial"/>
                <a:ea typeface="Arial"/>
                <a:cs typeface="Arial"/>
                <a:sym typeface="Arial"/>
              </a:rPr>
              <a:t>Do the same again with the other proposals. Discussion</a:t>
            </a:r>
            <a:endParaRPr sz="1100"/>
          </a:p>
          <a:p>
            <a:pPr marL="0" marR="0" lvl="0" indent="0" algn="l" rtl="0">
              <a:spcBef>
                <a:spcPts val="0"/>
              </a:spcBef>
              <a:spcAft>
                <a:spcPts val="0"/>
              </a:spcAft>
              <a:buNone/>
            </a:pPr>
            <a:r>
              <a:rPr lang="fr" sz="1100">
                <a:solidFill>
                  <a:schemeClr val="lt1"/>
                </a:solidFill>
                <a:latin typeface="Arial"/>
                <a:ea typeface="Arial"/>
                <a:cs typeface="Arial"/>
                <a:sym typeface="Arial"/>
              </a:rPr>
              <a:t>Last chance to modify your rating. </a:t>
            </a:r>
            <a:endParaRPr sz="1100"/>
          </a:p>
        </p:txBody>
      </p:sp>
      <p:sp>
        <p:nvSpPr>
          <p:cNvPr id="658" name="Google Shape;658;p99"/>
          <p:cNvSpPr/>
          <p:nvPr/>
        </p:nvSpPr>
        <p:spPr>
          <a:xfrm>
            <a:off x="3247315" y="1171254"/>
            <a:ext cx="2226300" cy="253800"/>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600">
                <a:solidFill>
                  <a:schemeClr val="lt1"/>
                </a:solidFill>
                <a:latin typeface="Arial"/>
                <a:ea typeface="Arial"/>
                <a:cs typeface="Arial"/>
                <a:sym typeface="Arial"/>
              </a:rPr>
              <a:t>Online launch and discussion</a:t>
            </a:r>
            <a:br>
              <a:rPr lang="fr" sz="600">
                <a:solidFill>
                  <a:schemeClr val="lt1"/>
                </a:solidFill>
                <a:latin typeface="Arial"/>
                <a:ea typeface="Arial"/>
                <a:cs typeface="Arial"/>
                <a:sym typeface="Arial"/>
              </a:rPr>
            </a:br>
            <a:r>
              <a:rPr lang="fr" sz="600" b="1">
                <a:solidFill>
                  <a:schemeClr val="lt1"/>
                </a:solidFill>
                <a:latin typeface="Arial"/>
                <a:ea typeface="Arial"/>
                <a:cs typeface="Arial"/>
                <a:sym typeface="Arial"/>
              </a:rPr>
              <a:t>The Education – Training – Decent Work Continuum</a:t>
            </a:r>
            <a:endParaRPr sz="600">
              <a:solidFill>
                <a:schemeClr val="lt1"/>
              </a:solidFill>
              <a:latin typeface="Arial"/>
              <a:ea typeface="Arial"/>
              <a:cs typeface="Arial"/>
              <a:sym typeface="Arial"/>
            </a:endParaRPr>
          </a:p>
        </p:txBody>
      </p:sp>
      <p:sp>
        <p:nvSpPr>
          <p:cNvPr id="659" name="Google Shape;659;p99"/>
          <p:cNvSpPr/>
          <p:nvPr/>
        </p:nvSpPr>
        <p:spPr>
          <a:xfrm>
            <a:off x="5978734" y="1171254"/>
            <a:ext cx="2226300" cy="253800"/>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600">
                <a:solidFill>
                  <a:schemeClr val="lt1"/>
                </a:solidFill>
                <a:latin typeface="Arial"/>
                <a:ea typeface="Arial"/>
                <a:cs typeface="Arial"/>
                <a:sym typeface="Arial"/>
              </a:rPr>
              <a:t>Online launch and discussion</a:t>
            </a:r>
            <a:br>
              <a:rPr lang="fr" sz="600">
                <a:solidFill>
                  <a:schemeClr val="lt1"/>
                </a:solidFill>
                <a:latin typeface="Arial"/>
                <a:ea typeface="Arial"/>
                <a:cs typeface="Arial"/>
                <a:sym typeface="Arial"/>
              </a:rPr>
            </a:br>
            <a:r>
              <a:rPr lang="fr" sz="600" b="1">
                <a:solidFill>
                  <a:schemeClr val="lt1"/>
                </a:solidFill>
                <a:latin typeface="Arial"/>
                <a:ea typeface="Arial"/>
                <a:cs typeface="Arial"/>
                <a:sym typeface="Arial"/>
              </a:rPr>
              <a:t>The Education – Training – Decent Work Continuum</a:t>
            </a:r>
            <a:endParaRPr sz="600">
              <a:solidFill>
                <a:schemeClr val="lt1"/>
              </a:solidFill>
              <a:latin typeface="Arial"/>
              <a:ea typeface="Arial"/>
              <a:cs typeface="Arial"/>
              <a:sym typeface="Arial"/>
            </a:endParaRPr>
          </a:p>
        </p:txBody>
      </p:sp>
      <p:sp>
        <p:nvSpPr>
          <p:cNvPr id="660" name="Google Shape;660;p99"/>
          <p:cNvSpPr/>
          <p:nvPr/>
        </p:nvSpPr>
        <p:spPr>
          <a:xfrm>
            <a:off x="3247315" y="3070621"/>
            <a:ext cx="2226300" cy="253800"/>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600">
                <a:solidFill>
                  <a:schemeClr val="lt1"/>
                </a:solidFill>
                <a:latin typeface="Arial"/>
                <a:ea typeface="Arial"/>
                <a:cs typeface="Arial"/>
                <a:sym typeface="Arial"/>
              </a:rPr>
              <a:t>Online launch and discussion</a:t>
            </a:r>
            <a:br>
              <a:rPr lang="fr" sz="600">
                <a:solidFill>
                  <a:schemeClr val="lt1"/>
                </a:solidFill>
                <a:latin typeface="Arial"/>
                <a:ea typeface="Arial"/>
                <a:cs typeface="Arial"/>
                <a:sym typeface="Arial"/>
              </a:rPr>
            </a:br>
            <a:r>
              <a:rPr lang="fr" sz="600" b="1">
                <a:solidFill>
                  <a:schemeClr val="lt1"/>
                </a:solidFill>
                <a:latin typeface="Arial"/>
                <a:ea typeface="Arial"/>
                <a:cs typeface="Arial"/>
                <a:sym typeface="Arial"/>
              </a:rPr>
              <a:t>The Education – Training – Decent Work Continuum</a:t>
            </a:r>
            <a:endParaRPr sz="600">
              <a:solidFill>
                <a:schemeClr val="lt1"/>
              </a:solidFill>
              <a:latin typeface="Arial"/>
              <a:ea typeface="Arial"/>
              <a:cs typeface="Arial"/>
              <a:sym typeface="Arial"/>
            </a:endParaRPr>
          </a:p>
        </p:txBody>
      </p:sp>
      <p:sp>
        <p:nvSpPr>
          <p:cNvPr id="661" name="Google Shape;661;p99"/>
          <p:cNvSpPr/>
          <p:nvPr/>
        </p:nvSpPr>
        <p:spPr>
          <a:xfrm>
            <a:off x="5956395" y="3082790"/>
            <a:ext cx="2226300" cy="253800"/>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600">
                <a:solidFill>
                  <a:schemeClr val="lt1"/>
                </a:solidFill>
                <a:latin typeface="Arial"/>
                <a:ea typeface="Arial"/>
                <a:cs typeface="Arial"/>
                <a:sym typeface="Arial"/>
              </a:rPr>
              <a:t>Online launch and discussion</a:t>
            </a:r>
            <a:br>
              <a:rPr lang="fr" sz="600">
                <a:solidFill>
                  <a:schemeClr val="lt1"/>
                </a:solidFill>
                <a:latin typeface="Arial"/>
                <a:ea typeface="Arial"/>
                <a:cs typeface="Arial"/>
                <a:sym typeface="Arial"/>
              </a:rPr>
            </a:br>
            <a:r>
              <a:rPr lang="fr" sz="600" b="1">
                <a:solidFill>
                  <a:schemeClr val="lt1"/>
                </a:solidFill>
                <a:latin typeface="Arial"/>
                <a:ea typeface="Arial"/>
                <a:cs typeface="Arial"/>
                <a:sym typeface="Arial"/>
              </a:rPr>
              <a:t>The Education – Training – Decent Work Continuum</a:t>
            </a:r>
            <a:endParaRPr sz="600">
              <a:solidFill>
                <a:schemeClr val="lt1"/>
              </a:solidFill>
              <a:latin typeface="Arial"/>
              <a:ea typeface="Arial"/>
              <a:cs typeface="Arial"/>
              <a:sym typeface="Arial"/>
            </a:endParaRPr>
          </a:p>
        </p:txBody>
      </p:sp>
      <p:sp>
        <p:nvSpPr>
          <p:cNvPr id="662" name="Google Shape;662;p99"/>
          <p:cNvSpPr txBox="1">
            <a:spLocks noGrp="1"/>
          </p:cNvSpPr>
          <p:nvPr>
            <p:ph type="title"/>
          </p:nvPr>
        </p:nvSpPr>
        <p:spPr>
          <a:xfrm>
            <a:off x="900113" y="0"/>
            <a:ext cx="7270500" cy="1006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FFFF"/>
              </a:buClr>
              <a:buSzPts val="3600"/>
              <a:buFont typeface="Arial"/>
              <a:buNone/>
            </a:pPr>
            <a:r>
              <a:rPr lang="fr" sz="3600">
                <a:solidFill>
                  <a:srgbClr val="FFFFFF"/>
                </a:solidFill>
                <a:latin typeface="Arial"/>
                <a:ea typeface="Arial"/>
                <a:cs typeface="Arial"/>
                <a:sym typeface="Arial"/>
              </a:rPr>
              <a:t>Padlet - User guide</a:t>
            </a:r>
            <a:endParaRPr sz="34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00"/>
          <p:cNvSpPr txBox="1">
            <a:spLocks noGrp="1"/>
          </p:cNvSpPr>
          <p:nvPr>
            <p:ph type="title"/>
          </p:nvPr>
        </p:nvSpPr>
        <p:spPr>
          <a:xfrm>
            <a:off x="864000" y="74330"/>
            <a:ext cx="7306800" cy="475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fr" sz="2900">
                <a:solidFill>
                  <a:srgbClr val="FFFFFF"/>
                </a:solidFill>
              </a:rPr>
              <a:t>Questions for the groups</a:t>
            </a:r>
            <a:endParaRPr sz="2900">
              <a:solidFill>
                <a:srgbClr val="FFFFFF"/>
              </a:solidFill>
            </a:endParaRPr>
          </a:p>
          <a:p>
            <a:pPr marL="0" lvl="0" indent="0" algn="l" rtl="0">
              <a:spcBef>
                <a:spcPts val="0"/>
              </a:spcBef>
              <a:spcAft>
                <a:spcPts val="0"/>
              </a:spcAft>
              <a:buClr>
                <a:schemeClr val="dk1"/>
              </a:buClr>
              <a:buSzPts val="1100"/>
              <a:buFont typeface="Arial"/>
              <a:buNone/>
            </a:pPr>
            <a:r>
              <a:rPr lang="fr" sz="2900">
                <a:solidFill>
                  <a:srgbClr val="FFFFFF"/>
                </a:solidFill>
              </a:rPr>
              <a:t>Questions pour les groupes</a:t>
            </a:r>
            <a:endParaRPr sz="2900">
              <a:solidFill>
                <a:srgbClr val="FFFFFF"/>
              </a:solidFill>
            </a:endParaRPr>
          </a:p>
        </p:txBody>
      </p:sp>
      <p:sp>
        <p:nvSpPr>
          <p:cNvPr id="668" name="Google Shape;668;p100"/>
          <p:cNvSpPr txBox="1">
            <a:spLocks noGrp="1"/>
          </p:cNvSpPr>
          <p:nvPr>
            <p:ph type="body" idx="1"/>
          </p:nvPr>
        </p:nvSpPr>
        <p:spPr>
          <a:xfrm>
            <a:off x="864000" y="1059575"/>
            <a:ext cx="8023800" cy="3472500"/>
          </a:xfrm>
          <a:prstGeom prst="rect">
            <a:avLst/>
          </a:prstGeom>
        </p:spPr>
        <p:txBody>
          <a:bodyPr spcFirstLastPara="1" wrap="square" lIns="68575" tIns="34275" rIns="68575" bIns="34275" anchor="t" anchorCtr="0">
            <a:noAutofit/>
          </a:bodyPr>
          <a:lstStyle/>
          <a:p>
            <a:pPr marL="457200" marR="0" lvl="0" indent="-330200" algn="l" rtl="0">
              <a:lnSpc>
                <a:spcPct val="100000"/>
              </a:lnSpc>
              <a:spcBef>
                <a:spcPts val="0"/>
              </a:spcBef>
              <a:spcAft>
                <a:spcPts val="0"/>
              </a:spcAft>
              <a:buClr>
                <a:schemeClr val="dk1"/>
              </a:buClr>
              <a:buSzPts val="1600"/>
              <a:buAutoNum type="arabicParenR"/>
            </a:pPr>
            <a:r>
              <a:rPr lang="fr" sz="1600">
                <a:solidFill>
                  <a:schemeClr val="dk1"/>
                </a:solidFill>
              </a:rPr>
              <a:t>In your context, how could a Continuum oriented perspective be useful?</a:t>
            </a:r>
            <a:endParaRPr sz="1600">
              <a:solidFill>
                <a:schemeClr val="dk1"/>
              </a:solidFill>
            </a:endParaRPr>
          </a:p>
          <a:p>
            <a:pPr marL="914400" lvl="0" indent="0" algn="l" rtl="0">
              <a:spcBef>
                <a:spcPts val="0"/>
              </a:spcBef>
              <a:spcAft>
                <a:spcPts val="0"/>
              </a:spcAft>
              <a:buNone/>
            </a:pPr>
            <a:r>
              <a:rPr lang="fr" sz="1600" i="1">
                <a:solidFill>
                  <a:schemeClr val="dk1"/>
                </a:solidFill>
              </a:rPr>
              <a:t>Dans votre contexte, comment une perspective orientée Continuum pourrait-elle être utile ?</a:t>
            </a:r>
            <a:endParaRPr sz="1600" i="1">
              <a:solidFill>
                <a:schemeClr val="dk1"/>
              </a:solidFill>
            </a:endParaRPr>
          </a:p>
          <a:p>
            <a:pPr marL="457200" lvl="0" indent="457200" algn="l" rtl="0">
              <a:spcBef>
                <a:spcPts val="0"/>
              </a:spcBef>
              <a:spcAft>
                <a:spcPts val="0"/>
              </a:spcAft>
              <a:buNone/>
            </a:pPr>
            <a:endParaRPr sz="1600">
              <a:solidFill>
                <a:schemeClr val="dk1"/>
              </a:solidFill>
            </a:endParaRPr>
          </a:p>
          <a:p>
            <a:pPr marL="457200" lvl="0" indent="-330200" algn="l" rtl="0">
              <a:lnSpc>
                <a:spcPct val="115000"/>
              </a:lnSpc>
              <a:spcBef>
                <a:spcPts val="0"/>
              </a:spcBef>
              <a:spcAft>
                <a:spcPts val="0"/>
              </a:spcAft>
              <a:buClr>
                <a:schemeClr val="dk1"/>
              </a:buClr>
              <a:buSzPts val="1600"/>
              <a:buAutoNum type="arabicParenR"/>
            </a:pPr>
            <a:r>
              <a:rPr lang="fr" sz="1600">
                <a:solidFill>
                  <a:schemeClr val="dk1"/>
                </a:solidFill>
              </a:rPr>
              <a:t>Given the ongoing COVID pandemic, how could a Continuum approach help in your context?</a:t>
            </a:r>
            <a:endParaRPr sz="1600">
              <a:solidFill>
                <a:schemeClr val="dk1"/>
              </a:solidFill>
            </a:endParaRPr>
          </a:p>
          <a:p>
            <a:pPr marL="914400" lvl="0" indent="0" algn="l" rtl="0">
              <a:spcBef>
                <a:spcPts val="0"/>
              </a:spcBef>
              <a:spcAft>
                <a:spcPts val="0"/>
              </a:spcAft>
              <a:buNone/>
            </a:pPr>
            <a:r>
              <a:rPr lang="fr" sz="1600" i="1">
                <a:solidFill>
                  <a:schemeClr val="dk1"/>
                </a:solidFill>
              </a:rPr>
              <a:t>Compte tenu de la pandémie de COVID-19 en cours, comment une approche Continuum pourrait-elle être utile dans votre contexte ?</a:t>
            </a:r>
            <a:endParaRPr sz="1600" i="1">
              <a:solidFill>
                <a:schemeClr val="dk1"/>
              </a:solidFill>
            </a:endParaRPr>
          </a:p>
          <a:p>
            <a:pPr marL="457200" lvl="0" indent="457200" algn="l" rtl="0">
              <a:spcBef>
                <a:spcPts val="0"/>
              </a:spcBef>
              <a:spcAft>
                <a:spcPts val="0"/>
              </a:spcAft>
              <a:buNone/>
            </a:pPr>
            <a:endParaRPr sz="1600">
              <a:solidFill>
                <a:schemeClr val="dk1"/>
              </a:solidFill>
            </a:endParaRPr>
          </a:p>
          <a:p>
            <a:pPr marL="457200" lvl="0" indent="-330200" algn="l" rtl="0">
              <a:lnSpc>
                <a:spcPct val="115000"/>
              </a:lnSpc>
              <a:spcBef>
                <a:spcPts val="0"/>
              </a:spcBef>
              <a:spcAft>
                <a:spcPts val="0"/>
              </a:spcAft>
              <a:buClr>
                <a:schemeClr val="dk1"/>
              </a:buClr>
              <a:buSzPts val="1600"/>
              <a:buAutoNum type="arabicParenR"/>
            </a:pPr>
            <a:r>
              <a:rPr lang="fr" sz="1600">
                <a:solidFill>
                  <a:schemeClr val="dk1"/>
                </a:solidFill>
              </a:rPr>
              <a:t>What are the first steps that need to be taken to put an education-training-decent work nexus into place? Who would need to take the steps you propose?</a:t>
            </a:r>
            <a:endParaRPr sz="1600">
              <a:solidFill>
                <a:schemeClr val="dk1"/>
              </a:solidFill>
            </a:endParaRPr>
          </a:p>
          <a:p>
            <a:pPr marL="914400" lvl="0" indent="0" algn="l" rtl="0">
              <a:spcBef>
                <a:spcPts val="0"/>
              </a:spcBef>
              <a:spcAft>
                <a:spcPts val="0"/>
              </a:spcAft>
              <a:buNone/>
            </a:pPr>
            <a:r>
              <a:rPr lang="fr" sz="1600" i="1">
                <a:solidFill>
                  <a:schemeClr val="dk1"/>
                </a:solidFill>
              </a:rPr>
              <a:t>Quelles sont les premières mesures à prendre pour mettre en place un lien entre éducation, formation et travail décent ? Qui devrait prendre les mesures que vous proposez ?</a:t>
            </a:r>
            <a:endParaRPr sz="1600" i="1">
              <a:solidFill>
                <a:schemeClr val="dk1"/>
              </a:solidFill>
            </a:endParaRPr>
          </a:p>
          <a:p>
            <a:pPr marL="0" lvl="0" indent="0" algn="l" rtl="0">
              <a:spcBef>
                <a:spcPts val="0"/>
              </a:spcBef>
              <a:spcAft>
                <a:spcPts val="0"/>
              </a:spcAft>
              <a:buClr>
                <a:schemeClr val="dk1"/>
              </a:buClr>
              <a:buSzPts val="1100"/>
              <a:buFont typeface="Arial"/>
              <a:buNone/>
            </a:pPr>
            <a:endParaRPr sz="900">
              <a:solidFill>
                <a:srgbClr val="0000FF"/>
              </a:solidFill>
            </a:endParaRPr>
          </a:p>
          <a:p>
            <a:pPr marL="0" lvl="0" indent="0" algn="l" rtl="0">
              <a:spcBef>
                <a:spcPts val="0"/>
              </a:spcBef>
              <a:spcAft>
                <a:spcPts val="0"/>
              </a:spcAft>
              <a:buClr>
                <a:schemeClr val="dk1"/>
              </a:buClr>
              <a:buSzPts val="1100"/>
              <a:buFont typeface="Arial"/>
              <a:buNone/>
            </a:pPr>
            <a:endParaRPr sz="900">
              <a:solidFill>
                <a:srgbClr val="0000FF"/>
              </a:solidFill>
            </a:endParaRPr>
          </a:p>
          <a:p>
            <a:pPr marL="0" lvl="0" indent="0" algn="l" rtl="0">
              <a:spcBef>
                <a:spcPts val="0"/>
              </a:spcBef>
              <a:spcAft>
                <a:spcPts val="0"/>
              </a:spcAft>
              <a:buNone/>
            </a:pPr>
            <a:endParaRPr sz="900">
              <a:solidFill>
                <a:srgbClr val="0000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101"/>
          <p:cNvSpPr txBox="1">
            <a:spLocks noGrp="1"/>
          </p:cNvSpPr>
          <p:nvPr>
            <p:ph type="ctrTitle"/>
          </p:nvPr>
        </p:nvSpPr>
        <p:spPr>
          <a:xfrm>
            <a:off x="367903" y="2154676"/>
            <a:ext cx="5572800" cy="456300"/>
          </a:xfrm>
          <a:prstGeom prst="rect">
            <a:avLst/>
          </a:prstGeom>
          <a:noFill/>
          <a:ln>
            <a:noFill/>
          </a:ln>
        </p:spPr>
        <p:txBody>
          <a:bodyPr spcFirstLastPara="1" wrap="square" lIns="0" tIns="0" rIns="0" bIns="40500" anchor="t" anchorCtr="0">
            <a:noAutofit/>
          </a:bodyPr>
          <a:lstStyle/>
          <a:p>
            <a:pPr marL="0" lvl="0" indent="0" algn="l" rtl="0">
              <a:lnSpc>
                <a:spcPct val="90000"/>
              </a:lnSpc>
              <a:spcBef>
                <a:spcPts val="0"/>
              </a:spcBef>
              <a:spcAft>
                <a:spcPts val="0"/>
              </a:spcAft>
              <a:buClr>
                <a:schemeClr val="accent1"/>
              </a:buClr>
              <a:buSzPts val="2900"/>
              <a:buFont typeface="Arial"/>
              <a:buNone/>
            </a:pPr>
            <a:r>
              <a:rPr lang="fr" sz="2900"/>
              <a:t>Learning to work transitions of youth in the informal economy in Africa</a:t>
            </a:r>
            <a:endParaRPr sz="2900"/>
          </a:p>
        </p:txBody>
      </p:sp>
      <p:sp>
        <p:nvSpPr>
          <p:cNvPr id="674" name="Google Shape;674;p101"/>
          <p:cNvSpPr txBox="1">
            <a:spLocks noGrp="1"/>
          </p:cNvSpPr>
          <p:nvPr>
            <p:ph type="subTitle" idx="1"/>
          </p:nvPr>
        </p:nvSpPr>
        <p:spPr>
          <a:xfrm>
            <a:off x="367903" y="3437853"/>
            <a:ext cx="7211400" cy="124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100"/>
              <a:buNone/>
            </a:pPr>
            <a:r>
              <a:rPr lang="fr" sz="2100"/>
              <a:t>Launch and online discussion for the study "The Education-Training-Decent Work Continuum”</a:t>
            </a:r>
            <a:endParaRPr sz="1100"/>
          </a:p>
          <a:p>
            <a:pPr marL="0" lvl="0" indent="0" algn="l" rtl="0">
              <a:lnSpc>
                <a:spcPct val="90000"/>
              </a:lnSpc>
              <a:spcBef>
                <a:spcPts val="2300"/>
              </a:spcBef>
              <a:spcAft>
                <a:spcPts val="0"/>
              </a:spcAft>
              <a:buClr>
                <a:schemeClr val="accent1"/>
              </a:buClr>
              <a:buSzPts val="1400"/>
              <a:buNone/>
            </a:pPr>
            <a:r>
              <a:rPr lang="fr" sz="1400"/>
              <a:t>Christine Hofmann, ILO</a:t>
            </a:r>
            <a:endParaRPr sz="1100"/>
          </a:p>
          <a:p>
            <a:pPr marL="0" lvl="0" indent="0" algn="l" rtl="0">
              <a:lnSpc>
                <a:spcPct val="90000"/>
              </a:lnSpc>
              <a:spcBef>
                <a:spcPts val="2700"/>
              </a:spcBef>
              <a:spcAft>
                <a:spcPts val="0"/>
              </a:spcAft>
              <a:buClr>
                <a:schemeClr val="accent1"/>
              </a:buClr>
              <a:buSzPts val="3000"/>
              <a:buNone/>
            </a:pPr>
            <a:endParaRPr sz="1100"/>
          </a:p>
        </p:txBody>
      </p:sp>
      <p:sp>
        <p:nvSpPr>
          <p:cNvPr id="675" name="Google Shape;675;p101"/>
          <p:cNvSpPr txBox="1">
            <a:spLocks noGrp="1"/>
          </p:cNvSpPr>
          <p:nvPr>
            <p:ph type="dt" idx="10"/>
          </p:nvPr>
        </p:nvSpPr>
        <p:spPr>
          <a:xfrm>
            <a:off x="367903" y="4635026"/>
            <a:ext cx="2057400" cy="162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fr" sz="1100"/>
              <a:t>Date: 30 / Septembre / 2021</a:t>
            </a:r>
            <a:endParaRPr sz="1100"/>
          </a:p>
        </p:txBody>
      </p:sp>
      <p:sp>
        <p:nvSpPr>
          <p:cNvPr id="676" name="Google Shape;676;p101"/>
          <p:cNvSpPr txBox="1">
            <a:spLocks noGrp="1"/>
          </p:cNvSpPr>
          <p:nvPr>
            <p:ph type="ftr" idx="11"/>
          </p:nvPr>
        </p:nvSpPr>
        <p:spPr>
          <a:xfrm>
            <a:off x="367903" y="5143500"/>
            <a:ext cx="4204200" cy="135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fr" sz="1100"/>
              <a:t>Advancing social justice, promoting decent work</a:t>
            </a:r>
            <a:endParaRPr sz="1100"/>
          </a:p>
        </p:txBody>
      </p:sp>
      <p:sp>
        <p:nvSpPr>
          <p:cNvPr id="677" name="Google Shape;677;p101"/>
          <p:cNvSpPr txBox="1">
            <a:spLocks noGrp="1"/>
          </p:cNvSpPr>
          <p:nvPr>
            <p:ph type="sldNum" idx="12"/>
          </p:nvPr>
        </p:nvSpPr>
        <p:spPr>
          <a:xfrm>
            <a:off x="8371096" y="5152838"/>
            <a:ext cx="405000" cy="216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fr" sz="1100"/>
              <a:t>23</a:t>
            </a:fld>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102"/>
          <p:cNvSpPr txBox="1">
            <a:spLocks noGrp="1"/>
          </p:cNvSpPr>
          <p:nvPr>
            <p:ph type="ctrTitle"/>
          </p:nvPr>
        </p:nvSpPr>
        <p:spPr>
          <a:xfrm>
            <a:off x="367903" y="2154761"/>
            <a:ext cx="5400000" cy="456394"/>
          </a:xfrm>
          <a:prstGeom prst="rect">
            <a:avLst/>
          </a:prstGeom>
          <a:noFill/>
          <a:ln>
            <a:noFill/>
          </a:ln>
        </p:spPr>
        <p:txBody>
          <a:bodyPr spcFirstLastPara="1" wrap="square" lIns="0" tIns="0" rIns="0" bIns="40500" anchor="t" anchorCtr="0">
            <a:noAutofit/>
          </a:bodyPr>
          <a:lstStyle/>
          <a:p>
            <a:pPr marL="0" lvl="0" indent="0" algn="l" rtl="0">
              <a:lnSpc>
                <a:spcPct val="90000"/>
              </a:lnSpc>
              <a:spcBef>
                <a:spcPts val="0"/>
              </a:spcBef>
              <a:spcAft>
                <a:spcPts val="0"/>
              </a:spcAft>
              <a:buClr>
                <a:schemeClr val="accent1"/>
              </a:buClr>
              <a:buSzPts val="3000"/>
              <a:buFont typeface="Arial"/>
              <a:buNone/>
            </a:pPr>
            <a:r>
              <a:rPr lang="fr" sz="1100"/>
              <a:t>PowerPoint title here 40pt</a:t>
            </a:r>
            <a:endParaRPr sz="1100"/>
          </a:p>
        </p:txBody>
      </p:sp>
      <p:sp>
        <p:nvSpPr>
          <p:cNvPr id="683" name="Google Shape;683;p102"/>
          <p:cNvSpPr txBox="1">
            <a:spLocks noGrp="1"/>
          </p:cNvSpPr>
          <p:nvPr>
            <p:ph type="subTitle" idx="1"/>
          </p:nvPr>
        </p:nvSpPr>
        <p:spPr>
          <a:xfrm>
            <a:off x="367903" y="2611154"/>
            <a:ext cx="5400000" cy="124182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000"/>
              <a:buNone/>
            </a:pPr>
            <a:r>
              <a:rPr lang="fr" sz="1100"/>
              <a:t>Subheading here 40pt</a:t>
            </a:r>
            <a:endParaRPr sz="1100"/>
          </a:p>
          <a:p>
            <a:pPr marL="0" lvl="1" indent="0" algn="l" rtl="0">
              <a:lnSpc>
                <a:spcPct val="100000"/>
              </a:lnSpc>
              <a:spcBef>
                <a:spcPts val="1400"/>
              </a:spcBef>
              <a:spcAft>
                <a:spcPts val="0"/>
              </a:spcAft>
              <a:buClr>
                <a:schemeClr val="accent1"/>
              </a:buClr>
              <a:buSzPts val="1100"/>
              <a:buNone/>
            </a:pPr>
            <a:r>
              <a:rPr lang="fr" sz="1100"/>
              <a:t>Author name here 14pt (level 2)</a:t>
            </a:r>
            <a:endParaRPr sz="1100"/>
          </a:p>
        </p:txBody>
      </p:sp>
      <p:sp>
        <p:nvSpPr>
          <p:cNvPr id="684" name="Google Shape;684;p102"/>
          <p:cNvSpPr txBox="1">
            <a:spLocks noGrp="1"/>
          </p:cNvSpPr>
          <p:nvPr>
            <p:ph type="ftr" idx="11"/>
          </p:nvPr>
        </p:nvSpPr>
        <p:spPr>
          <a:xfrm>
            <a:off x="367903" y="5143500"/>
            <a:ext cx="4204097" cy="135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fr" sz="1100"/>
              <a:t>Advancing social justice, promoting decent work</a:t>
            </a:r>
            <a:endParaRPr sz="1100"/>
          </a:p>
        </p:txBody>
      </p:sp>
      <p:sp>
        <p:nvSpPr>
          <p:cNvPr id="685" name="Google Shape;685;p102"/>
          <p:cNvSpPr txBox="1">
            <a:spLocks noGrp="1"/>
          </p:cNvSpPr>
          <p:nvPr>
            <p:ph type="sldNum" idx="12"/>
          </p:nvPr>
        </p:nvSpPr>
        <p:spPr>
          <a:xfrm>
            <a:off x="8371096" y="5152838"/>
            <a:ext cx="405000" cy="216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fr" sz="1100"/>
              <a:t>24</a:t>
            </a:fld>
            <a:endParaRPr sz="1100"/>
          </a:p>
        </p:txBody>
      </p:sp>
      <p:pic>
        <p:nvPicPr>
          <p:cNvPr id="686" name="Google Shape;686;p102"/>
          <p:cNvPicPr preferRelativeResize="0"/>
          <p:nvPr/>
        </p:nvPicPr>
        <p:blipFill rotWithShape="1">
          <a:blip r:embed="rId3">
            <a:alphaModFix/>
          </a:blip>
          <a:srcRect/>
          <a:stretch/>
        </p:blipFill>
        <p:spPr>
          <a:xfrm>
            <a:off x="4152004" y="0"/>
            <a:ext cx="4991996" cy="2806628"/>
          </a:xfrm>
          <a:prstGeom prst="rect">
            <a:avLst/>
          </a:prstGeom>
          <a:noFill/>
          <a:ln>
            <a:noFill/>
          </a:ln>
        </p:spPr>
      </p:pic>
      <p:pic>
        <p:nvPicPr>
          <p:cNvPr id="687" name="Google Shape;687;p102"/>
          <p:cNvPicPr preferRelativeResize="0"/>
          <p:nvPr/>
        </p:nvPicPr>
        <p:blipFill rotWithShape="1">
          <a:blip r:embed="rId4">
            <a:alphaModFix/>
          </a:blip>
          <a:srcRect/>
          <a:stretch/>
        </p:blipFill>
        <p:spPr>
          <a:xfrm>
            <a:off x="4349088" y="2382957"/>
            <a:ext cx="4791826" cy="2694087"/>
          </a:xfrm>
          <a:prstGeom prst="rect">
            <a:avLst/>
          </a:prstGeom>
          <a:noFill/>
          <a:ln>
            <a:noFill/>
          </a:ln>
        </p:spPr>
      </p:pic>
      <p:pic>
        <p:nvPicPr>
          <p:cNvPr id="688" name="Google Shape;688;p102"/>
          <p:cNvPicPr preferRelativeResize="0"/>
          <p:nvPr/>
        </p:nvPicPr>
        <p:blipFill rotWithShape="1">
          <a:blip r:embed="rId5">
            <a:alphaModFix/>
          </a:blip>
          <a:srcRect/>
          <a:stretch/>
        </p:blipFill>
        <p:spPr>
          <a:xfrm>
            <a:off x="282929" y="880787"/>
            <a:ext cx="4531896" cy="2547947"/>
          </a:xfrm>
          <a:prstGeom prst="rect">
            <a:avLst/>
          </a:prstGeom>
          <a:noFill/>
          <a:ln>
            <a:noFill/>
          </a:ln>
        </p:spPr>
      </p:pic>
      <p:sp>
        <p:nvSpPr>
          <p:cNvPr id="689" name="Google Shape;689;p102"/>
          <p:cNvSpPr/>
          <p:nvPr/>
        </p:nvSpPr>
        <p:spPr>
          <a:xfrm>
            <a:off x="3869140" y="4718713"/>
            <a:ext cx="5274860" cy="424787"/>
          </a:xfrm>
          <a:prstGeom prst="rect">
            <a:avLst/>
          </a:prstGeom>
          <a:solidFill>
            <a:schemeClr val="accent1"/>
          </a:solidFill>
          <a:ln w="12700" cap="flat" cmpd="sng">
            <a:solidFill>
              <a:srgbClr val="15208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fr" sz="1400" b="0" i="0" u="none" strike="noStrike" cap="none">
                <a:solidFill>
                  <a:schemeClr val="lt1"/>
                </a:solidFill>
                <a:latin typeface="Arial"/>
                <a:ea typeface="Arial"/>
                <a:cs typeface="Arial"/>
                <a:sym typeface="Arial"/>
              </a:rPr>
              <a:t>Three apprentices in Zimbabwe who benefited from upgraded informal apprenticeships - Skills for Youth Project </a:t>
            </a:r>
            <a:endParaRPr sz="1100"/>
          </a:p>
        </p:txBody>
      </p:sp>
      <p:sp>
        <p:nvSpPr>
          <p:cNvPr id="690" name="Google Shape;690;p102"/>
          <p:cNvSpPr txBox="1"/>
          <p:nvPr/>
        </p:nvSpPr>
        <p:spPr>
          <a:xfrm>
            <a:off x="-222912" y="3629337"/>
            <a:ext cx="4271327" cy="1996700"/>
          </a:xfrm>
          <a:prstGeom prst="rect">
            <a:avLst/>
          </a:prstGeom>
          <a:noFill/>
          <a:ln>
            <a:noFill/>
          </a:ln>
        </p:spPr>
        <p:txBody>
          <a:bodyPr spcFirstLastPara="1" wrap="square" lIns="68575" tIns="34275" rIns="68575" bIns="34275" anchor="t" anchorCtr="0">
            <a:spAutoFit/>
          </a:bodyPr>
          <a:lstStyle/>
          <a:p>
            <a:pPr marL="558800" marR="0" lvl="1" indent="-215900" algn="l" rtl="0">
              <a:spcBef>
                <a:spcPts val="0"/>
              </a:spcBef>
              <a:spcAft>
                <a:spcPts val="0"/>
              </a:spcAft>
              <a:buClr>
                <a:schemeClr val="dk1"/>
              </a:buClr>
              <a:buSzPts val="1400"/>
              <a:buFont typeface="Arial"/>
              <a:buChar char="•"/>
            </a:pPr>
            <a:r>
              <a:rPr lang="fr" sz="1400" b="0" i="0" u="none" strike="noStrike" cap="none">
                <a:solidFill>
                  <a:schemeClr val="dk1"/>
                </a:solidFill>
                <a:latin typeface="Arial"/>
                <a:ea typeface="Arial"/>
                <a:cs typeface="Arial"/>
                <a:sym typeface="Arial"/>
              </a:rPr>
              <a:t>Many youth in Africa acquire their vocational skills through informal apprenticeships</a:t>
            </a:r>
            <a:endParaRPr sz="1100"/>
          </a:p>
          <a:p>
            <a:pPr marL="558800" marR="0" lvl="1" indent="-215900" algn="l" rtl="0">
              <a:spcBef>
                <a:spcPts val="500"/>
              </a:spcBef>
              <a:spcAft>
                <a:spcPts val="0"/>
              </a:spcAft>
              <a:buClr>
                <a:schemeClr val="dk1"/>
              </a:buClr>
              <a:buSzPts val="1400"/>
              <a:buFont typeface="Arial"/>
              <a:buChar char="•"/>
            </a:pPr>
            <a:r>
              <a:rPr lang="fr" sz="1400" b="0" i="0" u="none" strike="noStrike" cap="none">
                <a:solidFill>
                  <a:schemeClr val="dk1"/>
                </a:solidFill>
                <a:latin typeface="Arial"/>
                <a:ea typeface="Arial"/>
                <a:cs typeface="Arial"/>
                <a:sym typeface="Arial"/>
              </a:rPr>
              <a:t>Often 10 times more learners than in formal vocational training systems</a:t>
            </a:r>
            <a:endParaRPr sz="1100"/>
          </a:p>
          <a:p>
            <a:pPr marL="558800" marR="0" lvl="1" indent="-127000" algn="l" rtl="0">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91" name="Google Shape;691;p102"/>
          <p:cNvSpPr txBox="1"/>
          <p:nvPr/>
        </p:nvSpPr>
        <p:spPr>
          <a:xfrm>
            <a:off x="1640475" y="313290"/>
            <a:ext cx="3391694" cy="366893"/>
          </a:xfrm>
          <a:prstGeom prst="rect">
            <a:avLst/>
          </a:prstGeom>
          <a:solidFill>
            <a:schemeClr val="lt1"/>
          </a:solidFill>
          <a:ln>
            <a:noFill/>
          </a:ln>
        </p:spPr>
        <p:txBody>
          <a:bodyPr spcFirstLastPara="1" wrap="square" lIns="0" tIns="0" rIns="0" bIns="40500" anchor="t" anchorCtr="0">
            <a:noAutofit/>
          </a:bodyPr>
          <a:lstStyle/>
          <a:p>
            <a:pPr marL="0" marR="0" lvl="0" indent="0" algn="l" rtl="0">
              <a:lnSpc>
                <a:spcPct val="90000"/>
              </a:lnSpc>
              <a:spcBef>
                <a:spcPts val="0"/>
              </a:spcBef>
              <a:spcAft>
                <a:spcPts val="0"/>
              </a:spcAft>
              <a:buClr>
                <a:schemeClr val="accent1"/>
              </a:buClr>
              <a:buSzPts val="2300"/>
              <a:buFont typeface="Arial"/>
              <a:buNone/>
            </a:pPr>
            <a:r>
              <a:rPr lang="fr" sz="2300" b="1" u="none">
                <a:solidFill>
                  <a:schemeClr val="accent1"/>
                </a:solidFill>
                <a:latin typeface="Arial"/>
                <a:ea typeface="Arial"/>
                <a:cs typeface="Arial"/>
                <a:sym typeface="Arial"/>
              </a:rPr>
              <a:t>Informal Apprenticeship</a:t>
            </a:r>
            <a:endParaRPr sz="2300" b="1" u="none">
              <a:solidFill>
                <a:schemeClr val="accen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3"/>
          <p:cNvSpPr txBox="1">
            <a:spLocks noGrp="1"/>
          </p:cNvSpPr>
          <p:nvPr>
            <p:ph type="title"/>
          </p:nvPr>
        </p:nvSpPr>
        <p:spPr>
          <a:xfrm>
            <a:off x="367903" y="886424"/>
            <a:ext cx="7322854" cy="54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900"/>
              <a:buFont typeface="Arial"/>
              <a:buNone/>
            </a:pPr>
            <a:r>
              <a:rPr lang="fr" sz="1100"/>
              <a:t>Skills Acquisition in the Urban Informal Economy in West Africa</a:t>
            </a:r>
            <a:endParaRPr sz="1100"/>
          </a:p>
        </p:txBody>
      </p:sp>
      <p:sp>
        <p:nvSpPr>
          <p:cNvPr id="697" name="Google Shape;697;p103"/>
          <p:cNvSpPr txBox="1">
            <a:spLocks noGrp="1"/>
          </p:cNvSpPr>
          <p:nvPr>
            <p:ph type="dt" idx="10"/>
          </p:nvPr>
        </p:nvSpPr>
        <p:spPr>
          <a:xfrm>
            <a:off x="367903" y="5152838"/>
            <a:ext cx="2057400" cy="162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1100"/>
              <a:t>Date: Monday / 01 / October / 2019</a:t>
            </a:r>
            <a:endParaRPr sz="1100"/>
          </a:p>
        </p:txBody>
      </p:sp>
      <p:sp>
        <p:nvSpPr>
          <p:cNvPr id="698" name="Google Shape;698;p103"/>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fr" sz="1100"/>
              <a:t>25</a:t>
            </a:fld>
            <a:endParaRPr sz="1100"/>
          </a:p>
        </p:txBody>
      </p:sp>
      <p:pic>
        <p:nvPicPr>
          <p:cNvPr id="699" name="Google Shape;699;p103"/>
          <p:cNvPicPr preferRelativeResize="0"/>
          <p:nvPr/>
        </p:nvPicPr>
        <p:blipFill rotWithShape="1">
          <a:blip r:embed="rId3">
            <a:alphaModFix/>
          </a:blip>
          <a:srcRect/>
          <a:stretch/>
        </p:blipFill>
        <p:spPr>
          <a:xfrm>
            <a:off x="603139" y="1221472"/>
            <a:ext cx="6381908" cy="3575779"/>
          </a:xfrm>
          <a:prstGeom prst="rect">
            <a:avLst/>
          </a:prstGeom>
          <a:noFill/>
          <a:ln>
            <a:noFill/>
          </a:ln>
        </p:spPr>
      </p:pic>
      <p:sp>
        <p:nvSpPr>
          <p:cNvPr id="700" name="Google Shape;700;p103"/>
          <p:cNvSpPr txBox="1"/>
          <p:nvPr/>
        </p:nvSpPr>
        <p:spPr>
          <a:xfrm>
            <a:off x="1927781" y="4786051"/>
            <a:ext cx="4203099" cy="3462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2D67AD"/>
              </a:buClr>
              <a:buSzPts val="900"/>
              <a:buFont typeface="Arial"/>
              <a:buNone/>
            </a:pPr>
            <a:r>
              <a:rPr lang="fr" sz="900" b="0" i="0" u="none" strike="noStrike" cap="none">
                <a:solidFill>
                  <a:srgbClr val="2D67AD"/>
                </a:solidFill>
                <a:latin typeface="Arial"/>
                <a:ea typeface="Arial"/>
                <a:cs typeface="Arial"/>
                <a:sym typeface="Arial"/>
              </a:rPr>
              <a:t>Source : Nordman and Pasquier-Daumier. 2012. Vocational education, on-the-job training and labour market integration of young workers in urban West Africa.</a:t>
            </a:r>
            <a:endParaRPr sz="1100"/>
          </a:p>
        </p:txBody>
      </p:sp>
      <p:sp>
        <p:nvSpPr>
          <p:cNvPr id="701" name="Google Shape;701;p103"/>
          <p:cNvSpPr txBox="1"/>
          <p:nvPr/>
        </p:nvSpPr>
        <p:spPr>
          <a:xfrm>
            <a:off x="6985047" y="1459732"/>
            <a:ext cx="2081126" cy="24814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1200" b="1">
                <a:solidFill>
                  <a:srgbClr val="2D67AD"/>
                </a:solidFill>
                <a:latin typeface="Arial"/>
                <a:ea typeface="Arial"/>
                <a:cs typeface="Arial"/>
                <a:sym typeface="Arial"/>
              </a:rPr>
              <a:t>Participation in informal apprenticeship in English-speaking African countries: </a:t>
            </a:r>
            <a:endParaRPr sz="1400">
              <a:solidFill>
                <a:srgbClr val="2D67AD"/>
              </a:solidFill>
              <a:latin typeface="Arial"/>
              <a:ea typeface="Arial"/>
              <a:cs typeface="Arial"/>
              <a:sym typeface="Arial"/>
            </a:endParaRPr>
          </a:p>
          <a:p>
            <a:pPr marL="215900" marR="0" lvl="0" indent="-215900" algn="l" rtl="0">
              <a:spcBef>
                <a:spcPts val="900"/>
              </a:spcBef>
              <a:spcAft>
                <a:spcPts val="0"/>
              </a:spcAft>
              <a:buClr>
                <a:srgbClr val="2D67AD"/>
              </a:buClr>
              <a:buSzPts val="1200"/>
              <a:buFont typeface="Arial"/>
              <a:buChar char="•"/>
            </a:pPr>
            <a:r>
              <a:rPr lang="fr" sz="1200">
                <a:solidFill>
                  <a:srgbClr val="2D67AD"/>
                </a:solidFill>
                <a:latin typeface="Arial"/>
                <a:ea typeface="Arial"/>
                <a:cs typeface="Arial"/>
                <a:sym typeface="Arial"/>
              </a:rPr>
              <a:t>6% of youth between 24-35 in Uganda </a:t>
            </a:r>
            <a:endParaRPr sz="1100"/>
          </a:p>
          <a:p>
            <a:pPr marL="215900" marR="0" lvl="0" indent="-215900" algn="l" rtl="0">
              <a:spcBef>
                <a:spcPts val="500"/>
              </a:spcBef>
              <a:spcAft>
                <a:spcPts val="0"/>
              </a:spcAft>
              <a:buClr>
                <a:srgbClr val="2D67AD"/>
              </a:buClr>
              <a:buSzPts val="1200"/>
              <a:buFont typeface="Arial"/>
              <a:buChar char="•"/>
            </a:pPr>
            <a:r>
              <a:rPr lang="fr" sz="1200">
                <a:solidFill>
                  <a:srgbClr val="2D67AD"/>
                </a:solidFill>
                <a:latin typeface="Arial"/>
                <a:ea typeface="Arial"/>
                <a:cs typeface="Arial"/>
                <a:sym typeface="Arial"/>
              </a:rPr>
              <a:t>35% in Ghana</a:t>
            </a:r>
            <a:endParaRPr sz="1200">
              <a:solidFill>
                <a:srgbClr val="2D67AD"/>
              </a:solidFill>
              <a:latin typeface="Arial"/>
              <a:ea typeface="Arial"/>
              <a:cs typeface="Arial"/>
              <a:sym typeface="Arial"/>
            </a:endParaRPr>
          </a:p>
          <a:p>
            <a:pPr marL="0" marR="0" lvl="0" indent="0" algn="l" rtl="0">
              <a:spcBef>
                <a:spcPts val="900"/>
              </a:spcBef>
              <a:spcAft>
                <a:spcPts val="0"/>
              </a:spcAft>
              <a:buNone/>
            </a:pPr>
            <a:r>
              <a:rPr lang="fr" sz="900">
                <a:solidFill>
                  <a:srgbClr val="2D67AD"/>
                </a:solidFill>
                <a:latin typeface="Arial"/>
                <a:ea typeface="Arial"/>
                <a:cs typeface="Arial"/>
                <a:sym typeface="Arial"/>
              </a:rPr>
              <a:t>Source: Brooks, K. M., D. P. Filmer, M. L. Fox, A. Goyal, T. A. Mengistae, P. Premand, D. Ringold, S. Sharma, S. Zorya. Youth Employment in Sub-Saharan Africa. Washington, DC: World Bank, 2014</a:t>
            </a:r>
            <a:r>
              <a:rPr lang="fr" sz="1100">
                <a:solidFill>
                  <a:schemeClr val="dk1"/>
                </a:solidFill>
                <a:latin typeface="Arial"/>
                <a:ea typeface="Arial"/>
                <a:cs typeface="Arial"/>
                <a:sym typeface="Arial"/>
              </a:rPr>
              <a:t>.</a:t>
            </a:r>
            <a:endParaRPr sz="11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04"/>
          <p:cNvSpPr txBox="1">
            <a:spLocks noGrp="1"/>
          </p:cNvSpPr>
          <p:nvPr>
            <p:ph type="title"/>
          </p:nvPr>
        </p:nvSpPr>
        <p:spPr>
          <a:xfrm>
            <a:off x="367903" y="910180"/>
            <a:ext cx="8003193" cy="43202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800"/>
              <a:buFont typeface="Arial"/>
              <a:buNone/>
            </a:pPr>
            <a:r>
              <a:rPr lang="fr" sz="1800"/>
              <a:t>Informality and low levels of education determine labour market transitions in Africa</a:t>
            </a:r>
            <a:br>
              <a:rPr lang="fr" sz="1800"/>
            </a:br>
            <a:endParaRPr sz="1800"/>
          </a:p>
        </p:txBody>
      </p:sp>
      <p:sp>
        <p:nvSpPr>
          <p:cNvPr id="707" name="Google Shape;707;p104"/>
          <p:cNvSpPr txBox="1">
            <a:spLocks noGrp="1"/>
          </p:cNvSpPr>
          <p:nvPr>
            <p:ph type="body" idx="1"/>
          </p:nvPr>
        </p:nvSpPr>
        <p:spPr>
          <a:xfrm>
            <a:off x="367903" y="1641925"/>
            <a:ext cx="5292505" cy="247287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None/>
            </a:pPr>
            <a:r>
              <a:rPr lang="fr" sz="1100" b="0">
                <a:solidFill>
                  <a:schemeClr val="dk1"/>
                </a:solidFill>
              </a:rPr>
              <a:t>The ILO promotes the transition to the formal economy through its </a:t>
            </a:r>
            <a:r>
              <a:rPr lang="fr" sz="1100">
                <a:solidFill>
                  <a:schemeClr val="dk1"/>
                </a:solidFill>
              </a:rPr>
              <a:t>Recommendation No. 204 concerning the Transition from the Informal to the Formal Economy, 2015</a:t>
            </a:r>
            <a:endParaRPr sz="1100"/>
          </a:p>
          <a:p>
            <a:pPr marL="215900" lvl="0" indent="-215900" algn="l" rtl="0">
              <a:lnSpc>
                <a:spcPct val="100000"/>
              </a:lnSpc>
              <a:spcBef>
                <a:spcPts val="900"/>
              </a:spcBef>
              <a:spcAft>
                <a:spcPts val="0"/>
              </a:spcAft>
              <a:buClr>
                <a:schemeClr val="dk1"/>
              </a:buClr>
              <a:buSzPts val="1400"/>
              <a:buFont typeface="Noto Sans Symbols"/>
              <a:buChar char="▪"/>
            </a:pPr>
            <a:r>
              <a:rPr lang="fr" sz="1100" b="0">
                <a:solidFill>
                  <a:schemeClr val="dk1"/>
                </a:solidFill>
              </a:rPr>
              <a:t>"Preservation and expansion, (...), of creativity, dynamism, skills and innovation capacities of workers</a:t>
            </a:r>
            <a:endParaRPr sz="1100"/>
          </a:p>
          <a:p>
            <a:pPr marL="215900" lvl="0" indent="-215900" algn="l" rtl="0">
              <a:lnSpc>
                <a:spcPct val="100000"/>
              </a:lnSpc>
              <a:spcBef>
                <a:spcPts val="900"/>
              </a:spcBef>
              <a:spcAft>
                <a:spcPts val="0"/>
              </a:spcAft>
              <a:buClr>
                <a:schemeClr val="dk1"/>
              </a:buClr>
              <a:buSzPts val="1400"/>
              <a:buFont typeface="Noto Sans Symbols"/>
              <a:buChar char="▪"/>
            </a:pPr>
            <a:r>
              <a:rPr lang="fr" sz="1100" b="0">
                <a:solidFill>
                  <a:schemeClr val="dk1"/>
                </a:solidFill>
              </a:rPr>
              <a:t>Access to lifelong learning, entrepreneurship training, skills development</a:t>
            </a:r>
            <a:endParaRPr sz="1100"/>
          </a:p>
          <a:p>
            <a:pPr marL="215900" lvl="0" indent="-215900" algn="l" rtl="0">
              <a:lnSpc>
                <a:spcPct val="100000"/>
              </a:lnSpc>
              <a:spcBef>
                <a:spcPts val="900"/>
              </a:spcBef>
              <a:spcAft>
                <a:spcPts val="0"/>
              </a:spcAft>
              <a:buClr>
                <a:schemeClr val="dk1"/>
              </a:buClr>
              <a:buSzPts val="1400"/>
              <a:buFont typeface="Noto Sans Symbols"/>
              <a:buChar char="▪"/>
            </a:pPr>
            <a:r>
              <a:rPr lang="fr" sz="1100" b="0">
                <a:solidFill>
                  <a:schemeClr val="dk1"/>
                </a:solidFill>
              </a:rPr>
              <a:t>Policies that recognize skills acquired in particular through informal learning systems</a:t>
            </a:r>
            <a:endParaRPr sz="1100" b="0">
              <a:solidFill>
                <a:schemeClr val="dk1"/>
              </a:solidFill>
            </a:endParaRPr>
          </a:p>
          <a:p>
            <a:pPr marL="0" lvl="0" indent="0" algn="l" rtl="0">
              <a:lnSpc>
                <a:spcPct val="100000"/>
              </a:lnSpc>
              <a:spcBef>
                <a:spcPts val="900"/>
              </a:spcBef>
              <a:spcAft>
                <a:spcPts val="0"/>
              </a:spcAft>
              <a:buClr>
                <a:schemeClr val="accent2"/>
              </a:buClr>
              <a:buSzPts val="1400"/>
              <a:buNone/>
            </a:pPr>
            <a:endParaRPr sz="1100" b="0">
              <a:solidFill>
                <a:schemeClr val="dk1"/>
              </a:solidFill>
            </a:endParaRPr>
          </a:p>
          <a:p>
            <a:pPr marL="0" lvl="0" indent="0" algn="l" rtl="0">
              <a:lnSpc>
                <a:spcPct val="100000"/>
              </a:lnSpc>
              <a:spcBef>
                <a:spcPts val="2300"/>
              </a:spcBef>
              <a:spcAft>
                <a:spcPts val="0"/>
              </a:spcAft>
              <a:buClr>
                <a:schemeClr val="accent2"/>
              </a:buClr>
              <a:buSzPts val="1400"/>
              <a:buNone/>
            </a:pPr>
            <a:endParaRPr sz="1100">
              <a:solidFill>
                <a:schemeClr val="dk1"/>
              </a:solidFill>
            </a:endParaRPr>
          </a:p>
        </p:txBody>
      </p:sp>
      <p:sp>
        <p:nvSpPr>
          <p:cNvPr id="708" name="Google Shape;708;p104"/>
          <p:cNvSpPr txBox="1">
            <a:spLocks noGrp="1"/>
          </p:cNvSpPr>
          <p:nvPr>
            <p:ph type="dt" idx="10"/>
          </p:nvPr>
        </p:nvSpPr>
        <p:spPr>
          <a:xfrm>
            <a:off x="367903" y="4931038"/>
            <a:ext cx="2057400" cy="162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1100"/>
              <a:t>Date: Monday / 01 / October / 2019</a:t>
            </a:r>
            <a:endParaRPr sz="1100"/>
          </a:p>
        </p:txBody>
      </p:sp>
      <p:sp>
        <p:nvSpPr>
          <p:cNvPr id="709" name="Google Shape;709;p104"/>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fr" sz="1100"/>
              <a:t>26</a:t>
            </a:fld>
            <a:endParaRPr sz="1100"/>
          </a:p>
        </p:txBody>
      </p:sp>
      <p:sp>
        <p:nvSpPr>
          <p:cNvPr id="710" name="Google Shape;710;p104"/>
          <p:cNvSpPr txBox="1">
            <a:spLocks noGrp="1"/>
          </p:cNvSpPr>
          <p:nvPr>
            <p:ph type="body" idx="3"/>
          </p:nvPr>
        </p:nvSpPr>
        <p:spPr>
          <a:xfrm>
            <a:off x="6035040" y="1567543"/>
            <a:ext cx="2952011" cy="3037114"/>
          </a:xfrm>
          <a:prstGeom prst="rect">
            <a:avLst/>
          </a:prstGeom>
          <a:noFill/>
          <a:ln>
            <a:noFill/>
          </a:ln>
        </p:spPr>
        <p:txBody>
          <a:bodyPr spcFirstLastPara="1" wrap="square" lIns="0" tIns="40500" rIns="0" bIns="0" anchor="t" anchorCtr="0">
            <a:noAutofit/>
          </a:bodyPr>
          <a:lstStyle/>
          <a:p>
            <a:pPr marL="266700" lvl="0" indent="-285750" algn="l" rtl="0">
              <a:lnSpc>
                <a:spcPct val="80000"/>
              </a:lnSpc>
              <a:spcBef>
                <a:spcPts val="0"/>
              </a:spcBef>
              <a:spcAft>
                <a:spcPts val="0"/>
              </a:spcAft>
              <a:buClr>
                <a:schemeClr val="accent2"/>
              </a:buClr>
              <a:buSzPts val="4500"/>
              <a:buFont typeface="Arial"/>
              <a:buChar char="•"/>
            </a:pPr>
            <a:r>
              <a:rPr lang="fr" sz="1100"/>
              <a:t>71.9%</a:t>
            </a:r>
            <a:endParaRPr sz="1100"/>
          </a:p>
          <a:p>
            <a:pPr marL="266700" lvl="1" indent="0" algn="l" rtl="0">
              <a:lnSpc>
                <a:spcPct val="100000"/>
              </a:lnSpc>
              <a:spcBef>
                <a:spcPts val="0"/>
              </a:spcBef>
              <a:spcAft>
                <a:spcPts val="0"/>
              </a:spcAft>
              <a:buClr>
                <a:schemeClr val="dk1"/>
              </a:buClr>
              <a:buSzPts val="900"/>
              <a:buNone/>
            </a:pPr>
            <a:r>
              <a:rPr lang="fr" sz="900"/>
              <a:t>Of non-farm employment in Africa is informal (both formal and informal</a:t>
            </a:r>
            <a:r>
              <a:rPr lang="fr" sz="800"/>
              <a:t>)</a:t>
            </a:r>
            <a:endParaRPr sz="800"/>
          </a:p>
          <a:p>
            <a:pPr marL="266700" lvl="0" indent="-285750" algn="l" rtl="0">
              <a:lnSpc>
                <a:spcPct val="80000"/>
              </a:lnSpc>
              <a:spcBef>
                <a:spcPts val="2400"/>
              </a:spcBef>
              <a:spcAft>
                <a:spcPts val="0"/>
              </a:spcAft>
              <a:buClr>
                <a:schemeClr val="accent2"/>
              </a:buClr>
              <a:buSzPts val="4500"/>
              <a:buFont typeface="Arial"/>
              <a:buChar char="•"/>
            </a:pPr>
            <a:r>
              <a:rPr lang="fr" sz="1100"/>
              <a:t>85.8%</a:t>
            </a:r>
            <a:endParaRPr sz="1100"/>
          </a:p>
          <a:p>
            <a:pPr marL="266700" lvl="1" indent="0" algn="l" rtl="0">
              <a:lnSpc>
                <a:spcPct val="100000"/>
              </a:lnSpc>
              <a:spcBef>
                <a:spcPts val="0"/>
              </a:spcBef>
              <a:spcAft>
                <a:spcPts val="0"/>
              </a:spcAft>
              <a:buClr>
                <a:schemeClr val="dk1"/>
              </a:buClr>
              <a:buSzPts val="900"/>
              <a:buNone/>
            </a:pPr>
            <a:r>
              <a:rPr lang="fr" sz="900"/>
              <a:t>Of employment (including agriculture) in Africa is informal</a:t>
            </a:r>
            <a:endParaRPr sz="1100"/>
          </a:p>
          <a:p>
            <a:pPr marL="266700" lvl="1" indent="0" algn="l" rtl="0">
              <a:lnSpc>
                <a:spcPct val="100000"/>
              </a:lnSpc>
              <a:spcBef>
                <a:spcPts val="0"/>
              </a:spcBef>
              <a:spcAft>
                <a:spcPts val="0"/>
              </a:spcAft>
              <a:buClr>
                <a:schemeClr val="accent1"/>
              </a:buClr>
              <a:buSzPts val="4500"/>
              <a:buNone/>
            </a:pPr>
            <a:r>
              <a:rPr lang="fr" sz="4500">
                <a:solidFill>
                  <a:schemeClr val="accent1"/>
                </a:solidFill>
              </a:rPr>
              <a:t>40%</a:t>
            </a:r>
            <a:endParaRPr sz="1100"/>
          </a:p>
          <a:p>
            <a:pPr marL="266700" lvl="1" indent="0" algn="l" rtl="0">
              <a:lnSpc>
                <a:spcPct val="100000"/>
              </a:lnSpc>
              <a:spcBef>
                <a:spcPts val="0"/>
              </a:spcBef>
              <a:spcAft>
                <a:spcPts val="0"/>
              </a:spcAft>
              <a:buClr>
                <a:schemeClr val="dk1"/>
              </a:buClr>
              <a:buSzPts val="900"/>
              <a:buNone/>
            </a:pPr>
            <a:r>
              <a:rPr lang="fr" sz="900"/>
              <a:t>of youth in sub-Saharan Africa complete lower secondary education</a:t>
            </a:r>
            <a:endParaRPr sz="1100"/>
          </a:p>
        </p:txBody>
      </p:sp>
      <p:sp>
        <p:nvSpPr>
          <p:cNvPr id="711" name="Google Shape;711;p104"/>
          <p:cNvSpPr/>
          <p:nvPr/>
        </p:nvSpPr>
        <p:spPr>
          <a:xfrm>
            <a:off x="367903" y="3960286"/>
            <a:ext cx="5501476" cy="908463"/>
          </a:xfrm>
          <a:prstGeom prst="roundRect">
            <a:avLst>
              <a:gd name="adj" fmla="val 16667"/>
            </a:avLst>
          </a:prstGeom>
          <a:solidFill>
            <a:schemeClr val="accent1"/>
          </a:solidFill>
          <a:ln w="12700" cap="flat" cmpd="sng">
            <a:solidFill>
              <a:srgbClr val="15208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fr" sz="1400">
                <a:solidFill>
                  <a:schemeClr val="lt1"/>
                </a:solidFill>
                <a:latin typeface="Arial"/>
                <a:ea typeface="Arial"/>
                <a:cs typeface="Arial"/>
                <a:sym typeface="Arial"/>
              </a:rPr>
              <a:t>The term “informal economy”: refers to all economic activities by workers and economic units that are – in law or in practice – not covered or insufficiently covered by formal arrangements; (R204)</a:t>
            </a:r>
            <a:endParaRPr sz="140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05"/>
          <p:cNvSpPr txBox="1">
            <a:spLocks noGrp="1"/>
          </p:cNvSpPr>
          <p:nvPr>
            <p:ph type="dt" idx="10"/>
          </p:nvPr>
        </p:nvSpPr>
        <p:spPr>
          <a:xfrm>
            <a:off x="114428" y="4946713"/>
            <a:ext cx="2057400" cy="162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1100"/>
              <a:t>Date: Monday / 01 / October / 2019</a:t>
            </a:r>
            <a:endParaRPr sz="1100"/>
          </a:p>
        </p:txBody>
      </p:sp>
      <p:sp>
        <p:nvSpPr>
          <p:cNvPr id="717" name="Google Shape;717;p105"/>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fr" sz="1100"/>
              <a:t>27</a:t>
            </a:fld>
            <a:endParaRPr sz="1100"/>
          </a:p>
        </p:txBody>
      </p:sp>
      <p:sp>
        <p:nvSpPr>
          <p:cNvPr id="718" name="Google Shape;718;p105"/>
          <p:cNvSpPr txBox="1">
            <a:spLocks noGrp="1"/>
          </p:cNvSpPr>
          <p:nvPr>
            <p:ph type="title"/>
          </p:nvPr>
        </p:nvSpPr>
        <p:spPr>
          <a:xfrm>
            <a:off x="367903" y="915240"/>
            <a:ext cx="8408193" cy="54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900"/>
              <a:buFont typeface="Arial"/>
              <a:buNone/>
            </a:pPr>
            <a:r>
              <a:rPr lang="fr" sz="1100"/>
              <a:t>The level of education of workers is an important asset for accessing formal employment, and young people are more affected by informality</a:t>
            </a:r>
            <a:endParaRPr sz="1100"/>
          </a:p>
        </p:txBody>
      </p:sp>
      <p:sp>
        <p:nvSpPr>
          <p:cNvPr id="719" name="Google Shape;719;p105"/>
          <p:cNvSpPr txBox="1">
            <a:spLocks noGrp="1"/>
          </p:cNvSpPr>
          <p:nvPr>
            <p:ph type="body" idx="1"/>
          </p:nvPr>
        </p:nvSpPr>
        <p:spPr>
          <a:xfrm>
            <a:off x="743202" y="1558933"/>
            <a:ext cx="3364203" cy="420651"/>
          </a:xfrm>
          <a:prstGeom prst="rect">
            <a:avLst/>
          </a:prstGeom>
          <a:noFill/>
          <a:ln>
            <a:noFill/>
          </a:ln>
        </p:spPr>
        <p:txBody>
          <a:bodyPr spcFirstLastPara="1" wrap="square" lIns="0" tIns="0" rIns="0" bIns="0" anchor="t" anchorCtr="0">
            <a:noAutofit/>
          </a:bodyPr>
          <a:lstStyle/>
          <a:p>
            <a:pPr marL="0" lvl="1" indent="0" algn="ctr" rtl="0">
              <a:lnSpc>
                <a:spcPct val="100000"/>
              </a:lnSpc>
              <a:spcBef>
                <a:spcPts val="0"/>
              </a:spcBef>
              <a:spcAft>
                <a:spcPts val="0"/>
              </a:spcAft>
              <a:buClr>
                <a:schemeClr val="dk1"/>
              </a:buClr>
              <a:buSzPts val="1100"/>
              <a:buNone/>
            </a:pPr>
            <a:r>
              <a:rPr lang="fr" sz="1100" b="1"/>
              <a:t>Share of informal employment in total employment by education level</a:t>
            </a:r>
            <a:endParaRPr sz="1100"/>
          </a:p>
        </p:txBody>
      </p:sp>
      <p:pic>
        <p:nvPicPr>
          <p:cNvPr id="720" name="Google Shape;720;p105"/>
          <p:cNvPicPr preferRelativeResize="0"/>
          <p:nvPr/>
        </p:nvPicPr>
        <p:blipFill rotWithShape="1">
          <a:blip r:embed="rId3">
            <a:alphaModFix/>
          </a:blip>
          <a:srcRect/>
          <a:stretch/>
        </p:blipFill>
        <p:spPr>
          <a:xfrm>
            <a:off x="986535" y="2000834"/>
            <a:ext cx="2942740" cy="2864786"/>
          </a:xfrm>
          <a:prstGeom prst="rect">
            <a:avLst/>
          </a:prstGeom>
          <a:noFill/>
          <a:ln w="9525" cap="flat" cmpd="sng">
            <a:solidFill>
              <a:schemeClr val="dk1"/>
            </a:solidFill>
            <a:prstDash val="solid"/>
            <a:round/>
            <a:headEnd type="none" w="sm" len="sm"/>
            <a:tailEnd type="none" w="sm" len="sm"/>
          </a:ln>
        </p:spPr>
      </p:pic>
      <p:pic>
        <p:nvPicPr>
          <p:cNvPr id="721" name="Google Shape;721;p105"/>
          <p:cNvPicPr preferRelativeResize="0"/>
          <p:nvPr/>
        </p:nvPicPr>
        <p:blipFill rotWithShape="1">
          <a:blip r:embed="rId4">
            <a:alphaModFix/>
          </a:blip>
          <a:srcRect/>
          <a:stretch/>
        </p:blipFill>
        <p:spPr>
          <a:xfrm>
            <a:off x="4572000" y="2020775"/>
            <a:ext cx="2899404" cy="2844846"/>
          </a:xfrm>
          <a:prstGeom prst="rect">
            <a:avLst/>
          </a:prstGeom>
          <a:noFill/>
          <a:ln w="9525" cap="flat" cmpd="sng">
            <a:solidFill>
              <a:schemeClr val="dk1"/>
            </a:solidFill>
            <a:prstDash val="solid"/>
            <a:round/>
            <a:headEnd type="none" w="sm" len="sm"/>
            <a:tailEnd type="none" w="sm" len="sm"/>
          </a:ln>
        </p:spPr>
      </p:pic>
      <p:sp>
        <p:nvSpPr>
          <p:cNvPr id="722" name="Google Shape;722;p105"/>
          <p:cNvSpPr txBox="1"/>
          <p:nvPr/>
        </p:nvSpPr>
        <p:spPr>
          <a:xfrm>
            <a:off x="4383713" y="1541906"/>
            <a:ext cx="3578693" cy="420651"/>
          </a:xfrm>
          <a:prstGeom prst="rect">
            <a:avLst/>
          </a:prstGeom>
          <a:noFill/>
          <a:ln>
            <a:noFill/>
          </a:ln>
        </p:spPr>
        <p:txBody>
          <a:bodyPr spcFirstLastPara="1" wrap="square" lIns="0" tIns="0" rIns="0" bIns="0" anchor="t" anchorCtr="0">
            <a:noAutofit/>
          </a:bodyPr>
          <a:lstStyle/>
          <a:p>
            <a:pPr marL="0" marR="0" lvl="1" indent="0" algn="ctr" rtl="0">
              <a:lnSpc>
                <a:spcPct val="100000"/>
              </a:lnSpc>
              <a:spcBef>
                <a:spcPts val="0"/>
              </a:spcBef>
              <a:spcAft>
                <a:spcPts val="0"/>
              </a:spcAft>
              <a:buClr>
                <a:schemeClr val="dk1"/>
              </a:buClr>
              <a:buSzPts val="1100"/>
              <a:buFont typeface="Arial"/>
              <a:buNone/>
            </a:pPr>
            <a:r>
              <a:rPr lang="fr" sz="1100" b="1" i="0" u="none" strike="noStrike" cap="none">
                <a:solidFill>
                  <a:schemeClr val="dk1"/>
                </a:solidFill>
                <a:latin typeface="Arial"/>
                <a:ea typeface="Arial"/>
                <a:cs typeface="Arial"/>
                <a:sym typeface="Arial"/>
              </a:rPr>
              <a:t>Share of informal employment in total employment by age group</a:t>
            </a:r>
            <a:endParaRPr sz="1100" b="1" i="0" u="none" strike="noStrike" cap="none">
              <a:solidFill>
                <a:schemeClr val="dk1"/>
              </a:solidFill>
              <a:latin typeface="Arial"/>
              <a:ea typeface="Arial"/>
              <a:cs typeface="Arial"/>
              <a:sym typeface="Arial"/>
            </a:endParaRPr>
          </a:p>
        </p:txBody>
      </p:sp>
      <p:sp>
        <p:nvSpPr>
          <p:cNvPr id="723" name="Google Shape;723;p105"/>
          <p:cNvSpPr txBox="1"/>
          <p:nvPr/>
        </p:nvSpPr>
        <p:spPr>
          <a:xfrm>
            <a:off x="2352744" y="4923838"/>
            <a:ext cx="5609662" cy="207749"/>
          </a:xfrm>
          <a:prstGeom prst="rect">
            <a:avLst/>
          </a:prstGeom>
          <a:solidFill>
            <a:schemeClr val="l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900">
                <a:solidFill>
                  <a:schemeClr val="dk1"/>
                </a:solidFill>
                <a:latin typeface="Arial"/>
                <a:ea typeface="Arial"/>
                <a:cs typeface="Arial"/>
                <a:sym typeface="Arial"/>
              </a:rPr>
              <a:t>Source: ILO. 2018. Women and men in the informal economy: A statistical picture, Geneva.</a:t>
            </a:r>
            <a:endParaRPr sz="9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06"/>
          <p:cNvSpPr txBox="1">
            <a:spLocks noGrp="1"/>
          </p:cNvSpPr>
          <p:nvPr>
            <p:ph type="title"/>
          </p:nvPr>
        </p:nvSpPr>
        <p:spPr>
          <a:xfrm>
            <a:off x="367903" y="870692"/>
            <a:ext cx="7532156" cy="54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900"/>
              <a:buFont typeface="Arial"/>
              <a:buNone/>
            </a:pPr>
            <a:r>
              <a:rPr lang="fr" sz="1100"/>
              <a:t>Transition to Employment - Findings from Empirical Studies on Informal Apprenticeship systems</a:t>
            </a:r>
            <a:endParaRPr sz="1100"/>
          </a:p>
        </p:txBody>
      </p:sp>
      <p:sp>
        <p:nvSpPr>
          <p:cNvPr id="729" name="Google Shape;729;p106"/>
          <p:cNvSpPr txBox="1">
            <a:spLocks noGrp="1"/>
          </p:cNvSpPr>
          <p:nvPr>
            <p:ph type="dt" idx="10"/>
          </p:nvPr>
        </p:nvSpPr>
        <p:spPr>
          <a:xfrm>
            <a:off x="95053" y="4914513"/>
            <a:ext cx="2057400" cy="162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1100"/>
              <a:t>Date: Monday / 01 / October / 2019</a:t>
            </a:r>
            <a:endParaRPr sz="1100"/>
          </a:p>
        </p:txBody>
      </p:sp>
      <p:sp>
        <p:nvSpPr>
          <p:cNvPr id="730" name="Google Shape;730;p106"/>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fr" sz="1100"/>
              <a:t>28</a:t>
            </a:fld>
            <a:endParaRPr sz="1100"/>
          </a:p>
        </p:txBody>
      </p:sp>
      <p:pic>
        <p:nvPicPr>
          <p:cNvPr id="731" name="Google Shape;731;p106"/>
          <p:cNvPicPr preferRelativeResize="0"/>
          <p:nvPr/>
        </p:nvPicPr>
        <p:blipFill rotWithShape="1">
          <a:blip r:embed="rId3">
            <a:alphaModFix/>
          </a:blip>
          <a:srcRect/>
          <a:stretch/>
        </p:blipFill>
        <p:spPr>
          <a:xfrm>
            <a:off x="367928" y="1410703"/>
            <a:ext cx="5777577" cy="3446585"/>
          </a:xfrm>
          <a:prstGeom prst="rect">
            <a:avLst/>
          </a:prstGeom>
          <a:noFill/>
          <a:ln>
            <a:noFill/>
          </a:ln>
        </p:spPr>
      </p:pic>
      <p:sp>
        <p:nvSpPr>
          <p:cNvPr id="732" name="Google Shape;732;p106"/>
          <p:cNvSpPr/>
          <p:nvPr/>
        </p:nvSpPr>
        <p:spPr>
          <a:xfrm>
            <a:off x="1398319" y="1536577"/>
            <a:ext cx="3633849" cy="29859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33" name="Google Shape;733;p106"/>
          <p:cNvSpPr/>
          <p:nvPr/>
        </p:nvSpPr>
        <p:spPr>
          <a:xfrm>
            <a:off x="6403770" y="1620962"/>
            <a:ext cx="2274356" cy="1384753"/>
          </a:xfrm>
          <a:prstGeom prst="rect">
            <a:avLst/>
          </a:prstGeom>
          <a:solidFill>
            <a:schemeClr val="accent1"/>
          </a:solidFill>
          <a:ln w="12700" cap="flat" cmpd="sng">
            <a:solidFill>
              <a:srgbClr val="15208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fr" sz="1400">
                <a:solidFill>
                  <a:schemeClr val="lt1"/>
                </a:solidFill>
                <a:latin typeface="Arial"/>
                <a:ea typeface="Arial"/>
                <a:cs typeface="Arial"/>
                <a:sym typeface="Arial"/>
              </a:rPr>
              <a:t>Master craftspersons’ responses on the status of all their apprentices who have completed apprenticeship in the past two years</a:t>
            </a:r>
            <a:endParaRPr sz="1100"/>
          </a:p>
        </p:txBody>
      </p:sp>
      <p:sp>
        <p:nvSpPr>
          <p:cNvPr id="734" name="Google Shape;734;p106"/>
          <p:cNvSpPr txBox="1"/>
          <p:nvPr/>
        </p:nvSpPr>
        <p:spPr>
          <a:xfrm>
            <a:off x="6510160" y="3603761"/>
            <a:ext cx="2167966" cy="117724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rgbClr val="2D67AD"/>
              </a:buClr>
              <a:buSzPts val="900"/>
              <a:buFont typeface="Arial"/>
              <a:buNone/>
            </a:pPr>
            <a:r>
              <a:rPr lang="fr" sz="900" b="0" i="0" u="none" strike="noStrike" cap="none">
                <a:solidFill>
                  <a:srgbClr val="2D67AD"/>
                </a:solidFill>
                <a:latin typeface="Arial"/>
                <a:ea typeface="Arial"/>
                <a:cs typeface="Arial"/>
                <a:sym typeface="Arial"/>
              </a:rPr>
              <a:t>Source : </a:t>
            </a:r>
            <a:r>
              <a:rPr lang="fr" sz="900">
                <a:solidFill>
                  <a:srgbClr val="2D67AD"/>
                </a:solidFill>
                <a:latin typeface="Arial"/>
                <a:ea typeface="Arial"/>
                <a:cs typeface="Arial"/>
                <a:sym typeface="Arial"/>
              </a:rPr>
              <a:t>Hofmann and Okolo, 2013. Transitions in informal apprenticeship: Results from ILO research in several African countries. In: Akoojee, S./ Gonon, P./ Hausschildt, U./ Hofmann, C. (Eds.). Apprenticeship in a globalised world. Premises, Promises and Pitfalls (Zürich).</a:t>
            </a:r>
            <a:endParaRPr sz="900" b="0" i="0" u="none" strike="noStrike" cap="none">
              <a:solidFill>
                <a:srgbClr val="2D67AD"/>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07"/>
          <p:cNvSpPr txBox="1">
            <a:spLocks noGrp="1"/>
          </p:cNvSpPr>
          <p:nvPr>
            <p:ph type="title"/>
          </p:nvPr>
        </p:nvSpPr>
        <p:spPr>
          <a:xfrm>
            <a:off x="367928" y="1077946"/>
            <a:ext cx="6712800" cy="54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900"/>
              <a:buFont typeface="Arial"/>
              <a:buNone/>
            </a:pPr>
            <a:r>
              <a:rPr lang="fr" sz="1100"/>
              <a:t>Challenges of skills development in informal settings and the transition to decent work</a:t>
            </a:r>
            <a:endParaRPr sz="1100"/>
          </a:p>
        </p:txBody>
      </p:sp>
      <p:sp>
        <p:nvSpPr>
          <p:cNvPr id="740" name="Google Shape;740;p107"/>
          <p:cNvSpPr txBox="1">
            <a:spLocks noGrp="1"/>
          </p:cNvSpPr>
          <p:nvPr>
            <p:ph type="body" idx="1"/>
          </p:nvPr>
        </p:nvSpPr>
        <p:spPr>
          <a:xfrm>
            <a:off x="367904" y="1795463"/>
            <a:ext cx="5483896" cy="2612231"/>
          </a:xfrm>
          <a:prstGeom prst="rect">
            <a:avLst/>
          </a:prstGeom>
          <a:noFill/>
          <a:ln>
            <a:noFill/>
          </a:ln>
        </p:spPr>
        <p:txBody>
          <a:bodyPr spcFirstLastPara="1" wrap="square" lIns="0" tIns="0" rIns="0" bIns="0" anchor="t" anchorCtr="0">
            <a:noAutofit/>
          </a:bodyPr>
          <a:lstStyle/>
          <a:p>
            <a:pPr marL="190500" lvl="2" indent="-184150" algn="l" rtl="0">
              <a:lnSpc>
                <a:spcPct val="100000"/>
              </a:lnSpc>
              <a:spcBef>
                <a:spcPts val="0"/>
              </a:spcBef>
              <a:spcAft>
                <a:spcPts val="0"/>
              </a:spcAft>
              <a:buSzPts val="900"/>
              <a:buChar char="►"/>
            </a:pPr>
            <a:r>
              <a:rPr lang="fr" sz="1100" b="1"/>
              <a:t>Access</a:t>
            </a:r>
            <a:r>
              <a:rPr lang="fr" sz="1100"/>
              <a:t> to initial or continuing training (geographical considerations, admission criteria, financing)</a:t>
            </a:r>
            <a:endParaRPr sz="1100"/>
          </a:p>
          <a:p>
            <a:pPr marL="190500" lvl="2" indent="-184150" algn="l" rtl="0">
              <a:lnSpc>
                <a:spcPct val="100000"/>
              </a:lnSpc>
              <a:spcBef>
                <a:spcPts val="500"/>
              </a:spcBef>
              <a:spcAft>
                <a:spcPts val="0"/>
              </a:spcAft>
              <a:buSzPts val="900"/>
              <a:buChar char="►"/>
            </a:pPr>
            <a:r>
              <a:rPr lang="fr" sz="1100" b="1"/>
              <a:t>High opportunity costs</a:t>
            </a:r>
            <a:endParaRPr sz="1100"/>
          </a:p>
          <a:p>
            <a:pPr marL="190500" lvl="2" indent="-184150" algn="l" rtl="0">
              <a:lnSpc>
                <a:spcPct val="100000"/>
              </a:lnSpc>
              <a:spcBef>
                <a:spcPts val="500"/>
              </a:spcBef>
              <a:spcAft>
                <a:spcPts val="0"/>
              </a:spcAft>
              <a:buSzPts val="900"/>
              <a:buChar char="►"/>
            </a:pPr>
            <a:r>
              <a:rPr lang="fr" sz="1100" b="1"/>
              <a:t>Lack of information </a:t>
            </a:r>
            <a:r>
              <a:rPr lang="fr" sz="1100"/>
              <a:t>about training opportunities and their benefits</a:t>
            </a:r>
            <a:endParaRPr sz="1100"/>
          </a:p>
          <a:p>
            <a:pPr marL="190500" lvl="2" indent="-184150" algn="l" rtl="0">
              <a:lnSpc>
                <a:spcPct val="100000"/>
              </a:lnSpc>
              <a:spcBef>
                <a:spcPts val="500"/>
              </a:spcBef>
              <a:spcAft>
                <a:spcPts val="0"/>
              </a:spcAft>
              <a:buSzPts val="900"/>
              <a:buChar char="►"/>
            </a:pPr>
            <a:r>
              <a:rPr lang="fr" sz="1100" b="1"/>
              <a:t>Low recognition of skills acquired in the informal economy </a:t>
            </a:r>
            <a:r>
              <a:rPr lang="fr" sz="1100"/>
              <a:t>(family, informal apprenticeship, communities of practice, etc.)</a:t>
            </a:r>
            <a:endParaRPr sz="1100"/>
          </a:p>
          <a:p>
            <a:pPr marL="190500" lvl="2" indent="-184150" algn="l" rtl="0">
              <a:lnSpc>
                <a:spcPct val="100000"/>
              </a:lnSpc>
              <a:spcBef>
                <a:spcPts val="500"/>
              </a:spcBef>
              <a:spcAft>
                <a:spcPts val="0"/>
              </a:spcAft>
              <a:buSzPts val="900"/>
              <a:buChar char="►"/>
            </a:pPr>
            <a:r>
              <a:rPr lang="fr" sz="1100" b="1"/>
              <a:t>Lack of incentives/interest among formal training providers </a:t>
            </a:r>
            <a:r>
              <a:rPr lang="fr" sz="1100"/>
              <a:t>to reach out to workers in the informal economy</a:t>
            </a:r>
            <a:endParaRPr sz="1100"/>
          </a:p>
          <a:p>
            <a:pPr marL="190500" lvl="2" indent="-184150" algn="l" rtl="0">
              <a:lnSpc>
                <a:spcPct val="100000"/>
              </a:lnSpc>
              <a:spcBef>
                <a:spcPts val="500"/>
              </a:spcBef>
              <a:spcAft>
                <a:spcPts val="0"/>
              </a:spcAft>
              <a:buSzPts val="900"/>
              <a:buChar char="►"/>
            </a:pPr>
            <a:r>
              <a:rPr lang="fr" sz="1100" b="1"/>
              <a:t>Lack of post-training support</a:t>
            </a:r>
            <a:r>
              <a:rPr lang="fr" sz="1100"/>
              <a:t>: entrepreneurship, access to finance, employment services, coaching</a:t>
            </a:r>
            <a:endParaRPr sz="1100"/>
          </a:p>
        </p:txBody>
      </p:sp>
      <p:sp>
        <p:nvSpPr>
          <p:cNvPr id="741" name="Google Shape;741;p107"/>
          <p:cNvSpPr txBox="1">
            <a:spLocks noGrp="1"/>
          </p:cNvSpPr>
          <p:nvPr>
            <p:ph type="dt" idx="10"/>
          </p:nvPr>
        </p:nvSpPr>
        <p:spPr>
          <a:xfrm>
            <a:off x="51053" y="4904788"/>
            <a:ext cx="2057400" cy="162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1100"/>
              <a:t>Date: Monday / 01 / October / 2019</a:t>
            </a:r>
            <a:endParaRPr sz="1100"/>
          </a:p>
        </p:txBody>
      </p:sp>
      <p:sp>
        <p:nvSpPr>
          <p:cNvPr id="742" name="Google Shape;742;p107"/>
          <p:cNvSpPr txBox="1">
            <a:spLocks noGrp="1"/>
          </p:cNvSpPr>
          <p:nvPr>
            <p:ph type="ftr" idx="11"/>
          </p:nvPr>
        </p:nvSpPr>
        <p:spPr>
          <a:xfrm>
            <a:off x="367903" y="4535076"/>
            <a:ext cx="4204200" cy="135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fr" sz="1100"/>
              <a:t>Faire avancera la justice sociale, promouvoir le travail décent</a:t>
            </a:r>
            <a:endParaRPr sz="1100"/>
          </a:p>
        </p:txBody>
      </p:sp>
      <p:sp>
        <p:nvSpPr>
          <p:cNvPr id="743" name="Google Shape;743;p107"/>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fr" sz="1100"/>
              <a:t>29</a:t>
            </a:fld>
            <a:endParaRPr sz="1100"/>
          </a:p>
        </p:txBody>
      </p:sp>
      <p:pic>
        <p:nvPicPr>
          <p:cNvPr id="744" name="Google Shape;744;p107"/>
          <p:cNvPicPr preferRelativeResize="0">
            <a:picLocks noGrp="1"/>
          </p:cNvPicPr>
          <p:nvPr>
            <p:ph type="pic" idx="2"/>
          </p:nvPr>
        </p:nvPicPr>
        <p:blipFill rotWithShape="1">
          <a:blip r:embed="rId3">
            <a:alphaModFix/>
          </a:blip>
          <a:srcRect/>
          <a:stretch/>
        </p:blipFill>
        <p:spPr>
          <a:xfrm>
            <a:off x="5851802" y="1727248"/>
            <a:ext cx="3292198" cy="2182778"/>
          </a:xfrm>
          <a:prstGeom prst="rect">
            <a:avLst/>
          </a:prstGeom>
          <a:noFill/>
          <a:ln>
            <a:noFill/>
          </a:ln>
        </p:spPr>
      </p:pic>
      <p:pic>
        <p:nvPicPr>
          <p:cNvPr id="745" name="Google Shape;745;p107"/>
          <p:cNvPicPr preferRelativeResize="0"/>
          <p:nvPr/>
        </p:nvPicPr>
        <p:blipFill rotWithShape="1">
          <a:blip r:embed="rId4">
            <a:alphaModFix/>
          </a:blip>
          <a:srcRect/>
          <a:stretch/>
        </p:blipFill>
        <p:spPr>
          <a:xfrm>
            <a:off x="8292797" y="4775597"/>
            <a:ext cx="483299" cy="129200"/>
          </a:xfrm>
          <a:prstGeom prst="rect">
            <a:avLst/>
          </a:prstGeom>
          <a:noFill/>
          <a:ln>
            <a:noFill/>
          </a:ln>
        </p:spPr>
      </p:pic>
      <p:sp>
        <p:nvSpPr>
          <p:cNvPr id="746" name="Google Shape;746;p107"/>
          <p:cNvSpPr txBox="1"/>
          <p:nvPr/>
        </p:nvSpPr>
        <p:spPr>
          <a:xfrm>
            <a:off x="107631" y="1275606"/>
            <a:ext cx="6642738" cy="339447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1800"/>
              <a:buFont typeface="Arial"/>
              <a:buNone/>
            </a:pPr>
            <a:endParaRPr sz="1800" b="1">
              <a:solidFill>
                <a:schemeClr val="accent6"/>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1"/>
          <p:cNvSpPr txBox="1">
            <a:spLocks noGrp="1"/>
          </p:cNvSpPr>
          <p:nvPr>
            <p:ph type="title"/>
          </p:nvPr>
        </p:nvSpPr>
        <p:spPr>
          <a:xfrm>
            <a:off x="900113" y="0"/>
            <a:ext cx="7270618"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FFFF"/>
              </a:buClr>
              <a:buSzPts val="3800"/>
              <a:buFont typeface="Arial"/>
              <a:buNone/>
            </a:pPr>
            <a:r>
              <a:rPr lang="fr" sz="3800">
                <a:solidFill>
                  <a:srgbClr val="FFFFFF"/>
                </a:solidFill>
                <a:latin typeface="Arial"/>
                <a:ea typeface="Arial"/>
                <a:cs typeface="Arial"/>
                <a:sym typeface="Arial"/>
              </a:rPr>
              <a:t>Agenda Webinar</a:t>
            </a:r>
            <a:endParaRPr sz="3800"/>
          </a:p>
        </p:txBody>
      </p:sp>
      <p:sp>
        <p:nvSpPr>
          <p:cNvPr id="465" name="Google Shape;465;p81"/>
          <p:cNvSpPr txBox="1">
            <a:spLocks noGrp="1"/>
          </p:cNvSpPr>
          <p:nvPr>
            <p:ph type="body" idx="1"/>
          </p:nvPr>
        </p:nvSpPr>
        <p:spPr>
          <a:xfrm>
            <a:off x="3534053" y="1358826"/>
            <a:ext cx="5553297" cy="272064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600"/>
              <a:buNone/>
            </a:pPr>
            <a:r>
              <a:rPr lang="fr" sz="2600" b="1">
                <a:solidFill>
                  <a:schemeClr val="dk1"/>
                </a:solidFill>
              </a:rPr>
              <a:t>Presentation</a:t>
            </a:r>
            <a:endParaRPr sz="1100"/>
          </a:p>
          <a:p>
            <a:pPr marL="0" lvl="0" indent="0" algn="l" rtl="0">
              <a:spcBef>
                <a:spcPts val="800"/>
              </a:spcBef>
              <a:spcAft>
                <a:spcPts val="0"/>
              </a:spcAft>
              <a:buSzPts val="2400"/>
              <a:buNone/>
            </a:pPr>
            <a:r>
              <a:rPr lang="fr" sz="2400" b="1">
                <a:solidFill>
                  <a:srgbClr val="FF0000"/>
                </a:solidFill>
              </a:rPr>
              <a:t>Prof. Michel Carton, </a:t>
            </a:r>
            <a:r>
              <a:rPr lang="fr" sz="2400">
                <a:solidFill>
                  <a:schemeClr val="dk1"/>
                </a:solidFill>
              </a:rPr>
              <a:t>Senior Advisor NORRAG, Switzerland</a:t>
            </a:r>
            <a:endParaRPr sz="1100"/>
          </a:p>
          <a:p>
            <a:pPr marL="0" lvl="0" indent="0" algn="l" rtl="0">
              <a:spcBef>
                <a:spcPts val="800"/>
              </a:spcBef>
              <a:spcAft>
                <a:spcPts val="0"/>
              </a:spcAft>
              <a:buSzPts val="2400"/>
              <a:buNone/>
            </a:pPr>
            <a:endParaRPr sz="2400">
              <a:solidFill>
                <a:schemeClr val="dk1"/>
              </a:solidFill>
            </a:endParaRPr>
          </a:p>
          <a:p>
            <a:pPr marL="0" lvl="0" indent="0" algn="l" rtl="0">
              <a:spcBef>
                <a:spcPts val="800"/>
              </a:spcBef>
              <a:spcAft>
                <a:spcPts val="0"/>
              </a:spcAft>
              <a:buSzPts val="2600"/>
              <a:buNone/>
            </a:pPr>
            <a:r>
              <a:rPr lang="fr" sz="2600" b="1">
                <a:solidFill>
                  <a:srgbClr val="FF0000"/>
                </a:solidFill>
              </a:rPr>
              <a:t>&gt;&gt;</a:t>
            </a:r>
            <a:r>
              <a:rPr lang="fr" sz="2600" b="1">
                <a:solidFill>
                  <a:schemeClr val="dk2"/>
                </a:solidFill>
              </a:rPr>
              <a:t> 	</a:t>
            </a:r>
            <a:r>
              <a:rPr lang="fr" sz="2300" b="1">
                <a:solidFill>
                  <a:schemeClr val="dk1"/>
                </a:solidFill>
              </a:rPr>
              <a:t>Q&amp;A with the audience </a:t>
            </a:r>
            <a:br>
              <a:rPr lang="fr" sz="2300" b="1">
                <a:solidFill>
                  <a:schemeClr val="dk1"/>
                </a:solidFill>
              </a:rPr>
            </a:br>
            <a:r>
              <a:rPr lang="fr" sz="2300" b="1">
                <a:solidFill>
                  <a:schemeClr val="dk1"/>
                </a:solidFill>
              </a:rPr>
              <a:t>	</a:t>
            </a:r>
            <a:r>
              <a:rPr lang="fr" sz="2400">
                <a:solidFill>
                  <a:schemeClr val="dk1"/>
                </a:solidFill>
              </a:rPr>
              <a:t>Moderator : Beatrice Schulter</a:t>
            </a:r>
            <a:endParaRPr sz="2400">
              <a:solidFill>
                <a:schemeClr val="dk1"/>
              </a:solidFill>
            </a:endParaRPr>
          </a:p>
          <a:p>
            <a:pPr marL="0" lvl="0" indent="0" algn="l" rtl="0">
              <a:spcBef>
                <a:spcPts val="800"/>
              </a:spcBef>
              <a:spcAft>
                <a:spcPts val="0"/>
              </a:spcAft>
              <a:buSzPts val="1800"/>
              <a:buNone/>
            </a:pPr>
            <a:endParaRPr sz="1800">
              <a:solidFill>
                <a:schemeClr val="dk1"/>
              </a:solidFill>
            </a:endParaRPr>
          </a:p>
          <a:p>
            <a:pPr marL="0" lvl="0" indent="0" algn="l" rtl="0">
              <a:lnSpc>
                <a:spcPct val="125000"/>
              </a:lnSpc>
              <a:spcBef>
                <a:spcPts val="0"/>
              </a:spcBef>
              <a:spcAft>
                <a:spcPts val="0"/>
              </a:spcAft>
              <a:buSzPts val="1200"/>
              <a:buNone/>
            </a:pPr>
            <a:endParaRPr sz="1200">
              <a:solidFill>
                <a:schemeClr val="dk1"/>
              </a:solidFill>
            </a:endParaRPr>
          </a:p>
        </p:txBody>
      </p:sp>
      <p:cxnSp>
        <p:nvCxnSpPr>
          <p:cNvPr id="466" name="Google Shape;466;p81"/>
          <p:cNvCxnSpPr/>
          <p:nvPr/>
        </p:nvCxnSpPr>
        <p:spPr>
          <a:xfrm>
            <a:off x="3167844" y="1332983"/>
            <a:ext cx="0" cy="3399007"/>
          </a:xfrm>
          <a:prstGeom prst="straightConnector1">
            <a:avLst/>
          </a:prstGeom>
          <a:noFill/>
          <a:ln w="127000" cap="flat" cmpd="sng">
            <a:solidFill>
              <a:srgbClr val="BFBFBF"/>
            </a:solidFill>
            <a:prstDash val="solid"/>
            <a:round/>
            <a:headEnd type="none" w="sm" len="sm"/>
            <a:tailEnd type="none" w="sm" len="sm"/>
          </a:ln>
        </p:spPr>
      </p:cxnSp>
      <p:sp>
        <p:nvSpPr>
          <p:cNvPr id="467" name="Google Shape;467;p81"/>
          <p:cNvSpPr txBox="1"/>
          <p:nvPr/>
        </p:nvSpPr>
        <p:spPr>
          <a:xfrm>
            <a:off x="6616770" y="3990995"/>
            <a:ext cx="1757173" cy="47645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accent2"/>
              </a:buClr>
              <a:buSzPts val="1100"/>
              <a:buFont typeface="Arial"/>
              <a:buNone/>
            </a:pPr>
            <a:r>
              <a:rPr lang="fr" sz="1100" b="1">
                <a:solidFill>
                  <a:srgbClr val="FF0000"/>
                </a:solidFill>
                <a:latin typeface="Arial"/>
                <a:ea typeface="Arial"/>
                <a:cs typeface="Arial"/>
                <a:sym typeface="Arial"/>
              </a:rPr>
              <a:t>Q&amp;A Session</a:t>
            </a:r>
            <a:br>
              <a:rPr lang="fr" sz="1100" b="1">
                <a:solidFill>
                  <a:schemeClr val="accent2"/>
                </a:solidFill>
                <a:latin typeface="Arial"/>
                <a:ea typeface="Arial"/>
                <a:cs typeface="Arial"/>
                <a:sym typeface="Arial"/>
              </a:rPr>
            </a:br>
            <a:r>
              <a:rPr lang="fr" sz="1100">
                <a:solidFill>
                  <a:srgbClr val="000000"/>
                </a:solidFill>
                <a:latin typeface="Arial"/>
                <a:ea typeface="Arial"/>
                <a:cs typeface="Arial"/>
                <a:sym typeface="Arial"/>
              </a:rPr>
              <a:t>Ask questions in the chat</a:t>
            </a:r>
            <a:endParaRPr sz="1100"/>
          </a:p>
        </p:txBody>
      </p:sp>
      <p:sp>
        <p:nvSpPr>
          <p:cNvPr id="468" name="Google Shape;468;p81"/>
          <p:cNvSpPr/>
          <p:nvPr/>
        </p:nvSpPr>
        <p:spPr>
          <a:xfrm rot="8639098">
            <a:off x="6000793" y="4243514"/>
            <a:ext cx="606190" cy="148373"/>
          </a:xfrm>
          <a:prstGeom prst="rightArrow">
            <a:avLst>
              <a:gd name="adj1" fmla="val 50000"/>
              <a:gd name="adj2" fmla="val 50000"/>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0000"/>
              </a:solidFill>
              <a:latin typeface="Arial"/>
              <a:ea typeface="Arial"/>
              <a:cs typeface="Arial"/>
              <a:sym typeface="Arial"/>
            </a:endParaRPr>
          </a:p>
        </p:txBody>
      </p:sp>
      <p:pic>
        <p:nvPicPr>
          <p:cNvPr id="469" name="Google Shape;469;p81"/>
          <p:cNvPicPr preferRelativeResize="0"/>
          <p:nvPr/>
        </p:nvPicPr>
        <p:blipFill rotWithShape="1">
          <a:blip r:embed="rId3">
            <a:alphaModFix/>
          </a:blip>
          <a:srcRect l="35858" t="-7295" b="53924"/>
          <a:stretch/>
        </p:blipFill>
        <p:spPr>
          <a:xfrm>
            <a:off x="5045186" y="4523169"/>
            <a:ext cx="2788696" cy="264542"/>
          </a:xfrm>
          <a:prstGeom prst="rect">
            <a:avLst/>
          </a:prstGeom>
          <a:noFill/>
          <a:ln>
            <a:noFill/>
          </a:ln>
        </p:spPr>
      </p:pic>
      <p:pic>
        <p:nvPicPr>
          <p:cNvPr id="470" name="Google Shape;470;p81"/>
          <p:cNvPicPr preferRelativeResize="0"/>
          <p:nvPr/>
        </p:nvPicPr>
        <p:blipFill rotWithShape="1">
          <a:blip r:embed="rId4">
            <a:alphaModFix/>
          </a:blip>
          <a:srcRect/>
          <a:stretch/>
        </p:blipFill>
        <p:spPr>
          <a:xfrm>
            <a:off x="428951" y="1319582"/>
            <a:ext cx="2239666" cy="3162826"/>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08"/>
          <p:cNvSpPr txBox="1">
            <a:spLocks noGrp="1"/>
          </p:cNvSpPr>
          <p:nvPr>
            <p:ph type="title"/>
          </p:nvPr>
        </p:nvSpPr>
        <p:spPr>
          <a:xfrm>
            <a:off x="367903" y="1067396"/>
            <a:ext cx="8408193" cy="54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900"/>
              <a:buFont typeface="Arial"/>
              <a:buNone/>
            </a:pPr>
            <a:r>
              <a:rPr lang="fr" sz="1100"/>
              <a:t>Recommendations</a:t>
            </a:r>
            <a:endParaRPr sz="1100"/>
          </a:p>
        </p:txBody>
      </p:sp>
      <p:sp>
        <p:nvSpPr>
          <p:cNvPr id="753" name="Google Shape;753;p108"/>
          <p:cNvSpPr txBox="1">
            <a:spLocks noGrp="1"/>
          </p:cNvSpPr>
          <p:nvPr>
            <p:ph type="body" idx="1"/>
          </p:nvPr>
        </p:nvSpPr>
        <p:spPr>
          <a:xfrm>
            <a:off x="326374" y="1453858"/>
            <a:ext cx="6121927" cy="3141892"/>
          </a:xfrm>
          <a:prstGeom prst="rect">
            <a:avLst/>
          </a:prstGeom>
          <a:noFill/>
          <a:ln>
            <a:noFill/>
          </a:ln>
        </p:spPr>
        <p:txBody>
          <a:bodyPr spcFirstLastPara="1" wrap="square" lIns="0" tIns="0" rIns="0" bIns="0" anchor="t" anchorCtr="0">
            <a:noAutofit/>
          </a:bodyPr>
          <a:lstStyle/>
          <a:p>
            <a:pPr marL="190500" lvl="2" indent="-184150" algn="l" rtl="0">
              <a:lnSpc>
                <a:spcPct val="100000"/>
              </a:lnSpc>
              <a:spcBef>
                <a:spcPts val="0"/>
              </a:spcBef>
              <a:spcAft>
                <a:spcPts val="0"/>
              </a:spcAft>
              <a:buSzPts val="900"/>
              <a:buChar char="►"/>
            </a:pPr>
            <a:r>
              <a:rPr lang="fr" sz="1100" b="1"/>
              <a:t>Stimulate investment </a:t>
            </a:r>
            <a:r>
              <a:rPr lang="fr" sz="1100"/>
              <a:t>in skills and lifelong learning for workers and enterprises in the informal economy - combining various financial and non-financial measures (including through training funds)</a:t>
            </a:r>
            <a:endParaRPr sz="1100"/>
          </a:p>
          <a:p>
            <a:pPr marL="190500" lvl="2" indent="-184150" algn="l" rtl="0">
              <a:lnSpc>
                <a:spcPct val="100000"/>
              </a:lnSpc>
              <a:spcBef>
                <a:spcPts val="500"/>
              </a:spcBef>
              <a:spcAft>
                <a:spcPts val="0"/>
              </a:spcAft>
              <a:buSzPts val="900"/>
              <a:buChar char="►"/>
            </a:pPr>
            <a:r>
              <a:rPr lang="fr" sz="1100"/>
              <a:t>Use the possibilities offered by </a:t>
            </a:r>
            <a:r>
              <a:rPr lang="fr" sz="1100" b="1"/>
              <a:t>digitization</a:t>
            </a:r>
            <a:endParaRPr sz="1100"/>
          </a:p>
          <a:p>
            <a:pPr marL="190500" lvl="2" indent="-184150" algn="l" rtl="0">
              <a:lnSpc>
                <a:spcPct val="100000"/>
              </a:lnSpc>
              <a:spcBef>
                <a:spcPts val="500"/>
              </a:spcBef>
              <a:spcAft>
                <a:spcPts val="0"/>
              </a:spcAft>
              <a:buSzPts val="900"/>
              <a:buChar char="►"/>
            </a:pPr>
            <a:r>
              <a:rPr lang="fr" sz="1100"/>
              <a:t>Relevant national policies and programs that address the lifelong learning needs of workers in the informal economy and improve the reach of </a:t>
            </a:r>
            <a:r>
              <a:rPr lang="fr" sz="1100" b="1"/>
              <a:t>TVET providers</a:t>
            </a:r>
            <a:endParaRPr sz="1100"/>
          </a:p>
          <a:p>
            <a:pPr marL="190500" lvl="2" indent="-184150" algn="l" rtl="0">
              <a:lnSpc>
                <a:spcPct val="100000"/>
              </a:lnSpc>
              <a:spcBef>
                <a:spcPts val="500"/>
              </a:spcBef>
              <a:spcAft>
                <a:spcPts val="0"/>
              </a:spcAft>
              <a:buSzPts val="900"/>
              <a:buChar char="►"/>
            </a:pPr>
            <a:r>
              <a:rPr lang="fr" sz="1100" b="1"/>
              <a:t>Improve informal apprenticeship systems </a:t>
            </a:r>
            <a:r>
              <a:rPr lang="fr" sz="1100"/>
              <a:t>(Strengthening informal institutions)</a:t>
            </a:r>
            <a:endParaRPr sz="1100"/>
          </a:p>
          <a:p>
            <a:pPr marL="190500" lvl="2" indent="-184150" algn="l" rtl="0">
              <a:lnSpc>
                <a:spcPct val="100000"/>
              </a:lnSpc>
              <a:spcBef>
                <a:spcPts val="500"/>
              </a:spcBef>
              <a:spcAft>
                <a:spcPts val="0"/>
              </a:spcAft>
              <a:buSzPts val="900"/>
              <a:buChar char="►"/>
            </a:pPr>
            <a:r>
              <a:rPr lang="fr" sz="1100" b="1"/>
              <a:t>Introduce or improve systems for the recognition of prior learning </a:t>
            </a:r>
            <a:r>
              <a:rPr lang="fr" sz="1100"/>
              <a:t>(Building institutions)</a:t>
            </a:r>
            <a:endParaRPr sz="1100"/>
          </a:p>
          <a:p>
            <a:pPr marL="190500" lvl="2" indent="-184150" algn="l" rtl="0">
              <a:lnSpc>
                <a:spcPct val="100000"/>
              </a:lnSpc>
              <a:spcBef>
                <a:spcPts val="500"/>
              </a:spcBef>
              <a:spcAft>
                <a:spcPts val="0"/>
              </a:spcAft>
              <a:buSzPts val="900"/>
              <a:buChar char="►"/>
            </a:pPr>
            <a:r>
              <a:rPr lang="fr" sz="1100"/>
              <a:t>Stronger evidence of </a:t>
            </a:r>
            <a:r>
              <a:rPr lang="fr" sz="1100" b="1"/>
              <a:t>what works, where and why</a:t>
            </a:r>
            <a:endParaRPr sz="1100"/>
          </a:p>
          <a:p>
            <a:pPr marL="190500" lvl="2" indent="-184150" algn="l" rtl="0">
              <a:lnSpc>
                <a:spcPct val="100000"/>
              </a:lnSpc>
              <a:spcBef>
                <a:spcPts val="500"/>
              </a:spcBef>
              <a:spcAft>
                <a:spcPts val="0"/>
              </a:spcAft>
              <a:buSzPts val="900"/>
              <a:buChar char="►"/>
            </a:pPr>
            <a:r>
              <a:rPr lang="fr" sz="1100"/>
              <a:t>Engage employers in the informal economy and their associations in skills development, strengthen </a:t>
            </a:r>
            <a:r>
              <a:rPr lang="fr" sz="1100" b="1"/>
              <a:t>social dialogue</a:t>
            </a:r>
            <a:r>
              <a:rPr lang="fr" sz="1100"/>
              <a:t> at community level for local skills ecosystems</a:t>
            </a:r>
            <a:endParaRPr sz="1100"/>
          </a:p>
        </p:txBody>
      </p:sp>
      <p:sp>
        <p:nvSpPr>
          <p:cNvPr id="754" name="Google Shape;754;p108"/>
          <p:cNvSpPr txBox="1">
            <a:spLocks noGrp="1"/>
          </p:cNvSpPr>
          <p:nvPr>
            <p:ph type="dt" idx="10"/>
          </p:nvPr>
        </p:nvSpPr>
        <p:spPr>
          <a:xfrm>
            <a:off x="177803" y="4920463"/>
            <a:ext cx="2057400" cy="162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1100"/>
              <a:t>Date: Monday / 01 / October / 2019</a:t>
            </a:r>
            <a:endParaRPr sz="1100"/>
          </a:p>
        </p:txBody>
      </p:sp>
      <p:sp>
        <p:nvSpPr>
          <p:cNvPr id="755" name="Google Shape;755;p108"/>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fr" sz="1100"/>
              <a:t>30</a:t>
            </a:fld>
            <a:endParaRPr sz="1100"/>
          </a:p>
        </p:txBody>
      </p:sp>
      <p:pic>
        <p:nvPicPr>
          <p:cNvPr id="756" name="Google Shape;756;p108"/>
          <p:cNvPicPr preferRelativeResize="0"/>
          <p:nvPr/>
        </p:nvPicPr>
        <p:blipFill rotWithShape="1">
          <a:blip r:embed="rId3">
            <a:alphaModFix/>
          </a:blip>
          <a:srcRect/>
          <a:stretch/>
        </p:blipFill>
        <p:spPr>
          <a:xfrm>
            <a:off x="6631447" y="126856"/>
            <a:ext cx="2441299" cy="1626472"/>
          </a:xfrm>
          <a:prstGeom prst="rect">
            <a:avLst/>
          </a:prstGeom>
          <a:noFill/>
          <a:ln>
            <a:noFill/>
          </a:ln>
        </p:spPr>
      </p:pic>
      <p:pic>
        <p:nvPicPr>
          <p:cNvPr id="757" name="Google Shape;757;p108" descr="https://www.ilo.org/dyn/photolib/en/media.photolib.handle?p_type=detail&amp;p_ref=e53759.jpg"/>
          <p:cNvPicPr preferRelativeResize="0"/>
          <p:nvPr/>
        </p:nvPicPr>
        <p:blipFill rotWithShape="1">
          <a:blip r:embed="rId4">
            <a:alphaModFix/>
          </a:blip>
          <a:srcRect/>
          <a:stretch/>
        </p:blipFill>
        <p:spPr>
          <a:xfrm>
            <a:off x="6631447" y="1753327"/>
            <a:ext cx="2441299" cy="1626472"/>
          </a:xfrm>
          <a:prstGeom prst="rect">
            <a:avLst/>
          </a:prstGeom>
          <a:noFill/>
          <a:ln>
            <a:noFill/>
          </a:ln>
        </p:spPr>
      </p:pic>
      <p:pic>
        <p:nvPicPr>
          <p:cNvPr id="758" name="Google Shape;758;p108" descr="https://www.ilo.org/dyn/photolib/en/media.photolib.handle?p_type=detail&amp;p_ref=e20535.jpg"/>
          <p:cNvPicPr preferRelativeResize="0"/>
          <p:nvPr/>
        </p:nvPicPr>
        <p:blipFill rotWithShape="1">
          <a:blip r:embed="rId5">
            <a:alphaModFix/>
          </a:blip>
          <a:srcRect/>
          <a:stretch/>
        </p:blipFill>
        <p:spPr>
          <a:xfrm>
            <a:off x="6631447" y="3376616"/>
            <a:ext cx="2441299" cy="162965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109"/>
          <p:cNvPicPr preferRelativeResize="0"/>
          <p:nvPr/>
        </p:nvPicPr>
        <p:blipFill rotWithShape="1">
          <a:blip r:embed="rId3">
            <a:alphaModFix/>
          </a:blip>
          <a:srcRect/>
          <a:stretch/>
        </p:blipFill>
        <p:spPr>
          <a:xfrm>
            <a:off x="7304435" y="12555"/>
            <a:ext cx="1839565" cy="2649682"/>
          </a:xfrm>
          <a:prstGeom prst="rect">
            <a:avLst/>
          </a:prstGeom>
          <a:noFill/>
          <a:ln>
            <a:noFill/>
          </a:ln>
        </p:spPr>
      </p:pic>
      <p:sp>
        <p:nvSpPr>
          <p:cNvPr id="764" name="Google Shape;764;p109"/>
          <p:cNvSpPr txBox="1">
            <a:spLocks noGrp="1"/>
          </p:cNvSpPr>
          <p:nvPr>
            <p:ph type="title"/>
          </p:nvPr>
        </p:nvSpPr>
        <p:spPr>
          <a:xfrm>
            <a:off x="357931" y="888493"/>
            <a:ext cx="8408193" cy="54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100"/>
              <a:buFont typeface="Arial"/>
              <a:buNone/>
            </a:pPr>
            <a:r>
              <a:rPr lang="fr" sz="2100"/>
              <a:t>Skills for Transitions to Formality</a:t>
            </a:r>
            <a:endParaRPr sz="2100"/>
          </a:p>
        </p:txBody>
      </p:sp>
      <p:sp>
        <p:nvSpPr>
          <p:cNvPr id="765" name="Google Shape;765;p109"/>
          <p:cNvSpPr txBox="1">
            <a:spLocks noGrp="1"/>
          </p:cNvSpPr>
          <p:nvPr>
            <p:ph type="body" idx="1"/>
          </p:nvPr>
        </p:nvSpPr>
        <p:spPr>
          <a:xfrm>
            <a:off x="357931" y="1340849"/>
            <a:ext cx="5483896" cy="223080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2"/>
              </a:buClr>
              <a:buSzPts val="1400"/>
              <a:buNone/>
            </a:pPr>
            <a:r>
              <a:rPr lang="fr" sz="1000"/>
              <a:t>Key Resources skills</a:t>
            </a:r>
            <a:endParaRPr sz="1000"/>
          </a:p>
          <a:p>
            <a:pPr marL="190500" lvl="2" indent="-184150" algn="l" rtl="0">
              <a:lnSpc>
                <a:spcPct val="100000"/>
              </a:lnSpc>
              <a:spcBef>
                <a:spcPts val="900"/>
              </a:spcBef>
              <a:spcAft>
                <a:spcPts val="0"/>
              </a:spcAft>
              <a:buSzPts val="700"/>
              <a:buChar char="►"/>
            </a:pPr>
            <a:r>
              <a:rPr lang="fr" sz="1000"/>
              <a:t>2020. </a:t>
            </a:r>
            <a:r>
              <a:rPr lang="fr" sz="1000" b="1"/>
              <a:t>Lifelong learning in the informal economy</a:t>
            </a:r>
            <a:r>
              <a:rPr lang="fr" sz="1000"/>
              <a:t>. Literature review and research brief </a:t>
            </a:r>
            <a:r>
              <a:rPr lang="fr" sz="800" u="sng">
                <a:solidFill>
                  <a:schemeClr val="hlink"/>
                </a:solidFill>
                <a:hlinkClick r:id="rId4"/>
              </a:rPr>
              <a:t>https://www.ilo.org/skills/areas/skills-policies-and-systems/WCMS_741169/lang--en/index.htm</a:t>
            </a:r>
            <a:r>
              <a:rPr lang="fr" sz="800"/>
              <a:t> </a:t>
            </a:r>
            <a:endParaRPr sz="800"/>
          </a:p>
          <a:p>
            <a:pPr marL="190500" lvl="2" indent="-184150" algn="l" rtl="0">
              <a:lnSpc>
                <a:spcPct val="100000"/>
              </a:lnSpc>
              <a:spcBef>
                <a:spcPts val="500"/>
              </a:spcBef>
              <a:spcAft>
                <a:spcPts val="0"/>
              </a:spcAft>
              <a:buSzPts val="700"/>
              <a:buChar char="►"/>
            </a:pPr>
            <a:r>
              <a:rPr lang="fr" sz="1000"/>
              <a:t>2011. Skills for Employment </a:t>
            </a:r>
            <a:r>
              <a:rPr lang="fr" sz="1000" b="1"/>
              <a:t>Policy Brief  Upgrading Informal Apprenticeship Systems</a:t>
            </a:r>
            <a:r>
              <a:rPr lang="fr" sz="1000"/>
              <a:t> </a:t>
            </a:r>
            <a:r>
              <a:rPr lang="fr" sz="800" u="sng">
                <a:solidFill>
                  <a:schemeClr val="hlink"/>
                </a:solidFill>
                <a:hlinkClick r:id="rId5"/>
              </a:rPr>
              <a:t>https://www.ilo.org/employment/Whatwedo/Publications/WCMS_167162/lang--en/index.htm</a:t>
            </a:r>
            <a:r>
              <a:rPr lang="fr" sz="800"/>
              <a:t>  </a:t>
            </a:r>
            <a:endParaRPr sz="1000"/>
          </a:p>
          <a:p>
            <a:pPr marL="190500" lvl="2" indent="-184150" algn="l" rtl="0">
              <a:lnSpc>
                <a:spcPct val="100000"/>
              </a:lnSpc>
              <a:spcBef>
                <a:spcPts val="500"/>
              </a:spcBef>
              <a:spcAft>
                <a:spcPts val="0"/>
              </a:spcAft>
              <a:buSzPts val="700"/>
              <a:buChar char="►"/>
            </a:pPr>
            <a:r>
              <a:rPr lang="fr" sz="1000"/>
              <a:t>2012. </a:t>
            </a:r>
            <a:r>
              <a:rPr lang="fr" sz="1000" b="1"/>
              <a:t>Upgrading informal apprenticeship. A resource guide for Africa </a:t>
            </a:r>
            <a:r>
              <a:rPr lang="fr" sz="800" u="sng">
                <a:solidFill>
                  <a:schemeClr val="hlink"/>
                </a:solidFill>
                <a:hlinkClick r:id="rId6"/>
              </a:rPr>
              <a:t>https://www.ilo.org/skills/pubs/WCMS_171393/lang--en/index.htm</a:t>
            </a:r>
            <a:r>
              <a:rPr lang="fr" sz="800"/>
              <a:t>  </a:t>
            </a:r>
            <a:endParaRPr sz="1000"/>
          </a:p>
          <a:p>
            <a:pPr marL="190500" lvl="2" indent="-184150" algn="l" rtl="0">
              <a:lnSpc>
                <a:spcPct val="100000"/>
              </a:lnSpc>
              <a:spcBef>
                <a:spcPts val="500"/>
              </a:spcBef>
              <a:spcAft>
                <a:spcPts val="0"/>
              </a:spcAft>
              <a:buSzPts val="700"/>
              <a:buChar char="►"/>
            </a:pPr>
            <a:r>
              <a:rPr lang="fr" sz="1000"/>
              <a:t>2015. </a:t>
            </a:r>
            <a:r>
              <a:rPr lang="fr" sz="1000" b="1"/>
              <a:t>Assessing skills in the informal economy</a:t>
            </a:r>
            <a:r>
              <a:rPr lang="fr" sz="1000"/>
              <a:t>. A resource guide for small industry and community organizations </a:t>
            </a:r>
            <a:r>
              <a:rPr lang="fr" sz="800" u="sng">
                <a:solidFill>
                  <a:schemeClr val="hlink"/>
                </a:solidFill>
                <a:hlinkClick r:id="rId7"/>
              </a:rPr>
              <a:t>https://www.ilo.org/global/docs/WCMS_343183/lang--en/index.htm</a:t>
            </a:r>
            <a:r>
              <a:rPr lang="fr" sz="800"/>
              <a:t>    </a:t>
            </a:r>
            <a:endParaRPr sz="1000"/>
          </a:p>
          <a:p>
            <a:pPr marL="190500" lvl="2" indent="-184150" algn="l" rtl="0">
              <a:lnSpc>
                <a:spcPct val="100000"/>
              </a:lnSpc>
              <a:spcBef>
                <a:spcPts val="500"/>
              </a:spcBef>
              <a:spcAft>
                <a:spcPts val="0"/>
              </a:spcAft>
              <a:buSzPts val="700"/>
              <a:buChar char="►"/>
            </a:pPr>
            <a:r>
              <a:rPr lang="fr" sz="1000"/>
              <a:t>2018. </a:t>
            </a:r>
            <a:r>
              <a:rPr lang="fr" sz="1000" b="1"/>
              <a:t>Recognition of Prior Learning RPL Package </a:t>
            </a:r>
            <a:r>
              <a:rPr lang="fr" sz="800" u="sng">
                <a:solidFill>
                  <a:schemeClr val="hlink"/>
                </a:solidFill>
                <a:hlinkClick r:id="rId8"/>
              </a:rPr>
              <a:t>https://www.ilo.org/skills/pubs/WCMS_626246/lang--en/index.htm</a:t>
            </a:r>
            <a:r>
              <a:rPr lang="fr" sz="800"/>
              <a:t>  </a:t>
            </a:r>
            <a:endParaRPr sz="1000"/>
          </a:p>
          <a:p>
            <a:pPr marL="190500" lvl="2" indent="-184150" algn="l" rtl="0">
              <a:lnSpc>
                <a:spcPct val="100000"/>
              </a:lnSpc>
              <a:spcBef>
                <a:spcPts val="500"/>
              </a:spcBef>
              <a:spcAft>
                <a:spcPts val="0"/>
              </a:spcAft>
              <a:buSzPts val="700"/>
              <a:buChar char="►"/>
            </a:pPr>
            <a:r>
              <a:rPr lang="fr" sz="1000"/>
              <a:t>2021. </a:t>
            </a:r>
            <a:r>
              <a:rPr lang="fr" sz="1000" b="1"/>
              <a:t>Informal apprenticeship systems: outdated traditions or a key strategy for the future of TVET? </a:t>
            </a:r>
            <a:r>
              <a:rPr lang="fr" sz="800"/>
              <a:t>Working paper, Geneva, ILO, forthcoming</a:t>
            </a:r>
            <a:endParaRPr sz="1000"/>
          </a:p>
          <a:p>
            <a:pPr marL="190500" lvl="2" indent="-152400" algn="l" rtl="0">
              <a:lnSpc>
                <a:spcPct val="100000"/>
              </a:lnSpc>
              <a:spcBef>
                <a:spcPts val="500"/>
              </a:spcBef>
              <a:spcAft>
                <a:spcPts val="0"/>
              </a:spcAft>
              <a:buSzPts val="600"/>
              <a:buNone/>
            </a:pPr>
            <a:endParaRPr sz="800"/>
          </a:p>
        </p:txBody>
      </p:sp>
      <p:sp>
        <p:nvSpPr>
          <p:cNvPr id="766" name="Google Shape;766;p109"/>
          <p:cNvSpPr txBox="1">
            <a:spLocks noGrp="1"/>
          </p:cNvSpPr>
          <p:nvPr>
            <p:ph type="sldNum" idx="12"/>
          </p:nvPr>
        </p:nvSpPr>
        <p:spPr>
          <a:xfrm>
            <a:off x="8371096" y="324000"/>
            <a:ext cx="405000" cy="216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fr" sz="1100"/>
              <a:t>31</a:t>
            </a:fld>
            <a:endParaRPr sz="1100"/>
          </a:p>
        </p:txBody>
      </p:sp>
      <p:pic>
        <p:nvPicPr>
          <p:cNvPr id="767" name="Google Shape;767;p109"/>
          <p:cNvPicPr preferRelativeResize="0"/>
          <p:nvPr/>
        </p:nvPicPr>
        <p:blipFill rotWithShape="1">
          <a:blip r:embed="rId9">
            <a:alphaModFix/>
          </a:blip>
          <a:srcRect/>
          <a:stretch/>
        </p:blipFill>
        <p:spPr>
          <a:xfrm>
            <a:off x="8292797" y="4775597"/>
            <a:ext cx="483299" cy="129200"/>
          </a:xfrm>
          <a:prstGeom prst="rect">
            <a:avLst/>
          </a:prstGeom>
          <a:noFill/>
          <a:ln>
            <a:noFill/>
          </a:ln>
        </p:spPr>
      </p:pic>
      <p:pic>
        <p:nvPicPr>
          <p:cNvPr id="768" name="Google Shape;768;p109"/>
          <p:cNvPicPr preferRelativeResize="0">
            <a:picLocks noGrp="1"/>
          </p:cNvPicPr>
          <p:nvPr>
            <p:ph type="pic" idx="2"/>
          </p:nvPr>
        </p:nvPicPr>
        <p:blipFill rotWithShape="1">
          <a:blip r:embed="rId10">
            <a:alphaModFix/>
          </a:blip>
          <a:srcRect l="3088" r="3089"/>
          <a:stretch/>
        </p:blipFill>
        <p:spPr>
          <a:xfrm>
            <a:off x="6584660" y="1843644"/>
            <a:ext cx="2191436" cy="3299856"/>
          </a:xfrm>
          <a:prstGeom prst="rect">
            <a:avLst/>
          </a:prstGeom>
          <a:noFill/>
          <a:ln>
            <a:noFill/>
          </a:ln>
        </p:spPr>
      </p:pic>
      <p:sp>
        <p:nvSpPr>
          <p:cNvPr id="769" name="Google Shape;769;p109"/>
          <p:cNvSpPr txBox="1"/>
          <p:nvPr/>
        </p:nvSpPr>
        <p:spPr>
          <a:xfrm>
            <a:off x="357931" y="3838198"/>
            <a:ext cx="5483896" cy="118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1400"/>
              <a:buFont typeface="Arial"/>
              <a:buNone/>
            </a:pPr>
            <a:r>
              <a:rPr lang="fr" sz="1200" b="1">
                <a:solidFill>
                  <a:schemeClr val="accent2"/>
                </a:solidFill>
                <a:latin typeface="Arial"/>
                <a:ea typeface="Arial"/>
                <a:cs typeface="Arial"/>
                <a:sym typeface="Arial"/>
              </a:rPr>
              <a:t>Key Resources informal economy</a:t>
            </a:r>
            <a:endParaRPr sz="900"/>
          </a:p>
          <a:p>
            <a:pPr marL="190500" marR="0" lvl="2" indent="-184150" algn="l" rtl="0">
              <a:lnSpc>
                <a:spcPct val="100000"/>
              </a:lnSpc>
              <a:spcBef>
                <a:spcPts val="900"/>
              </a:spcBef>
              <a:spcAft>
                <a:spcPts val="0"/>
              </a:spcAft>
              <a:buClr>
                <a:schemeClr val="accent2"/>
              </a:buClr>
              <a:buSzPts val="700"/>
              <a:buFont typeface="Noto Sans Symbols"/>
              <a:buChar char="►"/>
            </a:pPr>
            <a:r>
              <a:rPr lang="fr" sz="900" b="0" i="0" u="none" strike="noStrike" cap="none">
                <a:solidFill>
                  <a:schemeClr val="dk1"/>
                </a:solidFill>
                <a:latin typeface="Arial"/>
                <a:ea typeface="Arial"/>
                <a:cs typeface="Arial"/>
                <a:sym typeface="Arial"/>
              </a:rPr>
              <a:t>R204 - Recommandation (n° 204) sur la transition de l’économie informelle vers l’économie formelle, 2015 </a:t>
            </a:r>
            <a:r>
              <a:rPr lang="fr" sz="700" b="0" i="0" u="sng" strike="noStrike" cap="none">
                <a:solidFill>
                  <a:schemeClr val="hlink"/>
                </a:solidFill>
                <a:latin typeface="Arial"/>
                <a:ea typeface="Arial"/>
                <a:cs typeface="Arial"/>
                <a:sym typeface="Arial"/>
                <a:hlinkClick r:id="rId11"/>
              </a:rPr>
              <a:t>https://www.ilo.org/wcmsp5/groups/public/---ed_norm/---relconf/documents/meetingdocument/wcms_377774.pdf</a:t>
            </a:r>
            <a:endParaRPr sz="700" b="0" i="0" u="none" strike="noStrike" cap="none">
              <a:solidFill>
                <a:schemeClr val="dk1"/>
              </a:solidFill>
              <a:latin typeface="Arial"/>
              <a:ea typeface="Arial"/>
              <a:cs typeface="Arial"/>
              <a:sym typeface="Arial"/>
            </a:endParaRPr>
          </a:p>
          <a:p>
            <a:pPr marL="190500" marR="0" lvl="2" indent="-184150" algn="l" rtl="0">
              <a:lnSpc>
                <a:spcPct val="100000"/>
              </a:lnSpc>
              <a:spcBef>
                <a:spcPts val="500"/>
              </a:spcBef>
              <a:spcAft>
                <a:spcPts val="0"/>
              </a:spcAft>
              <a:buClr>
                <a:schemeClr val="accent2"/>
              </a:buClr>
              <a:buSzPts val="700"/>
              <a:buFont typeface="Noto Sans Symbols"/>
              <a:buChar char="►"/>
            </a:pPr>
            <a:r>
              <a:rPr lang="fr" sz="900" b="0" i="0" u="none" strike="noStrike" cap="none">
                <a:solidFill>
                  <a:schemeClr val="dk1"/>
                </a:solidFill>
                <a:latin typeface="Arial"/>
                <a:ea typeface="Arial"/>
                <a:cs typeface="Arial"/>
                <a:sym typeface="Arial"/>
              </a:rPr>
              <a:t>ILO. 2018. Women and men in the informal economy: A statistical picture, Geneva </a:t>
            </a:r>
            <a:r>
              <a:rPr lang="fr" sz="700" b="0" i="0" u="sng" strike="noStrike" cap="none">
                <a:solidFill>
                  <a:schemeClr val="hlink"/>
                </a:solidFill>
                <a:latin typeface="Arial"/>
                <a:ea typeface="Arial"/>
                <a:cs typeface="Arial"/>
                <a:sym typeface="Arial"/>
                <a:hlinkClick r:id="rId12"/>
              </a:rPr>
              <a:t>https://www.ilo.org/global/publications/books/WCMS_626831/lang--en/index.htm</a:t>
            </a:r>
            <a:r>
              <a:rPr lang="fr" sz="700" b="0" i="0" u="none" strike="noStrike" cap="none">
                <a:solidFill>
                  <a:schemeClr val="dk1"/>
                </a:solidFill>
                <a:latin typeface="Arial"/>
                <a:ea typeface="Arial"/>
                <a:cs typeface="Arial"/>
                <a:sym typeface="Arial"/>
              </a:rPr>
              <a:t> </a:t>
            </a:r>
            <a:endParaRPr sz="9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11"/>
          <p:cNvSpPr txBox="1">
            <a:spLocks noGrp="1"/>
          </p:cNvSpPr>
          <p:nvPr>
            <p:ph type="ctrTitle"/>
          </p:nvPr>
        </p:nvSpPr>
        <p:spPr>
          <a:xfrm>
            <a:off x="295565" y="637309"/>
            <a:ext cx="8386618" cy="300897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
              <a:t>Le Continuum dans </a:t>
            </a:r>
            <a:br>
              <a:rPr lang="fr"/>
            </a:br>
            <a:r>
              <a:rPr lang="fr"/>
              <a:t>le système genevois: </a:t>
            </a:r>
            <a:br>
              <a:rPr lang="fr"/>
            </a:br>
            <a:r>
              <a:rPr lang="fr"/>
              <a:t>quelles transitions pour obvier </a:t>
            </a:r>
            <a:br>
              <a:rPr lang="fr"/>
            </a:br>
            <a:r>
              <a:rPr lang="fr"/>
              <a:t> et remédier aux discontinuités auxquelles sont confrontés les jeunes?</a:t>
            </a:r>
            <a:endParaRPr/>
          </a:p>
        </p:txBody>
      </p:sp>
      <p:sp>
        <p:nvSpPr>
          <p:cNvPr id="802" name="Google Shape;802;p111"/>
          <p:cNvSpPr txBox="1">
            <a:spLocks noGrp="1"/>
          </p:cNvSpPr>
          <p:nvPr>
            <p:ph type="dt" idx="10"/>
          </p:nvPr>
        </p:nvSpPr>
        <p:spPr>
          <a:xfrm>
            <a:off x="1430338" y="4644427"/>
            <a:ext cx="7456487" cy="37091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fr"/>
              <a:t>Office pour l'orientation, la formation professionnelle et continue</a:t>
            </a:r>
            <a:endParaRPr/>
          </a:p>
          <a:p>
            <a:pPr marL="0" lvl="0" indent="0" algn="r" rtl="0">
              <a:spcBef>
                <a:spcPts val="0"/>
              </a:spcBef>
              <a:spcAft>
                <a:spcPts val="0"/>
              </a:spcAft>
              <a:buNone/>
            </a:pPr>
            <a:r>
              <a:rPr lang="fr"/>
              <a:t> Centre de formation professionnelle à la pratique commerciale  </a:t>
            </a:r>
            <a:endParaRPr/>
          </a:p>
        </p:txBody>
      </p:sp>
      <p:sp>
        <p:nvSpPr>
          <p:cNvPr id="803" name="Google Shape;803;p111"/>
          <p:cNvSpPr txBox="1">
            <a:spLocks noGrp="1"/>
          </p:cNvSpPr>
          <p:nvPr>
            <p:ph type="ftr" idx="11"/>
          </p:nvPr>
        </p:nvSpPr>
        <p:spPr>
          <a:xfrm>
            <a:off x="1392238" y="4510088"/>
            <a:ext cx="7494587" cy="8453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fr"/>
              <a:t>Département de l'instruction publique, de la formation et de la jeunesse</a:t>
            </a:r>
            <a:endParaRPr/>
          </a:p>
        </p:txBody>
      </p:sp>
      <p:sp>
        <p:nvSpPr>
          <p:cNvPr id="804" name="Google Shape;804;p111"/>
          <p:cNvSpPr txBox="1"/>
          <p:nvPr/>
        </p:nvSpPr>
        <p:spPr>
          <a:xfrm>
            <a:off x="951346" y="3703434"/>
            <a:ext cx="7730836" cy="4847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800" b="0" i="0" u="none" strike="noStrike" cap="none">
                <a:solidFill>
                  <a:schemeClr val="dk1"/>
                </a:solidFill>
                <a:latin typeface="Arial"/>
                <a:ea typeface="Arial"/>
                <a:cs typeface="Arial"/>
                <a:sym typeface="Arial"/>
              </a:rPr>
              <a:t>Natacha Juda, directrice du Conseil interprofessionnel pour la formation </a:t>
            </a:r>
            <a:endParaRPr/>
          </a:p>
          <a:p>
            <a:pPr marL="0" marR="0" lvl="0" indent="0" algn="l" rtl="0">
              <a:spcBef>
                <a:spcPts val="0"/>
              </a:spcBef>
              <a:spcAft>
                <a:spcPts val="0"/>
              </a:spcAft>
              <a:buNone/>
            </a:pPr>
            <a:r>
              <a:rPr lang="fr" sz="1800">
                <a:solidFill>
                  <a:schemeClr val="dk1"/>
                </a:solidFill>
                <a:latin typeface="Arial"/>
                <a:ea typeface="Arial"/>
                <a:cs typeface="Arial"/>
                <a:sym typeface="Arial"/>
              </a:rPr>
              <a:t>Yves Chardonnens-Cook, directeur de l'Espace Entreprise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1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Système suisse de formation professionnelle</a:t>
            </a:r>
            <a:endParaRPr/>
          </a:p>
        </p:txBody>
      </p:sp>
      <p:pic>
        <p:nvPicPr>
          <p:cNvPr id="810" name="Google Shape;810;p112"/>
          <p:cNvPicPr preferRelativeResize="0"/>
          <p:nvPr/>
        </p:nvPicPr>
        <p:blipFill rotWithShape="1">
          <a:blip r:embed="rId3">
            <a:alphaModFix/>
          </a:blip>
          <a:srcRect/>
          <a:stretch/>
        </p:blipFill>
        <p:spPr>
          <a:xfrm>
            <a:off x="943429" y="1186544"/>
            <a:ext cx="5154761" cy="3471489"/>
          </a:xfrm>
          <a:prstGeom prst="rect">
            <a:avLst/>
          </a:prstGeom>
          <a:noFill/>
          <a:ln>
            <a:noFill/>
          </a:ln>
        </p:spPr>
      </p:pic>
      <p:pic>
        <p:nvPicPr>
          <p:cNvPr id="811" name="Google Shape;811;p112"/>
          <p:cNvPicPr preferRelativeResize="0"/>
          <p:nvPr/>
        </p:nvPicPr>
        <p:blipFill rotWithShape="1">
          <a:blip r:embed="rId3">
            <a:alphaModFix/>
          </a:blip>
          <a:srcRect l="22285" t="58260" r="47059" b="21455"/>
          <a:stretch/>
        </p:blipFill>
        <p:spPr>
          <a:xfrm>
            <a:off x="3079865" y="3261447"/>
            <a:ext cx="1776846" cy="59384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13"/>
          <p:cNvSpPr txBox="1">
            <a:spLocks noGrp="1"/>
          </p:cNvSpPr>
          <p:nvPr>
            <p:ph type="body" idx="1"/>
          </p:nvPr>
        </p:nvSpPr>
        <p:spPr>
          <a:xfrm>
            <a:off x="579813" y="931530"/>
            <a:ext cx="7935537" cy="3287935"/>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spcBef>
                <a:spcPts val="0"/>
              </a:spcBef>
              <a:spcAft>
                <a:spcPts val="0"/>
              </a:spcAft>
              <a:buClr>
                <a:schemeClr val="dk1"/>
              </a:buClr>
              <a:buSzPct val="95000"/>
              <a:buFont typeface="Arial"/>
              <a:buNone/>
            </a:pPr>
            <a:r>
              <a:rPr lang="fr" sz="3800">
                <a:latin typeface="Arial"/>
                <a:ea typeface="Arial"/>
                <a:cs typeface="Arial"/>
                <a:sym typeface="Arial"/>
              </a:rPr>
              <a:t>Une économie très fortement tertiarisée (84%, secondaire 15% et primaire 0,5%)</a:t>
            </a:r>
            <a:endParaRPr/>
          </a:p>
          <a:p>
            <a:pPr marL="0" lvl="0" indent="0" algn="l" rtl="0">
              <a:spcBef>
                <a:spcPts val="418"/>
              </a:spcBef>
              <a:spcAft>
                <a:spcPts val="0"/>
              </a:spcAft>
              <a:buClr>
                <a:schemeClr val="dk1"/>
              </a:buClr>
              <a:buSzPct val="95000"/>
              <a:buFont typeface="Arial"/>
              <a:buNone/>
            </a:pPr>
            <a:endParaRPr sz="3800">
              <a:latin typeface="Arial"/>
              <a:ea typeface="Arial"/>
              <a:cs typeface="Arial"/>
              <a:sym typeface="Arial"/>
            </a:endParaRPr>
          </a:p>
          <a:p>
            <a:pPr marL="0" lvl="0" indent="0" algn="l" rtl="0">
              <a:spcBef>
                <a:spcPts val="418"/>
              </a:spcBef>
              <a:spcAft>
                <a:spcPts val="0"/>
              </a:spcAft>
              <a:buClr>
                <a:schemeClr val="dk1"/>
              </a:buClr>
              <a:buSzPct val="95000"/>
              <a:buFont typeface="Arial"/>
              <a:buNone/>
            </a:pPr>
            <a:r>
              <a:rPr lang="fr" sz="3800">
                <a:latin typeface="Arial"/>
                <a:ea typeface="Arial"/>
                <a:cs typeface="Arial"/>
                <a:sym typeface="Arial"/>
              </a:rPr>
              <a:t>Une demande de qualification en hausse de la part des agents économiques :  </a:t>
            </a:r>
            <a:endParaRPr/>
          </a:p>
          <a:p>
            <a:pPr marL="400050" lvl="1" indent="0" algn="l" rtl="0">
              <a:spcBef>
                <a:spcPts val="352"/>
              </a:spcBef>
              <a:spcAft>
                <a:spcPts val="0"/>
              </a:spcAft>
              <a:buClr>
                <a:schemeClr val="dk1"/>
              </a:buClr>
              <a:buSzPct val="100000"/>
              <a:buFont typeface="Arial"/>
              <a:buNone/>
            </a:pPr>
            <a:r>
              <a:rPr lang="fr" sz="3200">
                <a:latin typeface="Arial"/>
                <a:ea typeface="Arial"/>
                <a:cs typeface="Arial"/>
                <a:sym typeface="Arial"/>
              </a:rPr>
              <a:t>Plus de la moitié des "24-44 ans" possèdent un niveau de formation supérieure;</a:t>
            </a:r>
            <a:endParaRPr/>
          </a:p>
          <a:p>
            <a:pPr marL="400050" lvl="1" indent="0" algn="l" rtl="0">
              <a:spcBef>
                <a:spcPts val="352"/>
              </a:spcBef>
              <a:spcAft>
                <a:spcPts val="0"/>
              </a:spcAft>
              <a:buClr>
                <a:schemeClr val="dk1"/>
              </a:buClr>
              <a:buSzPct val="100000"/>
              <a:buFont typeface="Arial"/>
              <a:buNone/>
            </a:pPr>
            <a:r>
              <a:rPr lang="fr" sz="3200">
                <a:latin typeface="Arial"/>
                <a:ea typeface="Arial"/>
                <a:cs typeface="Arial"/>
                <a:sym typeface="Arial"/>
              </a:rPr>
              <a:t>Une certification du secondaire II =&gt; minimum pour entrer sur le marché de l'emploi</a:t>
            </a:r>
            <a:endParaRPr/>
          </a:p>
          <a:p>
            <a:pPr marL="457200" lvl="1" indent="0" algn="l" rtl="0">
              <a:spcBef>
                <a:spcPts val="418"/>
              </a:spcBef>
              <a:spcAft>
                <a:spcPts val="0"/>
              </a:spcAft>
              <a:buClr>
                <a:schemeClr val="dk1"/>
              </a:buClr>
              <a:buSzPct val="100000"/>
              <a:buFont typeface="Arial"/>
              <a:buNone/>
            </a:pPr>
            <a:endParaRPr sz="3800">
              <a:latin typeface="Arial"/>
              <a:ea typeface="Arial"/>
              <a:cs typeface="Arial"/>
              <a:sym typeface="Arial"/>
            </a:endParaRPr>
          </a:p>
          <a:p>
            <a:pPr marL="0" lvl="0" indent="0" algn="l" rtl="0">
              <a:spcBef>
                <a:spcPts val="418"/>
              </a:spcBef>
              <a:spcAft>
                <a:spcPts val="0"/>
              </a:spcAft>
              <a:buClr>
                <a:schemeClr val="dk1"/>
              </a:buClr>
              <a:buSzPct val="95000"/>
              <a:buFont typeface="Arial"/>
              <a:buNone/>
            </a:pPr>
            <a:r>
              <a:rPr lang="fr" sz="3800">
                <a:latin typeface="Arial"/>
                <a:ea typeface="Arial"/>
                <a:cs typeface="Arial"/>
                <a:sym typeface="Arial"/>
              </a:rPr>
              <a:t>Un nombre de place d'apprentissage très faible en comparaison nationale (4.7% des emplois en Suisse, 1.7% à Genève)</a:t>
            </a:r>
            <a:endParaRPr/>
          </a:p>
          <a:p>
            <a:pPr marL="0" lvl="0" indent="0" algn="l" rtl="0">
              <a:spcBef>
                <a:spcPts val="418"/>
              </a:spcBef>
              <a:spcAft>
                <a:spcPts val="0"/>
              </a:spcAft>
              <a:buClr>
                <a:schemeClr val="dk1"/>
              </a:buClr>
              <a:buSzPct val="95000"/>
              <a:buFont typeface="Arial"/>
              <a:buNone/>
            </a:pPr>
            <a:endParaRPr sz="3800">
              <a:latin typeface="Arial"/>
              <a:ea typeface="Arial"/>
              <a:cs typeface="Arial"/>
              <a:sym typeface="Arial"/>
            </a:endParaRPr>
          </a:p>
          <a:p>
            <a:pPr marL="0" lvl="0" indent="0" algn="l" rtl="0">
              <a:spcBef>
                <a:spcPts val="418"/>
              </a:spcBef>
              <a:spcAft>
                <a:spcPts val="0"/>
              </a:spcAft>
              <a:buClr>
                <a:schemeClr val="dk1"/>
              </a:buClr>
              <a:buSzPct val="95000"/>
              <a:buFont typeface="Arial"/>
              <a:buNone/>
            </a:pPr>
            <a:r>
              <a:rPr lang="fr" sz="3800">
                <a:latin typeface="Arial"/>
                <a:ea typeface="Arial"/>
                <a:cs typeface="Arial"/>
                <a:sym typeface="Arial"/>
              </a:rPr>
              <a:t>Un âge moyen d'entrée en apprentissage en entreprise très élevé: 20 ans ! </a:t>
            </a:r>
            <a:endParaRPr/>
          </a:p>
          <a:p>
            <a:pPr marL="0" lvl="0" indent="0" algn="l" rtl="0">
              <a:spcBef>
                <a:spcPts val="165"/>
              </a:spcBef>
              <a:spcAft>
                <a:spcPts val="0"/>
              </a:spcAft>
              <a:buClr>
                <a:schemeClr val="dk1"/>
              </a:buClr>
              <a:buSzPct val="95000"/>
              <a:buFont typeface="Arial"/>
              <a:buNone/>
            </a:pPr>
            <a:endParaRPr sz="1500"/>
          </a:p>
          <a:p>
            <a:pPr marL="0" lvl="0" indent="0" algn="l" rtl="0">
              <a:spcBef>
                <a:spcPts val="165"/>
              </a:spcBef>
              <a:spcAft>
                <a:spcPts val="0"/>
              </a:spcAft>
              <a:buClr>
                <a:schemeClr val="dk1"/>
              </a:buClr>
              <a:buSzPct val="95000"/>
              <a:buFont typeface="Arial"/>
              <a:buNone/>
            </a:pPr>
            <a:endParaRPr sz="1500"/>
          </a:p>
          <a:p>
            <a:pPr marL="0" lvl="0" indent="0" algn="l" rtl="0">
              <a:spcBef>
                <a:spcPts val="297"/>
              </a:spcBef>
              <a:spcAft>
                <a:spcPts val="0"/>
              </a:spcAft>
              <a:buClr>
                <a:schemeClr val="dk1"/>
              </a:buClr>
              <a:buSzPct val="95000"/>
              <a:buFont typeface="Arial"/>
              <a:buNone/>
            </a:pPr>
            <a:endParaRPr sz="2700"/>
          </a:p>
        </p:txBody>
      </p:sp>
      <p:sp>
        <p:nvSpPr>
          <p:cNvPr id="818" name="Google Shape;818;p113"/>
          <p:cNvSpPr txBox="1"/>
          <p:nvPr/>
        </p:nvSpPr>
        <p:spPr>
          <a:xfrm>
            <a:off x="438150" y="185900"/>
            <a:ext cx="7886700" cy="745629"/>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dk1"/>
              </a:buClr>
              <a:buSzPts val="3200"/>
              <a:buFont typeface="Arial"/>
              <a:buNone/>
            </a:pPr>
            <a:r>
              <a:rPr lang="fr" sz="3200" b="1">
                <a:solidFill>
                  <a:schemeClr val="dk1"/>
                </a:solidFill>
                <a:latin typeface="Arial"/>
                <a:ea typeface="Arial"/>
                <a:cs typeface="Arial"/>
                <a:sym typeface="Arial"/>
              </a:rPr>
              <a:t>Contexte genevois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114"/>
          <p:cNvPicPr preferRelativeResize="0"/>
          <p:nvPr/>
        </p:nvPicPr>
        <p:blipFill rotWithShape="1">
          <a:blip r:embed="rId3">
            <a:alphaModFix/>
          </a:blip>
          <a:srcRect/>
          <a:stretch/>
        </p:blipFill>
        <p:spPr>
          <a:xfrm>
            <a:off x="6378599" y="0"/>
            <a:ext cx="1616306" cy="1175231"/>
          </a:xfrm>
          <a:prstGeom prst="rect">
            <a:avLst/>
          </a:prstGeom>
          <a:noFill/>
          <a:ln>
            <a:noFill/>
          </a:ln>
        </p:spPr>
      </p:pic>
      <p:sp>
        <p:nvSpPr>
          <p:cNvPr id="824" name="Google Shape;824;p114"/>
          <p:cNvSpPr txBox="1">
            <a:spLocks noGrp="1"/>
          </p:cNvSpPr>
          <p:nvPr>
            <p:ph type="title"/>
          </p:nvPr>
        </p:nvSpPr>
        <p:spPr>
          <a:xfrm>
            <a:off x="458212" y="1175231"/>
            <a:ext cx="8229600" cy="90830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sz="3600">
                <a:latin typeface="Calibri"/>
                <a:ea typeface="Calibri"/>
                <a:cs typeface="Calibri"/>
                <a:sym typeface="Calibri"/>
              </a:rPr>
              <a:t>Formation professionnelle initiale à Genève</a:t>
            </a:r>
            <a:endParaRPr/>
          </a:p>
        </p:txBody>
      </p:sp>
      <p:sp>
        <p:nvSpPr>
          <p:cNvPr id="825" name="Google Shape;825;p114"/>
          <p:cNvSpPr txBox="1"/>
          <p:nvPr/>
        </p:nvSpPr>
        <p:spPr>
          <a:xfrm>
            <a:off x="235967" y="2821450"/>
            <a:ext cx="1728000" cy="1755000"/>
          </a:xfrm>
          <a:prstGeom prst="rect">
            <a:avLst/>
          </a:prstGeom>
          <a:solidFill>
            <a:srgbClr val="FFFF00"/>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fr" sz="1800">
                <a:solidFill>
                  <a:schemeClr val="dk1"/>
                </a:solidFill>
                <a:latin typeface="Arial"/>
                <a:ea typeface="Arial"/>
                <a:cs typeface="Arial"/>
                <a:sym typeface="Arial"/>
              </a:rPr>
              <a:t>Enseignement</a:t>
            </a:r>
            <a:endParaRPr/>
          </a:p>
        </p:txBody>
      </p:sp>
      <p:sp>
        <p:nvSpPr>
          <p:cNvPr id="826" name="Google Shape;826;p114"/>
          <p:cNvSpPr txBox="1"/>
          <p:nvPr/>
        </p:nvSpPr>
        <p:spPr>
          <a:xfrm>
            <a:off x="6805674" y="2844854"/>
            <a:ext cx="1728000" cy="1755000"/>
          </a:xfrm>
          <a:prstGeom prst="rect">
            <a:avLst/>
          </a:prstGeom>
          <a:solidFill>
            <a:srgbClr val="BFBFBF"/>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fr" sz="1800">
                <a:solidFill>
                  <a:schemeClr val="dk1"/>
                </a:solidFill>
                <a:latin typeface="Arial"/>
                <a:ea typeface="Arial"/>
                <a:cs typeface="Arial"/>
                <a:sym typeface="Arial"/>
              </a:rPr>
              <a:t>  Emploi</a:t>
            </a:r>
            <a:endParaRPr/>
          </a:p>
        </p:txBody>
      </p:sp>
      <p:sp>
        <p:nvSpPr>
          <p:cNvPr id="827" name="Google Shape;827;p114"/>
          <p:cNvSpPr txBox="1"/>
          <p:nvPr/>
        </p:nvSpPr>
        <p:spPr>
          <a:xfrm>
            <a:off x="2015757" y="2821450"/>
            <a:ext cx="4738127" cy="276999"/>
          </a:xfrm>
          <a:prstGeom prst="rect">
            <a:avLst/>
          </a:prstGeom>
          <a:solidFill>
            <a:schemeClr val="accent3"/>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fr" sz="1800">
                <a:solidFill>
                  <a:schemeClr val="dk1"/>
                </a:solidFill>
                <a:latin typeface="Arial"/>
                <a:ea typeface="Arial"/>
                <a:cs typeface="Arial"/>
                <a:sym typeface="Arial"/>
              </a:rPr>
              <a:t>Formation professionnelle initiale</a:t>
            </a:r>
            <a:endParaRPr/>
          </a:p>
        </p:txBody>
      </p:sp>
      <p:sp>
        <p:nvSpPr>
          <p:cNvPr id="828" name="Google Shape;828;p114"/>
          <p:cNvSpPr txBox="1"/>
          <p:nvPr/>
        </p:nvSpPr>
        <p:spPr>
          <a:xfrm>
            <a:off x="2318350" y="3116656"/>
            <a:ext cx="2202872" cy="14429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9" name="Google Shape;829;p114"/>
          <p:cNvSpPr txBox="1"/>
          <p:nvPr/>
        </p:nvSpPr>
        <p:spPr>
          <a:xfrm>
            <a:off x="2370140" y="3116656"/>
            <a:ext cx="2202872" cy="14429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0" name="Google Shape;830;p114"/>
          <p:cNvSpPr txBox="1"/>
          <p:nvPr/>
        </p:nvSpPr>
        <p:spPr>
          <a:xfrm>
            <a:off x="4378892" y="3104066"/>
            <a:ext cx="2202872" cy="14429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1" name="Google Shape;831;p114"/>
          <p:cNvSpPr txBox="1"/>
          <p:nvPr/>
        </p:nvSpPr>
        <p:spPr>
          <a:xfrm>
            <a:off x="4334365" y="3088272"/>
            <a:ext cx="2419519" cy="1523494"/>
          </a:xfrm>
          <a:prstGeom prst="rect">
            <a:avLst/>
          </a:prstGeom>
          <a:solidFill>
            <a:srgbClr val="C2D59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800">
                <a:solidFill>
                  <a:srgbClr val="000000"/>
                </a:solidFill>
                <a:latin typeface="Calibri"/>
                <a:ea typeface="Calibri"/>
                <a:cs typeface="Calibri"/>
                <a:sym typeface="Calibri"/>
              </a:rPr>
              <a:t>Formation plein temps (45%) :</a:t>
            </a:r>
            <a:endParaRPr/>
          </a:p>
          <a:p>
            <a:pPr marL="285750" marR="0" lvl="0" indent="-285750" algn="l" rtl="0">
              <a:spcBef>
                <a:spcPts val="0"/>
              </a:spcBef>
              <a:spcAft>
                <a:spcPts val="0"/>
              </a:spcAft>
              <a:buClr>
                <a:srgbClr val="000000"/>
              </a:buClr>
              <a:buSzPts val="1800"/>
              <a:buFont typeface="Arial"/>
              <a:buChar char="•"/>
            </a:pPr>
            <a:r>
              <a:rPr lang="fr" sz="1800">
                <a:solidFill>
                  <a:srgbClr val="000000"/>
                </a:solidFill>
                <a:latin typeface="Calibri"/>
                <a:ea typeface="Calibri"/>
                <a:cs typeface="Calibri"/>
                <a:sym typeface="Calibri"/>
              </a:rPr>
              <a:t>École professionnelle</a:t>
            </a:r>
            <a:endParaRPr/>
          </a:p>
          <a:p>
            <a:pPr marL="742950" marR="0" lvl="1" indent="-285750" algn="l" rtl="0">
              <a:spcBef>
                <a:spcPts val="0"/>
              </a:spcBef>
              <a:spcAft>
                <a:spcPts val="0"/>
              </a:spcAft>
              <a:buClr>
                <a:srgbClr val="000000"/>
              </a:buClr>
              <a:buSzPts val="1800"/>
              <a:buFont typeface="Arial"/>
              <a:buChar char="•"/>
            </a:pPr>
            <a:r>
              <a:rPr lang="fr" sz="1800" b="0" i="0" u="none" strike="noStrike" cap="none">
                <a:solidFill>
                  <a:srgbClr val="000000"/>
                </a:solidFill>
                <a:latin typeface="Calibri"/>
                <a:ea typeface="Calibri"/>
                <a:cs typeface="Calibri"/>
                <a:sym typeface="Calibri"/>
              </a:rPr>
              <a:t>Théorie</a:t>
            </a:r>
            <a:endParaRPr/>
          </a:p>
          <a:p>
            <a:pPr marL="742950" marR="0" lvl="1" indent="-285750" algn="l" rtl="0">
              <a:spcBef>
                <a:spcPts val="0"/>
              </a:spcBef>
              <a:spcAft>
                <a:spcPts val="0"/>
              </a:spcAft>
              <a:buClr>
                <a:srgbClr val="000000"/>
              </a:buClr>
              <a:buSzPts val="1800"/>
              <a:buFont typeface="Arial"/>
              <a:buChar char="•"/>
            </a:pPr>
            <a:r>
              <a:rPr lang="fr" sz="1800" b="0" i="0" u="none" strike="noStrike" cap="none">
                <a:solidFill>
                  <a:srgbClr val="000000"/>
                </a:solidFill>
                <a:latin typeface="Calibri"/>
                <a:ea typeface="Calibri"/>
                <a:cs typeface="Calibri"/>
                <a:sym typeface="Calibri"/>
              </a:rPr>
              <a:t>Pratique professionnelle</a:t>
            </a:r>
            <a:endParaRPr/>
          </a:p>
        </p:txBody>
      </p:sp>
      <p:sp>
        <p:nvSpPr>
          <p:cNvPr id="832" name="Google Shape;832;p114"/>
          <p:cNvSpPr txBox="1"/>
          <p:nvPr/>
        </p:nvSpPr>
        <p:spPr>
          <a:xfrm>
            <a:off x="2015757" y="3076361"/>
            <a:ext cx="2318608" cy="1523494"/>
          </a:xfrm>
          <a:prstGeom prst="rect">
            <a:avLst/>
          </a:prstGeom>
          <a:solidFill>
            <a:srgbClr val="C2D59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800">
                <a:solidFill>
                  <a:srgbClr val="000000"/>
                </a:solidFill>
                <a:latin typeface="Calibri"/>
                <a:ea typeface="Calibri"/>
                <a:cs typeface="Calibri"/>
                <a:sym typeface="Calibri"/>
              </a:rPr>
              <a:t>Formation Duale (55%) :</a:t>
            </a:r>
            <a:endParaRPr/>
          </a:p>
          <a:p>
            <a:pPr marL="285750" marR="0" lvl="0" indent="-285750" algn="l" rtl="0">
              <a:spcBef>
                <a:spcPts val="0"/>
              </a:spcBef>
              <a:spcAft>
                <a:spcPts val="0"/>
              </a:spcAft>
              <a:buClr>
                <a:srgbClr val="000000"/>
              </a:buClr>
              <a:buSzPts val="1800"/>
              <a:buFont typeface="Arial"/>
              <a:buChar char="•"/>
            </a:pPr>
            <a:r>
              <a:rPr lang="fr" sz="1800">
                <a:solidFill>
                  <a:srgbClr val="000000"/>
                </a:solidFill>
                <a:latin typeface="Calibri"/>
                <a:ea typeface="Calibri"/>
                <a:cs typeface="Calibri"/>
                <a:sym typeface="Calibri"/>
              </a:rPr>
              <a:t>Entreprise</a:t>
            </a:r>
            <a:endParaRPr/>
          </a:p>
          <a:p>
            <a:pPr marL="285750" marR="0" lvl="0" indent="-285750" algn="l" rtl="0">
              <a:spcBef>
                <a:spcPts val="0"/>
              </a:spcBef>
              <a:spcAft>
                <a:spcPts val="0"/>
              </a:spcAft>
              <a:buClr>
                <a:srgbClr val="000000"/>
              </a:buClr>
              <a:buSzPts val="1800"/>
              <a:buFont typeface="Arial"/>
              <a:buChar char="•"/>
            </a:pPr>
            <a:r>
              <a:rPr lang="fr" sz="1800">
                <a:solidFill>
                  <a:srgbClr val="000000"/>
                </a:solidFill>
                <a:latin typeface="Calibri"/>
                <a:ea typeface="Calibri"/>
                <a:cs typeface="Calibri"/>
                <a:sym typeface="Calibri"/>
              </a:rPr>
              <a:t>Cours interentreprises</a:t>
            </a:r>
            <a:endParaRPr/>
          </a:p>
          <a:p>
            <a:pPr marL="285750" marR="0" lvl="0" indent="-285750" algn="l" rtl="0">
              <a:spcBef>
                <a:spcPts val="0"/>
              </a:spcBef>
              <a:spcAft>
                <a:spcPts val="0"/>
              </a:spcAft>
              <a:buClr>
                <a:srgbClr val="000000"/>
              </a:buClr>
              <a:buSzPts val="1800"/>
              <a:buFont typeface="Arial"/>
              <a:buChar char="•"/>
            </a:pPr>
            <a:r>
              <a:rPr lang="fr" sz="1800">
                <a:solidFill>
                  <a:srgbClr val="000000"/>
                </a:solidFill>
                <a:latin typeface="Calibri"/>
                <a:ea typeface="Calibri"/>
                <a:cs typeface="Calibri"/>
                <a:sym typeface="Calibri"/>
              </a:rPr>
              <a:t>École professionnelle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15"/>
          <p:cNvSpPr txBox="1">
            <a:spLocks noGrp="1"/>
          </p:cNvSpPr>
          <p:nvPr>
            <p:ph type="title"/>
          </p:nvPr>
        </p:nvSpPr>
        <p:spPr>
          <a:xfrm>
            <a:off x="457200" y="205978"/>
            <a:ext cx="8229600" cy="857250"/>
          </a:xfrm>
          <a:prstGeom prst="rect">
            <a:avLst/>
          </a:prstGeom>
          <a:solidFill>
            <a:srgbClr val="CCC0D9"/>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Flux sortie de l'école obligatoire</a:t>
            </a:r>
            <a:endParaRPr/>
          </a:p>
        </p:txBody>
      </p:sp>
      <p:sp>
        <p:nvSpPr>
          <p:cNvPr id="838" name="Google Shape;838;p115"/>
          <p:cNvSpPr txBox="1">
            <a:spLocks noGrp="1"/>
          </p:cNvSpPr>
          <p:nvPr>
            <p:ph type="body" idx="1"/>
          </p:nvPr>
        </p:nvSpPr>
        <p:spPr>
          <a:xfrm>
            <a:off x="457200" y="1221581"/>
            <a:ext cx="8229600" cy="302537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280"/>
              <a:buFont typeface="Arial"/>
              <a:buChar char="•"/>
            </a:pPr>
            <a:r>
              <a:rPr lang="fr"/>
              <a:t>Une très faible connexion directe entre le secondaire I et les formations duales. Environ 4% des jeunes sortant de l'école obligatoire commencent un apprentissage dual. </a:t>
            </a:r>
            <a:endParaRPr/>
          </a:p>
          <a:p>
            <a:pPr marL="342900" lvl="0" indent="-342900" algn="l" rtl="0">
              <a:spcBef>
                <a:spcPts val="480"/>
              </a:spcBef>
              <a:spcAft>
                <a:spcPts val="0"/>
              </a:spcAft>
              <a:buClr>
                <a:schemeClr val="dk1"/>
              </a:buClr>
              <a:buSzPts val="2280"/>
              <a:buFont typeface="Arial"/>
              <a:buChar char="•"/>
            </a:pPr>
            <a:r>
              <a:rPr lang="fr"/>
              <a:t>Une population de jeunes de 15 à 20 ans très majoritairement en écoles.</a:t>
            </a:r>
            <a:endParaRPr/>
          </a:p>
          <a:p>
            <a:pPr marL="342900" lvl="0" indent="-198120" algn="l" rtl="0">
              <a:spcBef>
                <a:spcPts val="480"/>
              </a:spcBef>
              <a:spcAft>
                <a:spcPts val="0"/>
              </a:spcAft>
              <a:buClr>
                <a:schemeClr val="dk1"/>
              </a:buClr>
              <a:buSzPts val="2280"/>
              <a:buFont typeface="Arial"/>
              <a:buNone/>
            </a:pPr>
            <a:endParaRPr/>
          </a:p>
        </p:txBody>
      </p:sp>
      <p:pic>
        <p:nvPicPr>
          <p:cNvPr id="839" name="Google Shape;839;p115"/>
          <p:cNvPicPr preferRelativeResize="0"/>
          <p:nvPr/>
        </p:nvPicPr>
        <p:blipFill rotWithShape="1">
          <a:blip r:embed="rId3">
            <a:alphaModFix/>
          </a:blip>
          <a:srcRect/>
          <a:stretch/>
        </p:blipFill>
        <p:spPr>
          <a:xfrm>
            <a:off x="5114758" y="2795664"/>
            <a:ext cx="2586171" cy="225277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16"/>
          <p:cNvSpPr txBox="1">
            <a:spLocks noGrp="1"/>
          </p:cNvSpPr>
          <p:nvPr>
            <p:ph type="title"/>
          </p:nvPr>
        </p:nvSpPr>
        <p:spPr>
          <a:xfrm>
            <a:off x="909205" y="2143548"/>
            <a:ext cx="7886700" cy="74562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Discontinuités E/F</a:t>
            </a:r>
            <a:endParaRPr/>
          </a:p>
        </p:txBody>
      </p:sp>
      <p:sp>
        <p:nvSpPr>
          <p:cNvPr id="845" name="Google Shape;845;p116"/>
          <p:cNvSpPr/>
          <p:nvPr/>
        </p:nvSpPr>
        <p:spPr>
          <a:xfrm rot="-5400000">
            <a:off x="6024132" y="2014538"/>
            <a:ext cx="645275" cy="922711"/>
          </a:xfrm>
          <a:prstGeom prst="flowChartDocument">
            <a:avLst/>
          </a:prstGeom>
          <a:solidFill>
            <a:srgbClr val="CCC0D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6" name="Google Shape;846;p116"/>
          <p:cNvSpPr/>
          <p:nvPr/>
        </p:nvSpPr>
        <p:spPr>
          <a:xfrm rot="5400000">
            <a:off x="6861640" y="2004830"/>
            <a:ext cx="645275" cy="922711"/>
          </a:xfrm>
          <a:prstGeom prst="flowChartDocumen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1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Le décrochage scolaire </a:t>
            </a:r>
            <a:endParaRPr/>
          </a:p>
        </p:txBody>
      </p:sp>
      <p:sp>
        <p:nvSpPr>
          <p:cNvPr id="852" name="Google Shape;852;p117"/>
          <p:cNvSpPr txBox="1"/>
          <p:nvPr/>
        </p:nvSpPr>
        <p:spPr>
          <a:xfrm>
            <a:off x="581891" y="1378527"/>
            <a:ext cx="7712364" cy="25622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800">
                <a:solidFill>
                  <a:schemeClr val="dk1"/>
                </a:solidFill>
                <a:latin typeface="Arial"/>
                <a:ea typeface="Arial"/>
                <a:cs typeface="Arial"/>
                <a:sym typeface="Arial"/>
              </a:rPr>
              <a:t>Chaque année près de 1000 jeunes interrompent prématurément leur formation à Genève, dont la moitié à moins de 18 ans.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fr" sz="1800">
                <a:solidFill>
                  <a:schemeClr val="dk1"/>
                </a:solidFill>
                <a:latin typeface="Arial"/>
                <a:ea typeface="Arial"/>
                <a:cs typeface="Arial"/>
                <a:sym typeface="Arial"/>
              </a:rPr>
              <a:t>Environ 15 % des jeunes de moins de 25 ans quittent le système scolaire sans être diplômés.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fr" sz="1800">
                <a:solidFill>
                  <a:schemeClr val="dk1"/>
                </a:solidFill>
                <a:latin typeface="Arial"/>
                <a:ea typeface="Arial"/>
                <a:cs typeface="Arial"/>
                <a:sym typeface="Arial"/>
              </a:rPr>
              <a:t>Le décrochage scolaire peut avoir des répercussions graves sur le long terme (taux de chômage nettement plus élevé parmi les non-diplômés).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1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Exemples de mesures mises en place pour lutter contre les discontinuités </a:t>
            </a:r>
            <a:br>
              <a:rPr lang="fr"/>
            </a:br>
            <a:endParaRPr sz="2400"/>
          </a:p>
        </p:txBody>
      </p:sp>
      <p:sp>
        <p:nvSpPr>
          <p:cNvPr id="858" name="Google Shape;858;p118"/>
          <p:cNvSpPr txBox="1"/>
          <p:nvPr/>
        </p:nvSpPr>
        <p:spPr>
          <a:xfrm>
            <a:off x="457200" y="1660793"/>
            <a:ext cx="7712364" cy="48474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800">
                <a:solidFill>
                  <a:schemeClr val="dk1"/>
                </a:solidFill>
                <a:latin typeface="Arial"/>
                <a:ea typeface="Arial"/>
                <a:cs typeface="Arial"/>
                <a:sym typeface="Arial"/>
              </a:rPr>
              <a:t>Obligation constitutionnelle, entrée en vigueur en 2018.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fr" sz="1800">
                <a:solidFill>
                  <a:schemeClr val="dk1"/>
                </a:solidFill>
                <a:latin typeface="Arial"/>
                <a:ea typeface="Arial"/>
                <a:cs typeface="Arial"/>
                <a:sym typeface="Arial"/>
              </a:rPr>
              <a:t>Changement majeur pour Genève : l’école obligatoire (jusqu’à 15 ans) est désormais suivie de la formation obligatoire (jusqu’à 18 ans).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fr" sz="1800">
                <a:solidFill>
                  <a:schemeClr val="dk1"/>
                </a:solidFill>
                <a:latin typeface="Arial"/>
                <a:ea typeface="Arial"/>
                <a:cs typeface="Arial"/>
                <a:sym typeface="Arial"/>
              </a:rPr>
              <a:t>Objectif : que chaque jeune obtienne un diplôme          indispensable pour une insertion professionnelle et une intégration sociale réussies.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fr" sz="1800" u="sng">
                <a:solidFill>
                  <a:schemeClr val="hlink"/>
                </a:solidFill>
                <a:latin typeface="Arial"/>
                <a:ea typeface="Arial"/>
                <a:cs typeface="Arial"/>
                <a:sym typeface="Arial"/>
                <a:hlinkClick r:id="rId3"/>
              </a:rPr>
              <a:t>https://www.ge.ch/dossier/formation-obligatoire-18-ans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fr" sz="1800">
                <a:solidFill>
                  <a:schemeClr val="dk1"/>
                </a:solidFill>
                <a:latin typeface="Arial"/>
                <a:ea typeface="Arial"/>
                <a:cs typeface="Arial"/>
                <a:sym typeface="Arial"/>
              </a:rPr>
              <a:t>Partenariat avec les milieux professionnels : stages en immersion dans les entreprises pour les jeunes en décrochage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fr" sz="1800" u="sng">
                <a:solidFill>
                  <a:schemeClr val="hlink"/>
                </a:solidFill>
                <a:latin typeface="Arial"/>
                <a:ea typeface="Arial"/>
                <a:cs typeface="Arial"/>
                <a:sym typeface="Arial"/>
                <a:hlinkClick r:id="rId4"/>
              </a:rPr>
              <a:t>http://www.lemanbleu.ch/fr/News/Des-immersions-en-entreprise-pour-les-jeunes-en-decrochage.html</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9" name="Google Shape;859;p118"/>
          <p:cNvSpPr txBox="1"/>
          <p:nvPr/>
        </p:nvSpPr>
        <p:spPr>
          <a:xfrm>
            <a:off x="457200" y="1250265"/>
            <a:ext cx="5763491"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2000" b="1">
                <a:solidFill>
                  <a:schemeClr val="dk1"/>
                </a:solidFill>
                <a:latin typeface="Arial"/>
                <a:ea typeface="Arial"/>
                <a:cs typeface="Arial"/>
                <a:sym typeface="Arial"/>
              </a:rPr>
              <a:t>La formation obligatoire jusqu’à 18 ans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0" name="Google Shape;860;p118"/>
          <p:cNvSpPr/>
          <p:nvPr/>
        </p:nvSpPr>
        <p:spPr>
          <a:xfrm>
            <a:off x="5603833" y="2751707"/>
            <a:ext cx="369455" cy="166255"/>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82"/>
          <p:cNvSpPr txBox="1">
            <a:spLocks noGrp="1"/>
          </p:cNvSpPr>
          <p:nvPr>
            <p:ph type="title"/>
          </p:nvPr>
        </p:nvSpPr>
        <p:spPr>
          <a:xfrm>
            <a:off x="900113" y="0"/>
            <a:ext cx="7270618"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FFFF"/>
              </a:buClr>
              <a:buSzPts val="3800"/>
              <a:buFont typeface="Arial"/>
              <a:buNone/>
            </a:pPr>
            <a:r>
              <a:rPr lang="fr" sz="3800">
                <a:solidFill>
                  <a:srgbClr val="FFFFFF"/>
                </a:solidFill>
                <a:latin typeface="Arial"/>
                <a:ea typeface="Arial"/>
                <a:cs typeface="Arial"/>
                <a:sym typeface="Arial"/>
              </a:rPr>
              <a:t>Michel Carton, NORRAG</a:t>
            </a:r>
            <a:endParaRPr sz="1100"/>
          </a:p>
        </p:txBody>
      </p:sp>
      <p:sp>
        <p:nvSpPr>
          <p:cNvPr id="477" name="Google Shape;477;p82"/>
          <p:cNvSpPr txBox="1">
            <a:spLocks noGrp="1"/>
          </p:cNvSpPr>
          <p:nvPr>
            <p:ph type="body" idx="1"/>
          </p:nvPr>
        </p:nvSpPr>
        <p:spPr>
          <a:xfrm>
            <a:off x="4586647" y="1329929"/>
            <a:ext cx="4515350" cy="272064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3000"/>
              <a:buNone/>
            </a:pPr>
            <a:r>
              <a:rPr lang="fr" sz="3000" b="1">
                <a:solidFill>
                  <a:schemeClr val="dk1"/>
                </a:solidFill>
              </a:rPr>
              <a:t>Le Continuum éducation-formation-travail décent </a:t>
            </a:r>
            <a:endParaRPr sz="1100"/>
          </a:p>
          <a:p>
            <a:pPr marL="0" lvl="0" indent="0" algn="l" rtl="0">
              <a:spcBef>
                <a:spcPts val="1500"/>
              </a:spcBef>
              <a:spcAft>
                <a:spcPts val="0"/>
              </a:spcAft>
              <a:buSzPts val="2700"/>
              <a:buNone/>
            </a:pPr>
            <a:r>
              <a:rPr lang="fr" sz="2700">
                <a:solidFill>
                  <a:srgbClr val="FF0000"/>
                </a:solidFill>
              </a:rPr>
              <a:t>Instrument d’inclusion </a:t>
            </a:r>
            <a:br>
              <a:rPr lang="fr" sz="2700">
                <a:solidFill>
                  <a:srgbClr val="FF0000"/>
                </a:solidFill>
              </a:rPr>
            </a:br>
            <a:r>
              <a:rPr lang="fr" sz="2700">
                <a:solidFill>
                  <a:srgbClr val="FF0000"/>
                </a:solidFill>
              </a:rPr>
              <a:t>socio-professionnelle?</a:t>
            </a:r>
            <a:endParaRPr sz="1100"/>
          </a:p>
        </p:txBody>
      </p:sp>
      <p:pic>
        <p:nvPicPr>
          <p:cNvPr id="478" name="Google Shape;478;p82"/>
          <p:cNvPicPr preferRelativeResize="0"/>
          <p:nvPr/>
        </p:nvPicPr>
        <p:blipFill rotWithShape="1">
          <a:blip r:embed="rId3">
            <a:alphaModFix/>
          </a:blip>
          <a:srcRect/>
          <a:stretch/>
        </p:blipFill>
        <p:spPr>
          <a:xfrm rot="1355863">
            <a:off x="1459898" y="1041589"/>
            <a:ext cx="2086952" cy="2949793"/>
          </a:xfrm>
          <a:prstGeom prst="rect">
            <a:avLst/>
          </a:prstGeom>
          <a:noFill/>
          <a:ln>
            <a:noFill/>
          </a:ln>
          <a:effectLst>
            <a:outerShdw blurRad="292100" dist="139700" dir="2700000" algn="tl" rotWithShape="0">
              <a:srgbClr val="333333">
                <a:alpha val="64705"/>
              </a:srgbClr>
            </a:outerShdw>
          </a:effectLst>
        </p:spPr>
      </p:pic>
      <p:pic>
        <p:nvPicPr>
          <p:cNvPr id="479" name="Google Shape;479;p82"/>
          <p:cNvPicPr preferRelativeResize="0"/>
          <p:nvPr/>
        </p:nvPicPr>
        <p:blipFill rotWithShape="1">
          <a:blip r:embed="rId4">
            <a:alphaModFix/>
          </a:blip>
          <a:srcRect/>
          <a:stretch/>
        </p:blipFill>
        <p:spPr>
          <a:xfrm>
            <a:off x="270700" y="1439849"/>
            <a:ext cx="2086952" cy="2949792"/>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11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Mesures mises en place (suite)</a:t>
            </a:r>
            <a:endParaRPr/>
          </a:p>
        </p:txBody>
      </p:sp>
      <p:sp>
        <p:nvSpPr>
          <p:cNvPr id="866" name="Google Shape;866;p119"/>
          <p:cNvSpPr txBox="1">
            <a:spLocks noGrp="1"/>
          </p:cNvSpPr>
          <p:nvPr>
            <p:ph type="body" idx="1"/>
          </p:nvPr>
        </p:nvSpPr>
        <p:spPr>
          <a:xfrm>
            <a:off x="457200" y="1221581"/>
            <a:ext cx="8229600" cy="302537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280"/>
              <a:buFont typeface="Arial"/>
              <a:buChar char="•"/>
            </a:pPr>
            <a:r>
              <a:rPr lang="fr"/>
              <a:t>CAP Formations </a:t>
            </a:r>
            <a:endParaRPr/>
          </a:p>
          <a:p>
            <a:pPr marL="342900" lvl="0" indent="-198120" algn="l" rtl="0">
              <a:spcBef>
                <a:spcPts val="480"/>
              </a:spcBef>
              <a:spcAft>
                <a:spcPts val="0"/>
              </a:spcAft>
              <a:buClr>
                <a:schemeClr val="dk1"/>
              </a:buClr>
              <a:buSzPts val="2280"/>
              <a:buFont typeface="Arial"/>
              <a:buNone/>
            </a:pPr>
            <a:endParaRPr/>
          </a:p>
          <a:p>
            <a:pPr marL="342900" lvl="0" indent="-342900" algn="l" rtl="0">
              <a:spcBef>
                <a:spcPts val="360"/>
              </a:spcBef>
              <a:spcAft>
                <a:spcPts val="0"/>
              </a:spcAft>
              <a:buClr>
                <a:schemeClr val="dk1"/>
              </a:buClr>
              <a:buSzPts val="1710"/>
              <a:buFont typeface="Noto Sans Symbols"/>
              <a:buChar char="⮚"/>
            </a:pPr>
            <a:r>
              <a:rPr lang="fr" sz="1800"/>
              <a:t>Dispositif interinstitutionnel d'aide aux jeunes de 15 à 25 ans sans diplôme en vue d'intégrer une formation certifiante.</a:t>
            </a:r>
            <a:endParaRPr/>
          </a:p>
          <a:p>
            <a:pPr marL="342900" lvl="0" indent="-342900" algn="l" rtl="0">
              <a:spcBef>
                <a:spcPts val="360"/>
              </a:spcBef>
              <a:spcAft>
                <a:spcPts val="0"/>
              </a:spcAft>
              <a:buClr>
                <a:schemeClr val="dk1"/>
              </a:buClr>
              <a:buSzPts val="1710"/>
              <a:buFont typeface="Noto Sans Symbols"/>
              <a:buChar char="⮚"/>
            </a:pPr>
            <a:r>
              <a:rPr lang="fr" sz="1800"/>
              <a:t>Près de 2000 jeunes suivis.  Taux de retour en formation : 73%</a:t>
            </a:r>
            <a:endParaRPr/>
          </a:p>
          <a:p>
            <a:pPr marL="342900" lvl="0" indent="-198120" algn="l" rtl="0">
              <a:spcBef>
                <a:spcPts val="480"/>
              </a:spcBef>
              <a:spcAft>
                <a:spcPts val="0"/>
              </a:spcAft>
              <a:buClr>
                <a:schemeClr val="dk1"/>
              </a:buClr>
              <a:buSzPts val="2280"/>
              <a:buFont typeface="Arial"/>
              <a:buNone/>
            </a:pPr>
            <a:endParaRPr/>
          </a:p>
          <a:p>
            <a:pPr marL="342900" lvl="0" indent="-342900" algn="l" rtl="0">
              <a:spcBef>
                <a:spcPts val="480"/>
              </a:spcBef>
              <a:spcAft>
                <a:spcPts val="0"/>
              </a:spcAft>
              <a:buClr>
                <a:schemeClr val="dk1"/>
              </a:buClr>
              <a:buSzPts val="2280"/>
              <a:buFont typeface="Arial"/>
              <a:buChar char="•"/>
            </a:pPr>
            <a:r>
              <a:rPr lang="fr"/>
              <a:t>L'information et l'orientation scolaire et professionnelle (IOSP)</a:t>
            </a:r>
            <a:endParaRPr/>
          </a:p>
          <a:p>
            <a:pPr marL="342900" lvl="0" indent="-234315" algn="l" rtl="0">
              <a:spcBef>
                <a:spcPts val="360"/>
              </a:spcBef>
              <a:spcAft>
                <a:spcPts val="0"/>
              </a:spcAft>
              <a:buClr>
                <a:schemeClr val="dk1"/>
              </a:buClr>
              <a:buSzPts val="1710"/>
              <a:buFont typeface="Noto Sans Symbols"/>
              <a:buNone/>
            </a:pPr>
            <a:endParaRPr sz="1800"/>
          </a:p>
          <a:p>
            <a:pPr marL="342900" lvl="0" indent="-342900" algn="l" rtl="0">
              <a:spcBef>
                <a:spcPts val="360"/>
              </a:spcBef>
              <a:spcAft>
                <a:spcPts val="0"/>
              </a:spcAft>
              <a:buClr>
                <a:schemeClr val="dk1"/>
              </a:buClr>
              <a:buSzPts val="1710"/>
              <a:buFont typeface="Noto Sans Symbols"/>
              <a:buChar char="⮚"/>
            </a:pPr>
            <a:r>
              <a:rPr lang="fr" sz="1800"/>
              <a:t>Permet d'accompagner les élèves dans la construction de leur projet personnel, en donnant des informations sur les filières de formation et en permettant la découverte progressive du monde professionnel.</a:t>
            </a:r>
            <a:endParaRPr/>
          </a:p>
          <a:p>
            <a:pPr marL="342900" lvl="0" indent="-234315" algn="l" rtl="0">
              <a:spcBef>
                <a:spcPts val="360"/>
              </a:spcBef>
              <a:spcAft>
                <a:spcPts val="0"/>
              </a:spcAft>
              <a:buClr>
                <a:schemeClr val="dk1"/>
              </a:buClr>
              <a:buSzPts val="1710"/>
              <a:buFont typeface="Noto Sans Symbols"/>
              <a:buNone/>
            </a:pPr>
            <a:endParaRPr sz="1800"/>
          </a:p>
        </p:txBody>
      </p:sp>
      <p:sp>
        <p:nvSpPr>
          <p:cNvPr id="867" name="Google Shape;867;p119"/>
          <p:cNvSpPr/>
          <p:nvPr/>
        </p:nvSpPr>
        <p:spPr>
          <a:xfrm rot="-5400000">
            <a:off x="6591476" y="719310"/>
            <a:ext cx="645275" cy="922711"/>
          </a:xfrm>
          <a:prstGeom prst="flowChartDocument">
            <a:avLst/>
          </a:prstGeom>
          <a:solidFill>
            <a:srgbClr val="CCC0D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8" name="Google Shape;868;p119"/>
          <p:cNvSpPr/>
          <p:nvPr/>
        </p:nvSpPr>
        <p:spPr>
          <a:xfrm rot="5400000">
            <a:off x="7428985" y="709603"/>
            <a:ext cx="645275" cy="922711"/>
          </a:xfrm>
          <a:prstGeom prst="flowChartDocumen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20"/>
          <p:cNvSpPr txBox="1">
            <a:spLocks noGrp="1"/>
          </p:cNvSpPr>
          <p:nvPr>
            <p:ph type="title"/>
          </p:nvPr>
        </p:nvSpPr>
        <p:spPr>
          <a:xfrm>
            <a:off x="828157" y="2096789"/>
            <a:ext cx="7886700" cy="74562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Discontinuité F/E</a:t>
            </a:r>
            <a:endParaRPr/>
          </a:p>
        </p:txBody>
      </p:sp>
      <p:sp>
        <p:nvSpPr>
          <p:cNvPr id="874" name="Google Shape;874;p120"/>
          <p:cNvSpPr/>
          <p:nvPr/>
        </p:nvSpPr>
        <p:spPr>
          <a:xfrm rot="-5400000">
            <a:off x="5943084" y="1967779"/>
            <a:ext cx="645275" cy="922711"/>
          </a:xfrm>
          <a:prstGeom prst="flowChartDocumen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5" name="Google Shape;875;p120"/>
          <p:cNvSpPr/>
          <p:nvPr/>
        </p:nvSpPr>
        <p:spPr>
          <a:xfrm rot="5400000">
            <a:off x="6780592" y="1958072"/>
            <a:ext cx="645275" cy="922711"/>
          </a:xfrm>
          <a:prstGeom prst="flowChartDocument">
            <a:avLst/>
          </a:prstGeom>
          <a:solidFill>
            <a:srgbClr val="BFBFBF"/>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12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Espace Entreprise</a:t>
            </a:r>
            <a:endParaRPr/>
          </a:p>
        </p:txBody>
      </p:sp>
      <p:sp>
        <p:nvSpPr>
          <p:cNvPr id="881" name="Google Shape;881;p121"/>
          <p:cNvSpPr txBox="1">
            <a:spLocks noGrp="1"/>
          </p:cNvSpPr>
          <p:nvPr>
            <p:ph type="body" idx="1"/>
          </p:nvPr>
        </p:nvSpPr>
        <p:spPr>
          <a:xfrm>
            <a:off x="576785" y="1093070"/>
            <a:ext cx="7723800" cy="3156600"/>
          </a:xfrm>
          <a:prstGeom prst="rect">
            <a:avLst/>
          </a:prstGeom>
          <a:noFill/>
          <a:ln>
            <a:noFill/>
          </a:ln>
        </p:spPr>
        <p:txBody>
          <a:bodyPr spcFirstLastPara="1" wrap="square" lIns="91425" tIns="45700" rIns="91425" bIns="45700" anchor="t" anchorCtr="0">
            <a:normAutofit fontScale="70000" lnSpcReduction="20000"/>
          </a:bodyPr>
          <a:lstStyle/>
          <a:p>
            <a:pPr marL="342900" lvl="0" indent="-299466" algn="l" rtl="0">
              <a:spcBef>
                <a:spcPts val="0"/>
              </a:spcBef>
              <a:spcAft>
                <a:spcPts val="0"/>
              </a:spcAft>
              <a:buClr>
                <a:schemeClr val="dk1"/>
              </a:buClr>
              <a:buSzPct val="95000"/>
              <a:buFont typeface="Arial"/>
              <a:buChar char="•"/>
            </a:pPr>
            <a:r>
              <a:rPr lang="fr"/>
              <a:t>Centre de formation à la pratique commerciale</a:t>
            </a:r>
            <a:endParaRPr/>
          </a:p>
          <a:p>
            <a:pPr marL="742950" lvl="1" indent="-251459" algn="l" rtl="0">
              <a:spcBef>
                <a:spcPts val="360"/>
              </a:spcBef>
              <a:spcAft>
                <a:spcPts val="0"/>
              </a:spcAft>
              <a:buClr>
                <a:schemeClr val="dk1"/>
              </a:buClr>
              <a:buSzPct val="100000"/>
              <a:buFont typeface="Noto Sans Symbols"/>
              <a:buChar char="⮚"/>
            </a:pPr>
            <a:r>
              <a:rPr lang="fr"/>
              <a:t>Formation pratique pour employé.e.s de bureau</a:t>
            </a:r>
            <a:endParaRPr/>
          </a:p>
          <a:p>
            <a:pPr marL="742950" lvl="1" indent="-171450" algn="l" rtl="0">
              <a:spcBef>
                <a:spcPts val="360"/>
              </a:spcBef>
              <a:spcAft>
                <a:spcPts val="0"/>
              </a:spcAft>
              <a:buClr>
                <a:schemeClr val="dk1"/>
              </a:buClr>
              <a:buSzPct val="100000"/>
              <a:buFont typeface="Noto Sans Symbols"/>
              <a:buNone/>
            </a:pPr>
            <a:endParaRPr/>
          </a:p>
          <a:p>
            <a:pPr marL="342900" lvl="0" indent="-299466" algn="l" rtl="0">
              <a:spcBef>
                <a:spcPts val="480"/>
              </a:spcBef>
              <a:spcAft>
                <a:spcPts val="0"/>
              </a:spcAft>
              <a:buClr>
                <a:schemeClr val="dk1"/>
              </a:buClr>
              <a:buSzPct val="95000"/>
              <a:buFont typeface="Arial"/>
              <a:buChar char="•"/>
            </a:pPr>
            <a:r>
              <a:rPr lang="fr"/>
              <a:t>Environ 2400 apprenti.e.s/an</a:t>
            </a:r>
            <a:endParaRPr/>
          </a:p>
          <a:p>
            <a:pPr marL="342900" lvl="0" indent="-198120" algn="l" rtl="0">
              <a:spcBef>
                <a:spcPts val="480"/>
              </a:spcBef>
              <a:spcAft>
                <a:spcPts val="0"/>
              </a:spcAft>
              <a:buClr>
                <a:schemeClr val="dk1"/>
              </a:buClr>
              <a:buSzPct val="95000"/>
              <a:buFont typeface="Arial"/>
              <a:buNone/>
            </a:pPr>
            <a:endParaRPr/>
          </a:p>
          <a:p>
            <a:pPr marL="342900" lvl="0" indent="-198120" algn="l" rtl="0">
              <a:spcBef>
                <a:spcPts val="480"/>
              </a:spcBef>
              <a:spcAft>
                <a:spcPts val="0"/>
              </a:spcAft>
              <a:buClr>
                <a:schemeClr val="dk1"/>
              </a:buClr>
              <a:buSzPct val="95000"/>
              <a:buFont typeface="Arial"/>
              <a:buNone/>
            </a:pPr>
            <a:endParaRPr/>
          </a:p>
          <a:p>
            <a:pPr marL="342900" lvl="0" indent="-198120" algn="l" rtl="0">
              <a:spcBef>
                <a:spcPts val="480"/>
              </a:spcBef>
              <a:spcAft>
                <a:spcPts val="0"/>
              </a:spcAft>
              <a:buClr>
                <a:schemeClr val="dk1"/>
              </a:buClr>
              <a:buSzPct val="95000"/>
              <a:buFont typeface="Arial"/>
              <a:buNone/>
            </a:pPr>
            <a:endParaRPr/>
          </a:p>
          <a:p>
            <a:pPr marL="342900" lvl="0" indent="-198120" algn="l" rtl="0">
              <a:spcBef>
                <a:spcPts val="480"/>
              </a:spcBef>
              <a:spcAft>
                <a:spcPts val="0"/>
              </a:spcAft>
              <a:buClr>
                <a:schemeClr val="dk1"/>
              </a:buClr>
              <a:buSzPct val="95000"/>
              <a:buFont typeface="Arial"/>
              <a:buNone/>
            </a:pPr>
            <a:endParaRPr/>
          </a:p>
          <a:p>
            <a:pPr marL="144780" lvl="0" indent="0" algn="l" rtl="0">
              <a:spcBef>
                <a:spcPts val="480"/>
              </a:spcBef>
              <a:spcAft>
                <a:spcPts val="0"/>
              </a:spcAft>
              <a:buClr>
                <a:schemeClr val="dk1"/>
              </a:buClr>
              <a:buSzPct val="95000"/>
              <a:buFont typeface="Arial"/>
              <a:buNone/>
            </a:pPr>
            <a:endParaRPr/>
          </a:p>
          <a:p>
            <a:pPr marL="342900" lvl="0" indent="-299466" algn="l" rtl="0">
              <a:spcBef>
                <a:spcPts val="480"/>
              </a:spcBef>
              <a:spcAft>
                <a:spcPts val="0"/>
              </a:spcAft>
              <a:buClr>
                <a:schemeClr val="dk1"/>
              </a:buClr>
              <a:buSzPct val="95000"/>
              <a:buFont typeface="Arial"/>
              <a:buChar char="•"/>
            </a:pPr>
            <a:r>
              <a:rPr lang="fr"/>
              <a:t>Mandats réels</a:t>
            </a:r>
            <a:endParaRPr/>
          </a:p>
          <a:p>
            <a:pPr marL="342900" lvl="0" indent="-198120" algn="l" rtl="0">
              <a:spcBef>
                <a:spcPts val="480"/>
              </a:spcBef>
              <a:spcAft>
                <a:spcPts val="0"/>
              </a:spcAft>
              <a:buClr>
                <a:schemeClr val="dk1"/>
              </a:buClr>
              <a:buSzPct val="95000"/>
              <a:buFont typeface="Arial"/>
              <a:buNone/>
            </a:pPr>
            <a:endParaRPr/>
          </a:p>
          <a:p>
            <a:pPr marL="342900" lvl="0" indent="-198120" algn="l" rtl="0">
              <a:spcBef>
                <a:spcPts val="480"/>
              </a:spcBef>
              <a:spcAft>
                <a:spcPts val="0"/>
              </a:spcAft>
              <a:buClr>
                <a:schemeClr val="dk1"/>
              </a:buClr>
              <a:buSzPct val="95000"/>
              <a:buFont typeface="Arial"/>
              <a:buNone/>
            </a:pPr>
            <a:endParaRPr/>
          </a:p>
        </p:txBody>
      </p:sp>
      <p:pic>
        <p:nvPicPr>
          <p:cNvPr id="882" name="Google Shape;882;p121"/>
          <p:cNvPicPr preferRelativeResize="0"/>
          <p:nvPr/>
        </p:nvPicPr>
        <p:blipFill rotWithShape="1">
          <a:blip r:embed="rId3">
            <a:alphaModFix/>
          </a:blip>
          <a:srcRect t="11138"/>
          <a:stretch/>
        </p:blipFill>
        <p:spPr>
          <a:xfrm>
            <a:off x="7358404" y="341417"/>
            <a:ext cx="1328396" cy="1164384"/>
          </a:xfrm>
          <a:prstGeom prst="rect">
            <a:avLst/>
          </a:prstGeom>
          <a:noFill/>
          <a:ln>
            <a:noFill/>
          </a:ln>
        </p:spPr>
      </p:pic>
      <p:pic>
        <p:nvPicPr>
          <p:cNvPr id="883" name="Google Shape;883;p121"/>
          <p:cNvPicPr preferRelativeResize="0"/>
          <p:nvPr/>
        </p:nvPicPr>
        <p:blipFill rotWithShape="1">
          <a:blip r:embed="rId4">
            <a:alphaModFix/>
          </a:blip>
          <a:srcRect/>
          <a:stretch/>
        </p:blipFill>
        <p:spPr>
          <a:xfrm>
            <a:off x="2951614" y="2877874"/>
            <a:ext cx="530916" cy="505646"/>
          </a:xfrm>
          <a:prstGeom prst="rect">
            <a:avLst/>
          </a:prstGeom>
          <a:noFill/>
          <a:ln>
            <a:noFill/>
          </a:ln>
        </p:spPr>
      </p:pic>
      <p:pic>
        <p:nvPicPr>
          <p:cNvPr id="884" name="Google Shape;884;p121"/>
          <p:cNvPicPr preferRelativeResize="0"/>
          <p:nvPr/>
        </p:nvPicPr>
        <p:blipFill rotWithShape="1">
          <a:blip r:embed="rId5">
            <a:alphaModFix/>
          </a:blip>
          <a:srcRect/>
          <a:stretch/>
        </p:blipFill>
        <p:spPr>
          <a:xfrm>
            <a:off x="5179264" y="2844904"/>
            <a:ext cx="597530" cy="427050"/>
          </a:xfrm>
          <a:prstGeom prst="rect">
            <a:avLst/>
          </a:prstGeom>
          <a:noFill/>
          <a:ln>
            <a:noFill/>
          </a:ln>
        </p:spPr>
      </p:pic>
      <p:sp>
        <p:nvSpPr>
          <p:cNvPr id="885" name="Google Shape;885;p121"/>
          <p:cNvSpPr txBox="1"/>
          <p:nvPr/>
        </p:nvSpPr>
        <p:spPr>
          <a:xfrm>
            <a:off x="2572220" y="3383531"/>
            <a:ext cx="1289700" cy="481500"/>
          </a:xfrm>
          <a:prstGeom prst="rect">
            <a:avLst/>
          </a:prstGeom>
          <a:noFill/>
          <a:ln>
            <a:noFill/>
          </a:ln>
        </p:spPr>
        <p:txBody>
          <a:bodyPr spcFirstLastPara="1" wrap="square" lIns="68550" tIns="68550" rIns="68550" bIns="68550" anchor="t" anchorCtr="0">
            <a:noAutofit/>
          </a:bodyPr>
          <a:lstStyle/>
          <a:p>
            <a:pPr marL="0" marR="0" lvl="0" indent="0" algn="ctr" rtl="0">
              <a:spcBef>
                <a:spcPts val="0"/>
              </a:spcBef>
              <a:spcAft>
                <a:spcPts val="0"/>
              </a:spcAft>
              <a:buNone/>
            </a:pPr>
            <a:r>
              <a:rPr lang="fr" sz="1800">
                <a:solidFill>
                  <a:schemeClr val="dk1"/>
                </a:solidFill>
                <a:latin typeface="Arial"/>
                <a:ea typeface="Arial"/>
                <a:cs typeface="Arial"/>
                <a:sym typeface="Arial"/>
              </a:rPr>
              <a:t>Cours théoriques</a:t>
            </a:r>
            <a:endParaRPr sz="1800">
              <a:solidFill>
                <a:schemeClr val="dk1"/>
              </a:solidFill>
              <a:latin typeface="Arial"/>
              <a:ea typeface="Arial"/>
              <a:cs typeface="Arial"/>
              <a:sym typeface="Arial"/>
            </a:endParaRPr>
          </a:p>
        </p:txBody>
      </p:sp>
      <p:sp>
        <p:nvSpPr>
          <p:cNvPr id="886" name="Google Shape;886;p121"/>
          <p:cNvSpPr txBox="1"/>
          <p:nvPr/>
        </p:nvSpPr>
        <p:spPr>
          <a:xfrm>
            <a:off x="4804782" y="3383525"/>
            <a:ext cx="1346400" cy="287700"/>
          </a:xfrm>
          <a:prstGeom prst="rect">
            <a:avLst/>
          </a:prstGeom>
          <a:noFill/>
          <a:ln>
            <a:noFill/>
          </a:ln>
        </p:spPr>
        <p:txBody>
          <a:bodyPr spcFirstLastPara="1" wrap="square" lIns="68550" tIns="68550" rIns="68550" bIns="68550" anchor="t" anchorCtr="0">
            <a:noAutofit/>
          </a:bodyPr>
          <a:lstStyle/>
          <a:p>
            <a:pPr marL="0" marR="0" lvl="0" indent="0" algn="ctr" rtl="0">
              <a:spcBef>
                <a:spcPts val="0"/>
              </a:spcBef>
              <a:spcAft>
                <a:spcPts val="0"/>
              </a:spcAft>
              <a:buNone/>
            </a:pPr>
            <a:r>
              <a:rPr lang="fr" sz="1200">
                <a:solidFill>
                  <a:schemeClr val="dk1"/>
                </a:solidFill>
                <a:latin typeface="Arial"/>
                <a:ea typeface="Arial"/>
                <a:cs typeface="Arial"/>
                <a:sym typeface="Arial"/>
              </a:rPr>
              <a:t>Pratique professionnelle</a:t>
            </a:r>
            <a:endParaRPr sz="1200">
              <a:solidFill>
                <a:schemeClr val="dk1"/>
              </a:solidFill>
              <a:latin typeface="Arial"/>
              <a:ea typeface="Arial"/>
              <a:cs typeface="Arial"/>
              <a:sym typeface="Arial"/>
            </a:endParaRPr>
          </a:p>
        </p:txBody>
      </p:sp>
      <p:sp>
        <p:nvSpPr>
          <p:cNvPr id="887" name="Google Shape;887;p121"/>
          <p:cNvSpPr/>
          <p:nvPr/>
        </p:nvSpPr>
        <p:spPr>
          <a:xfrm>
            <a:off x="3878351" y="2967200"/>
            <a:ext cx="1120725" cy="219038"/>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spcBef>
                <a:spcPts val="0"/>
              </a:spcBef>
              <a:spcAft>
                <a:spcPts val="0"/>
              </a:spcAft>
              <a:buNone/>
            </a:pPr>
            <a:r>
              <a:rPr lang="fr" sz="1800">
                <a:solidFill>
                  <a:schemeClr val="dk1"/>
                </a:solidFill>
                <a:latin typeface="Arial"/>
                <a:ea typeface="Arial"/>
                <a:cs typeface="Arial"/>
                <a:sym typeface="Arial"/>
              </a:rPr>
              <a:t>Stages</a:t>
            </a:r>
            <a:endParaRPr sz="1800">
              <a:solidFill>
                <a:schemeClr val="dk1"/>
              </a:solidFill>
              <a:latin typeface="Arial"/>
              <a:ea typeface="Arial"/>
              <a:cs typeface="Arial"/>
              <a:sym typeface="Arial"/>
            </a:endParaRPr>
          </a:p>
        </p:txBody>
      </p:sp>
      <p:sp>
        <p:nvSpPr>
          <p:cNvPr id="888" name="Google Shape;888;p121"/>
          <p:cNvSpPr txBox="1"/>
          <p:nvPr/>
        </p:nvSpPr>
        <p:spPr>
          <a:xfrm>
            <a:off x="2452973" y="2571739"/>
            <a:ext cx="1425300" cy="199200"/>
          </a:xfrm>
          <a:prstGeom prst="rect">
            <a:avLst/>
          </a:prstGeom>
          <a:noFill/>
          <a:ln>
            <a:noFill/>
          </a:ln>
        </p:spPr>
        <p:txBody>
          <a:bodyPr spcFirstLastPara="1" wrap="square" lIns="68550" tIns="68550" rIns="68550" bIns="68550" anchor="t" anchorCtr="0">
            <a:noAutofit/>
          </a:bodyPr>
          <a:lstStyle/>
          <a:p>
            <a:pPr marL="0" marR="0" lvl="0" indent="0" algn="ctr" rtl="0">
              <a:spcBef>
                <a:spcPts val="0"/>
              </a:spcBef>
              <a:spcAft>
                <a:spcPts val="0"/>
              </a:spcAft>
              <a:buNone/>
            </a:pPr>
            <a:r>
              <a:rPr lang="fr" sz="1800">
                <a:solidFill>
                  <a:schemeClr val="dk1"/>
                </a:solidFill>
                <a:latin typeface="Arial"/>
                <a:ea typeface="Arial"/>
                <a:cs typeface="Arial"/>
                <a:sym typeface="Arial"/>
              </a:rPr>
              <a:t>écoles</a:t>
            </a: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3"/>
                                        </p:tgtEl>
                                        <p:attrNameLst>
                                          <p:attrName>style.visibility</p:attrName>
                                        </p:attrNameLst>
                                      </p:cBhvr>
                                      <p:to>
                                        <p:strVal val="visible"/>
                                      </p:to>
                                    </p:set>
                                    <p:animEffect transition="in" filter="fade">
                                      <p:cBhvr>
                                        <p:cTn id="7" dur="1000"/>
                                        <p:tgtEl>
                                          <p:spTgt spid="883"/>
                                        </p:tgtEl>
                                      </p:cBhvr>
                                    </p:animEffect>
                                  </p:childTnLst>
                                </p:cTn>
                              </p:par>
                              <p:par>
                                <p:cTn id="8" presetID="10" presetClass="entr" presetSubtype="0" fill="hold" nodeType="withEffect">
                                  <p:stCondLst>
                                    <p:cond delay="0"/>
                                  </p:stCondLst>
                                  <p:childTnLst>
                                    <p:set>
                                      <p:cBhvr>
                                        <p:cTn id="9" dur="1" fill="hold">
                                          <p:stCondLst>
                                            <p:cond delay="0"/>
                                          </p:stCondLst>
                                        </p:cTn>
                                        <p:tgtEl>
                                          <p:spTgt spid="885"/>
                                        </p:tgtEl>
                                        <p:attrNameLst>
                                          <p:attrName>style.visibility</p:attrName>
                                        </p:attrNameLst>
                                      </p:cBhvr>
                                      <p:to>
                                        <p:strVal val="visible"/>
                                      </p:to>
                                    </p:set>
                                    <p:animEffect transition="in" filter="fade">
                                      <p:cBhvr>
                                        <p:cTn id="10" dur="1000"/>
                                        <p:tgtEl>
                                          <p:spTgt spid="8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87"/>
                                        </p:tgtEl>
                                        <p:attrNameLst>
                                          <p:attrName>style.visibility</p:attrName>
                                        </p:attrNameLst>
                                      </p:cBhvr>
                                      <p:to>
                                        <p:strVal val="visible"/>
                                      </p:to>
                                    </p:set>
                                    <p:animEffect transition="in" filter="fade">
                                      <p:cBhvr>
                                        <p:cTn id="15" dur="1000"/>
                                        <p:tgtEl>
                                          <p:spTgt spid="88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84"/>
                                        </p:tgtEl>
                                        <p:attrNameLst>
                                          <p:attrName>style.visibility</p:attrName>
                                        </p:attrNameLst>
                                      </p:cBhvr>
                                      <p:to>
                                        <p:strVal val="visible"/>
                                      </p:to>
                                    </p:set>
                                    <p:animEffect transition="in" filter="fade">
                                      <p:cBhvr>
                                        <p:cTn id="19" dur="1000"/>
                                        <p:tgtEl>
                                          <p:spTgt spid="884"/>
                                        </p:tgtEl>
                                      </p:cBhvr>
                                    </p:animEffect>
                                  </p:childTnLst>
                                </p:cTn>
                              </p:par>
                              <p:par>
                                <p:cTn id="20" presetID="10" presetClass="entr" presetSubtype="0" fill="hold" nodeType="withEffect">
                                  <p:stCondLst>
                                    <p:cond delay="0"/>
                                  </p:stCondLst>
                                  <p:childTnLst>
                                    <p:set>
                                      <p:cBhvr>
                                        <p:cTn id="21" dur="1" fill="hold">
                                          <p:stCondLst>
                                            <p:cond delay="0"/>
                                          </p:stCondLst>
                                        </p:cTn>
                                        <p:tgtEl>
                                          <p:spTgt spid="886"/>
                                        </p:tgtEl>
                                        <p:attrNameLst>
                                          <p:attrName>style.visibility</p:attrName>
                                        </p:attrNameLst>
                                      </p:cBhvr>
                                      <p:to>
                                        <p:strVal val="visible"/>
                                      </p:to>
                                    </p:set>
                                    <p:animEffect transition="in" filter="fade">
                                      <p:cBhvr>
                                        <p:cTn id="22" dur="1000"/>
                                        <p:tgtEl>
                                          <p:spTgt spid="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22"/>
          <p:cNvSpPr txBox="1">
            <a:spLocks noGrp="1"/>
          </p:cNvSpPr>
          <p:nvPr>
            <p:ph type="title"/>
          </p:nvPr>
        </p:nvSpPr>
        <p:spPr>
          <a:xfrm>
            <a:off x="628650" y="829619"/>
            <a:ext cx="7886700" cy="74562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Discontinuité F/E</a:t>
            </a:r>
            <a:endParaRPr/>
          </a:p>
        </p:txBody>
      </p:sp>
      <p:sp>
        <p:nvSpPr>
          <p:cNvPr id="894" name="Google Shape;894;p122"/>
          <p:cNvSpPr/>
          <p:nvPr/>
        </p:nvSpPr>
        <p:spPr>
          <a:xfrm rot="-5400000">
            <a:off x="5743577" y="700608"/>
            <a:ext cx="645275" cy="922711"/>
          </a:xfrm>
          <a:prstGeom prst="flowChartDocument">
            <a:avLst/>
          </a:prstGeom>
          <a:solidFill>
            <a:srgbClr val="FABF8E"/>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5" name="Google Shape;895;p122"/>
          <p:cNvSpPr/>
          <p:nvPr/>
        </p:nvSpPr>
        <p:spPr>
          <a:xfrm rot="5400000">
            <a:off x="6581086" y="690901"/>
            <a:ext cx="645275" cy="922711"/>
          </a:xfrm>
          <a:prstGeom prst="flowChartDocument">
            <a:avLst/>
          </a:prstGeom>
          <a:solidFill>
            <a:srgbClr val="BFBFBF"/>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96" name="Google Shape;896;p122"/>
          <p:cNvPicPr preferRelativeResize="0"/>
          <p:nvPr/>
        </p:nvPicPr>
        <p:blipFill rotWithShape="1">
          <a:blip r:embed="rId3">
            <a:alphaModFix/>
          </a:blip>
          <a:srcRect/>
          <a:stretch/>
        </p:blipFill>
        <p:spPr>
          <a:xfrm>
            <a:off x="1193397" y="1584955"/>
            <a:ext cx="4234427" cy="284553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12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Niveau de précarité des emplois</a:t>
            </a:r>
            <a:endParaRPr/>
          </a:p>
        </p:txBody>
      </p:sp>
      <p:pic>
        <p:nvPicPr>
          <p:cNvPr id="908" name="Google Shape;908;p124"/>
          <p:cNvPicPr preferRelativeResize="0"/>
          <p:nvPr/>
        </p:nvPicPr>
        <p:blipFill rotWithShape="1">
          <a:blip r:embed="rId3">
            <a:alphaModFix/>
          </a:blip>
          <a:srcRect/>
          <a:stretch/>
        </p:blipFill>
        <p:spPr>
          <a:xfrm>
            <a:off x="1492280" y="1853803"/>
            <a:ext cx="5433968" cy="191006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2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Statut de l'emploi</a:t>
            </a:r>
            <a:endParaRPr/>
          </a:p>
        </p:txBody>
      </p:sp>
      <p:pic>
        <p:nvPicPr>
          <p:cNvPr id="914" name="Google Shape;914;p125"/>
          <p:cNvPicPr preferRelativeResize="0"/>
          <p:nvPr/>
        </p:nvPicPr>
        <p:blipFill rotWithShape="1">
          <a:blip r:embed="rId3">
            <a:alphaModFix/>
          </a:blip>
          <a:srcRect/>
          <a:stretch/>
        </p:blipFill>
        <p:spPr>
          <a:xfrm>
            <a:off x="1171575" y="1486794"/>
            <a:ext cx="5314950" cy="274245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26"/>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
              <a:t>Ingénierie de formation pour réduire la discontinuité</a:t>
            </a:r>
            <a:endParaRPr/>
          </a:p>
        </p:txBody>
      </p:sp>
      <p:pic>
        <p:nvPicPr>
          <p:cNvPr id="920" name="Google Shape;920;p126"/>
          <p:cNvPicPr preferRelativeResize="0"/>
          <p:nvPr/>
        </p:nvPicPr>
        <p:blipFill rotWithShape="1">
          <a:blip r:embed="rId3">
            <a:alphaModFix/>
          </a:blip>
          <a:srcRect/>
          <a:stretch/>
        </p:blipFill>
        <p:spPr>
          <a:xfrm>
            <a:off x="3914712" y="2106032"/>
            <a:ext cx="611677" cy="437161"/>
          </a:xfrm>
          <a:prstGeom prst="rect">
            <a:avLst/>
          </a:prstGeom>
          <a:noFill/>
          <a:ln>
            <a:noFill/>
          </a:ln>
        </p:spPr>
      </p:pic>
      <p:cxnSp>
        <p:nvCxnSpPr>
          <p:cNvPr id="921" name="Google Shape;921;p126"/>
          <p:cNvCxnSpPr>
            <a:stCxn id="920" idx="1"/>
          </p:cNvCxnSpPr>
          <p:nvPr/>
        </p:nvCxnSpPr>
        <p:spPr>
          <a:xfrm rot="10800000">
            <a:off x="3079212" y="2314713"/>
            <a:ext cx="835500" cy="9900"/>
          </a:xfrm>
          <a:prstGeom prst="straightConnector1">
            <a:avLst/>
          </a:prstGeom>
          <a:noFill/>
          <a:ln w="9525" cap="flat" cmpd="sng">
            <a:solidFill>
              <a:schemeClr val="dk2"/>
            </a:solidFill>
            <a:prstDash val="solid"/>
            <a:round/>
            <a:headEnd type="none" w="sm" len="sm"/>
            <a:tailEnd type="none" w="sm" len="sm"/>
          </a:ln>
        </p:spPr>
      </p:cxnSp>
      <p:pic>
        <p:nvPicPr>
          <p:cNvPr id="922" name="Google Shape;922;p126"/>
          <p:cNvPicPr preferRelativeResize="0"/>
          <p:nvPr/>
        </p:nvPicPr>
        <p:blipFill rotWithShape="1">
          <a:blip r:embed="rId4">
            <a:alphaModFix/>
          </a:blip>
          <a:srcRect/>
          <a:stretch/>
        </p:blipFill>
        <p:spPr>
          <a:xfrm>
            <a:off x="2311868" y="2083468"/>
            <a:ext cx="499270" cy="482287"/>
          </a:xfrm>
          <a:prstGeom prst="rect">
            <a:avLst/>
          </a:prstGeom>
          <a:noFill/>
          <a:ln>
            <a:noFill/>
          </a:ln>
        </p:spPr>
      </p:pic>
      <p:pic>
        <p:nvPicPr>
          <p:cNvPr id="923" name="Google Shape;923;p126"/>
          <p:cNvPicPr preferRelativeResize="0"/>
          <p:nvPr/>
        </p:nvPicPr>
        <p:blipFill rotWithShape="1">
          <a:blip r:embed="rId5">
            <a:alphaModFix/>
          </a:blip>
          <a:srcRect/>
          <a:stretch/>
        </p:blipFill>
        <p:spPr>
          <a:xfrm>
            <a:off x="3989647" y="2763910"/>
            <a:ext cx="499275" cy="502622"/>
          </a:xfrm>
          <a:prstGeom prst="rect">
            <a:avLst/>
          </a:prstGeom>
          <a:noFill/>
          <a:ln>
            <a:noFill/>
          </a:ln>
        </p:spPr>
      </p:pic>
      <p:cxnSp>
        <p:nvCxnSpPr>
          <p:cNvPr id="924" name="Google Shape;924;p126"/>
          <p:cNvCxnSpPr>
            <a:stCxn id="920" idx="2"/>
            <a:endCxn id="923" idx="0"/>
          </p:cNvCxnSpPr>
          <p:nvPr/>
        </p:nvCxnSpPr>
        <p:spPr>
          <a:xfrm>
            <a:off x="4220550" y="2543193"/>
            <a:ext cx="18600" cy="220800"/>
          </a:xfrm>
          <a:prstGeom prst="straightConnector1">
            <a:avLst/>
          </a:prstGeom>
          <a:noFill/>
          <a:ln w="9525" cap="flat" cmpd="sng">
            <a:solidFill>
              <a:schemeClr val="dk2"/>
            </a:solidFill>
            <a:prstDash val="solid"/>
            <a:round/>
            <a:headEnd type="none" w="sm" len="sm"/>
            <a:tailEnd type="none" w="sm" len="sm"/>
          </a:ln>
        </p:spPr>
      </p:cxnSp>
      <p:cxnSp>
        <p:nvCxnSpPr>
          <p:cNvPr id="925" name="Google Shape;925;p126"/>
          <p:cNvCxnSpPr>
            <a:stCxn id="920" idx="3"/>
            <a:endCxn id="926" idx="1"/>
          </p:cNvCxnSpPr>
          <p:nvPr/>
        </p:nvCxnSpPr>
        <p:spPr>
          <a:xfrm>
            <a:off x="4526389" y="2324613"/>
            <a:ext cx="1140900" cy="22500"/>
          </a:xfrm>
          <a:prstGeom prst="straightConnector1">
            <a:avLst/>
          </a:prstGeom>
          <a:noFill/>
          <a:ln w="9525" cap="flat" cmpd="sng">
            <a:solidFill>
              <a:schemeClr val="dk2"/>
            </a:solidFill>
            <a:prstDash val="solid"/>
            <a:round/>
            <a:headEnd type="none" w="sm" len="sm"/>
            <a:tailEnd type="none" w="sm" len="sm"/>
          </a:ln>
        </p:spPr>
      </p:cxnSp>
      <p:pic>
        <p:nvPicPr>
          <p:cNvPr id="926" name="Google Shape;926;p126"/>
          <p:cNvPicPr preferRelativeResize="0"/>
          <p:nvPr/>
        </p:nvPicPr>
        <p:blipFill rotWithShape="1">
          <a:blip r:embed="rId6">
            <a:alphaModFix/>
          </a:blip>
          <a:srcRect/>
          <a:stretch/>
        </p:blipFill>
        <p:spPr>
          <a:xfrm>
            <a:off x="5667406" y="2072632"/>
            <a:ext cx="535204" cy="549098"/>
          </a:xfrm>
          <a:prstGeom prst="rect">
            <a:avLst/>
          </a:prstGeom>
          <a:noFill/>
          <a:ln>
            <a:noFill/>
          </a:ln>
        </p:spPr>
      </p:pic>
      <p:sp>
        <p:nvSpPr>
          <p:cNvPr id="927" name="Google Shape;927;p126"/>
          <p:cNvSpPr txBox="1"/>
          <p:nvPr/>
        </p:nvSpPr>
        <p:spPr>
          <a:xfrm>
            <a:off x="5063131" y="2678548"/>
            <a:ext cx="1914358" cy="220725"/>
          </a:xfrm>
          <a:prstGeom prst="rect">
            <a:avLst/>
          </a:prstGeom>
          <a:noFill/>
          <a:ln>
            <a:noFill/>
          </a:ln>
        </p:spPr>
        <p:txBody>
          <a:bodyPr spcFirstLastPara="1" wrap="square" lIns="68550" tIns="68550" rIns="68550" bIns="68550" anchor="t" anchorCtr="0">
            <a:noAutofit/>
          </a:bodyPr>
          <a:lstStyle/>
          <a:p>
            <a:pPr marL="0" marR="0" lvl="0" indent="0" algn="ctr" rtl="0">
              <a:spcBef>
                <a:spcPts val="0"/>
              </a:spcBef>
              <a:spcAft>
                <a:spcPts val="0"/>
              </a:spcAft>
              <a:buNone/>
            </a:pPr>
            <a:r>
              <a:rPr lang="fr" sz="1800">
                <a:solidFill>
                  <a:schemeClr val="dk1"/>
                </a:solidFill>
                <a:latin typeface="Arial"/>
                <a:ea typeface="Arial"/>
                <a:cs typeface="Arial"/>
                <a:sym typeface="Arial"/>
              </a:rPr>
              <a:t>Équipes délocalisées</a:t>
            </a:r>
            <a:endParaRPr sz="1800">
              <a:solidFill>
                <a:schemeClr val="dk1"/>
              </a:solidFill>
              <a:latin typeface="Arial"/>
              <a:ea typeface="Arial"/>
              <a:cs typeface="Arial"/>
              <a:sym typeface="Arial"/>
            </a:endParaRPr>
          </a:p>
        </p:txBody>
      </p:sp>
      <p:sp>
        <p:nvSpPr>
          <p:cNvPr id="928" name="Google Shape;928;p126"/>
          <p:cNvSpPr txBox="1"/>
          <p:nvPr/>
        </p:nvSpPr>
        <p:spPr>
          <a:xfrm>
            <a:off x="1676206" y="2594992"/>
            <a:ext cx="1937025" cy="220725"/>
          </a:xfrm>
          <a:prstGeom prst="rect">
            <a:avLst/>
          </a:prstGeom>
          <a:noFill/>
          <a:ln>
            <a:noFill/>
          </a:ln>
        </p:spPr>
        <p:txBody>
          <a:bodyPr spcFirstLastPara="1" wrap="square" lIns="68550" tIns="68550" rIns="68550" bIns="68550" anchor="t" anchorCtr="0">
            <a:noAutofit/>
          </a:bodyPr>
          <a:lstStyle/>
          <a:p>
            <a:pPr marL="0" marR="0" lvl="0" indent="0" algn="ctr" rtl="0">
              <a:spcBef>
                <a:spcPts val="0"/>
              </a:spcBef>
              <a:spcAft>
                <a:spcPts val="0"/>
              </a:spcAft>
              <a:buNone/>
            </a:pPr>
            <a:r>
              <a:rPr lang="fr" sz="1800">
                <a:solidFill>
                  <a:schemeClr val="dk1"/>
                </a:solidFill>
                <a:latin typeface="Arial"/>
                <a:ea typeface="Arial"/>
                <a:cs typeface="Arial"/>
                <a:sym typeface="Arial"/>
              </a:rPr>
              <a:t>Équipes internes</a:t>
            </a:r>
            <a:endParaRPr sz="1800">
              <a:solidFill>
                <a:schemeClr val="dk1"/>
              </a:solidFill>
              <a:latin typeface="Arial"/>
              <a:ea typeface="Arial"/>
              <a:cs typeface="Arial"/>
              <a:sym typeface="Arial"/>
            </a:endParaRPr>
          </a:p>
        </p:txBody>
      </p:sp>
      <p:sp>
        <p:nvSpPr>
          <p:cNvPr id="929" name="Google Shape;929;p126"/>
          <p:cNvSpPr/>
          <p:nvPr/>
        </p:nvSpPr>
        <p:spPr>
          <a:xfrm>
            <a:off x="1118986" y="1818362"/>
            <a:ext cx="1350000" cy="1012500"/>
          </a:xfrm>
          <a:prstGeom prst="ellipse">
            <a:avLst/>
          </a:prstGeom>
          <a:solidFill>
            <a:srgbClr val="DDD9C3">
              <a:alpha val="56862"/>
            </a:srgbClr>
          </a:solidFill>
          <a:ln w="25400" cap="flat" cmpd="sng">
            <a:solidFill>
              <a:srgbClr val="E36C09"/>
            </a:solidFill>
            <a:prstDash val="solid"/>
            <a:round/>
            <a:headEnd type="none" w="sm" len="sm"/>
            <a:tailEnd type="none" w="sm" len="sm"/>
          </a:ln>
        </p:spPr>
        <p:txBody>
          <a:bodyPr spcFirstLastPara="1" wrap="square" lIns="27000" tIns="27000" rIns="27000" bIns="45700" anchor="ctr" anchorCtr="0">
            <a:noAutofit/>
          </a:bodyPr>
          <a:lstStyle/>
          <a:p>
            <a:pPr marL="0" marR="0" lvl="0" indent="0" algn="ctr" rtl="0">
              <a:spcBef>
                <a:spcPts val="0"/>
              </a:spcBef>
              <a:spcAft>
                <a:spcPts val="0"/>
              </a:spcAft>
              <a:buNone/>
            </a:pPr>
            <a:r>
              <a:rPr lang="fr" sz="1200">
                <a:solidFill>
                  <a:schemeClr val="dk1"/>
                </a:solidFill>
                <a:latin typeface="Arial"/>
                <a:ea typeface="Arial"/>
                <a:cs typeface="Arial"/>
                <a:sym typeface="Arial"/>
              </a:rPr>
              <a:t>clients</a:t>
            </a:r>
            <a:endParaRPr/>
          </a:p>
        </p:txBody>
      </p:sp>
      <p:sp>
        <p:nvSpPr>
          <p:cNvPr id="930" name="Google Shape;930;p126"/>
          <p:cNvSpPr txBox="1"/>
          <p:nvPr/>
        </p:nvSpPr>
        <p:spPr>
          <a:xfrm>
            <a:off x="3413055" y="3163492"/>
            <a:ext cx="1914358" cy="220725"/>
          </a:xfrm>
          <a:prstGeom prst="rect">
            <a:avLst/>
          </a:prstGeom>
          <a:noFill/>
          <a:ln>
            <a:noFill/>
          </a:ln>
        </p:spPr>
        <p:txBody>
          <a:bodyPr spcFirstLastPara="1" wrap="square" lIns="68550" tIns="68550" rIns="68550" bIns="68550" anchor="t" anchorCtr="0">
            <a:noAutofit/>
          </a:bodyPr>
          <a:lstStyle/>
          <a:p>
            <a:pPr marL="0" marR="0" lvl="0" indent="0" algn="ctr" rtl="0">
              <a:spcBef>
                <a:spcPts val="0"/>
              </a:spcBef>
              <a:spcAft>
                <a:spcPts val="0"/>
              </a:spcAft>
              <a:buNone/>
            </a:pPr>
            <a:r>
              <a:rPr lang="fr" sz="1800">
                <a:solidFill>
                  <a:schemeClr val="dk1"/>
                </a:solidFill>
                <a:latin typeface="Arial"/>
                <a:ea typeface="Arial"/>
                <a:cs typeface="Arial"/>
                <a:sym typeface="Arial"/>
              </a:rPr>
              <a:t>Placement chez le client</a:t>
            </a:r>
            <a:endParaRPr sz="1800">
              <a:solidFill>
                <a:schemeClr val="dk1"/>
              </a:solidFill>
              <a:latin typeface="Arial"/>
              <a:ea typeface="Arial"/>
              <a:cs typeface="Arial"/>
              <a:sym typeface="Arial"/>
            </a:endParaRPr>
          </a:p>
        </p:txBody>
      </p:sp>
      <p:sp>
        <p:nvSpPr>
          <p:cNvPr id="931" name="Google Shape;931;p126"/>
          <p:cNvSpPr/>
          <p:nvPr/>
        </p:nvSpPr>
        <p:spPr>
          <a:xfrm>
            <a:off x="3647496" y="3102033"/>
            <a:ext cx="1350000" cy="1012500"/>
          </a:xfrm>
          <a:prstGeom prst="ellipse">
            <a:avLst/>
          </a:prstGeom>
          <a:solidFill>
            <a:srgbClr val="DDD9C3">
              <a:alpha val="56862"/>
            </a:srgbClr>
          </a:solidFill>
          <a:ln w="25400" cap="flat" cmpd="sng">
            <a:solidFill>
              <a:srgbClr val="E36C09"/>
            </a:solidFill>
            <a:prstDash val="solid"/>
            <a:round/>
            <a:headEnd type="none" w="sm" len="sm"/>
            <a:tailEnd type="none" w="sm" len="sm"/>
          </a:ln>
        </p:spPr>
        <p:txBody>
          <a:bodyPr spcFirstLastPara="1" wrap="square" lIns="27000" tIns="27000" rIns="27000" bIns="45700" anchor="ctr" anchorCtr="0">
            <a:noAutofit/>
          </a:bodyPr>
          <a:lstStyle/>
          <a:p>
            <a:pPr marL="0" marR="0" lvl="0" indent="0" algn="ctr" rtl="0">
              <a:spcBef>
                <a:spcPts val="0"/>
              </a:spcBef>
              <a:spcAft>
                <a:spcPts val="0"/>
              </a:spcAft>
              <a:buNone/>
            </a:pPr>
            <a:br>
              <a:rPr lang="fr" sz="1200">
                <a:solidFill>
                  <a:schemeClr val="dk1"/>
                </a:solidFill>
                <a:latin typeface="Arial"/>
                <a:ea typeface="Arial"/>
                <a:cs typeface="Arial"/>
                <a:sym typeface="Arial"/>
              </a:rPr>
            </a:br>
            <a:br>
              <a:rPr lang="fr" sz="1200">
                <a:solidFill>
                  <a:schemeClr val="dk1"/>
                </a:solidFill>
                <a:latin typeface="Arial"/>
                <a:ea typeface="Arial"/>
                <a:cs typeface="Arial"/>
                <a:sym typeface="Arial"/>
              </a:rPr>
            </a:br>
            <a:br>
              <a:rPr lang="fr" sz="1200">
                <a:solidFill>
                  <a:schemeClr val="dk1"/>
                </a:solidFill>
                <a:latin typeface="Arial"/>
                <a:ea typeface="Arial"/>
                <a:cs typeface="Arial"/>
                <a:sym typeface="Arial"/>
              </a:rPr>
            </a:br>
            <a:r>
              <a:rPr lang="fr" sz="1200">
                <a:solidFill>
                  <a:schemeClr val="dk1"/>
                </a:solidFill>
                <a:latin typeface="Arial"/>
                <a:ea typeface="Arial"/>
                <a:cs typeface="Arial"/>
                <a:sym typeface="Arial"/>
              </a:rPr>
              <a:t>clients</a:t>
            </a:r>
            <a:endParaRPr/>
          </a:p>
        </p:txBody>
      </p:sp>
      <p:sp>
        <p:nvSpPr>
          <p:cNvPr id="932" name="Google Shape;932;p126"/>
          <p:cNvSpPr/>
          <p:nvPr/>
        </p:nvSpPr>
        <p:spPr>
          <a:xfrm>
            <a:off x="5501007" y="1725901"/>
            <a:ext cx="1350000" cy="1012500"/>
          </a:xfrm>
          <a:prstGeom prst="ellipse">
            <a:avLst/>
          </a:prstGeom>
          <a:solidFill>
            <a:srgbClr val="DDD9C3">
              <a:alpha val="56862"/>
            </a:srgbClr>
          </a:solidFill>
          <a:ln w="25400" cap="flat" cmpd="sng">
            <a:solidFill>
              <a:srgbClr val="E36C09"/>
            </a:solidFill>
            <a:prstDash val="solid"/>
            <a:round/>
            <a:headEnd type="none" w="sm" len="sm"/>
            <a:tailEnd type="none" w="sm" len="sm"/>
          </a:ln>
        </p:spPr>
        <p:txBody>
          <a:bodyPr spcFirstLastPara="1" wrap="square" lIns="27000" tIns="27000" rIns="27000" bIns="45700" anchor="ctr" anchorCtr="0">
            <a:noAutofit/>
          </a:bodyPr>
          <a:lstStyle/>
          <a:p>
            <a:pPr marL="0" marR="0" lvl="0" indent="0" algn="ctr" rtl="0">
              <a:spcBef>
                <a:spcPts val="0"/>
              </a:spcBef>
              <a:spcAft>
                <a:spcPts val="0"/>
              </a:spcAft>
              <a:buNone/>
            </a:pPr>
            <a:r>
              <a:rPr lang="fr" sz="1200">
                <a:solidFill>
                  <a:schemeClr val="dk1"/>
                </a:solidFill>
                <a:latin typeface="Arial"/>
                <a:ea typeface="Arial"/>
                <a:cs typeface="Arial"/>
                <a:sym typeface="Arial"/>
              </a:rPr>
              <a:t>         clients</a:t>
            </a:r>
            <a:endParaRPr/>
          </a:p>
        </p:txBody>
      </p:sp>
      <p:sp>
        <p:nvSpPr>
          <p:cNvPr id="933" name="Google Shape;933;p126"/>
          <p:cNvSpPr txBox="1"/>
          <p:nvPr/>
        </p:nvSpPr>
        <p:spPr>
          <a:xfrm>
            <a:off x="2971667" y="1570089"/>
            <a:ext cx="2565008" cy="4847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800">
                <a:solidFill>
                  <a:schemeClr val="dk1"/>
                </a:solidFill>
                <a:latin typeface="Arial"/>
                <a:ea typeface="Arial"/>
                <a:cs typeface="Arial"/>
                <a:sym typeface="Arial"/>
              </a:rPr>
              <a:t>Un plan d'études : trois modalités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
                                        </p:tgtEl>
                                        <p:attrNameLst>
                                          <p:attrName>style.visibility</p:attrName>
                                        </p:attrNameLst>
                                      </p:cBhvr>
                                      <p:to>
                                        <p:strVal val="visible"/>
                                      </p:to>
                                    </p:set>
                                    <p:animEffect transition="in" filter="fade">
                                      <p:cBhvr>
                                        <p:cTn id="7" dur="1000"/>
                                        <p:tgtEl>
                                          <p:spTgt spid="921"/>
                                        </p:tgtEl>
                                      </p:cBhvr>
                                    </p:animEffect>
                                  </p:childTnLst>
                                </p:cTn>
                              </p:par>
                              <p:par>
                                <p:cTn id="8" presetID="10" presetClass="entr" presetSubtype="0" fill="hold" nodeType="withEffect">
                                  <p:stCondLst>
                                    <p:cond delay="0"/>
                                  </p:stCondLst>
                                  <p:childTnLst>
                                    <p:set>
                                      <p:cBhvr>
                                        <p:cTn id="9" dur="1" fill="hold">
                                          <p:stCondLst>
                                            <p:cond delay="0"/>
                                          </p:stCondLst>
                                        </p:cTn>
                                        <p:tgtEl>
                                          <p:spTgt spid="922"/>
                                        </p:tgtEl>
                                        <p:attrNameLst>
                                          <p:attrName>style.visibility</p:attrName>
                                        </p:attrNameLst>
                                      </p:cBhvr>
                                      <p:to>
                                        <p:strVal val="visible"/>
                                      </p:to>
                                    </p:set>
                                    <p:animEffect transition="in" filter="fade">
                                      <p:cBhvr>
                                        <p:cTn id="10" dur="1000"/>
                                        <p:tgtEl>
                                          <p:spTgt spid="922"/>
                                        </p:tgtEl>
                                      </p:cBhvr>
                                    </p:animEffect>
                                  </p:childTnLst>
                                </p:cTn>
                              </p:par>
                              <p:par>
                                <p:cTn id="11" presetID="10" presetClass="entr" presetSubtype="0" fill="hold" nodeType="withEffect">
                                  <p:stCondLst>
                                    <p:cond delay="0"/>
                                  </p:stCondLst>
                                  <p:childTnLst>
                                    <p:set>
                                      <p:cBhvr>
                                        <p:cTn id="12" dur="1" fill="hold">
                                          <p:stCondLst>
                                            <p:cond delay="0"/>
                                          </p:stCondLst>
                                        </p:cTn>
                                        <p:tgtEl>
                                          <p:spTgt spid="928"/>
                                        </p:tgtEl>
                                        <p:attrNameLst>
                                          <p:attrName>style.visibility</p:attrName>
                                        </p:attrNameLst>
                                      </p:cBhvr>
                                      <p:to>
                                        <p:strVal val="visible"/>
                                      </p:to>
                                    </p:set>
                                    <p:animEffect transition="in" filter="fade">
                                      <p:cBhvr>
                                        <p:cTn id="13" dur="1000"/>
                                        <p:tgtEl>
                                          <p:spTgt spid="9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23"/>
                                        </p:tgtEl>
                                        <p:attrNameLst>
                                          <p:attrName>style.visibility</p:attrName>
                                        </p:attrNameLst>
                                      </p:cBhvr>
                                      <p:to>
                                        <p:strVal val="visible"/>
                                      </p:to>
                                    </p:set>
                                    <p:animEffect transition="in" filter="fade">
                                      <p:cBhvr>
                                        <p:cTn id="18" dur="1000"/>
                                        <p:tgtEl>
                                          <p:spTgt spid="923"/>
                                        </p:tgtEl>
                                      </p:cBhvr>
                                    </p:animEffect>
                                  </p:childTnLst>
                                </p:cTn>
                              </p:par>
                              <p:par>
                                <p:cTn id="19" presetID="10" presetClass="entr" presetSubtype="0" fill="hold" nodeType="withEffect">
                                  <p:stCondLst>
                                    <p:cond delay="0"/>
                                  </p:stCondLst>
                                  <p:childTnLst>
                                    <p:set>
                                      <p:cBhvr>
                                        <p:cTn id="20" dur="1" fill="hold">
                                          <p:stCondLst>
                                            <p:cond delay="0"/>
                                          </p:stCondLst>
                                        </p:cTn>
                                        <p:tgtEl>
                                          <p:spTgt spid="924"/>
                                        </p:tgtEl>
                                        <p:attrNameLst>
                                          <p:attrName>style.visibility</p:attrName>
                                        </p:attrNameLst>
                                      </p:cBhvr>
                                      <p:to>
                                        <p:strVal val="visible"/>
                                      </p:to>
                                    </p:set>
                                    <p:animEffect transition="in" filter="fade">
                                      <p:cBhvr>
                                        <p:cTn id="21" dur="1000"/>
                                        <p:tgtEl>
                                          <p:spTgt spid="9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25"/>
                                        </p:tgtEl>
                                        <p:attrNameLst>
                                          <p:attrName>style.visibility</p:attrName>
                                        </p:attrNameLst>
                                      </p:cBhvr>
                                      <p:to>
                                        <p:strVal val="visible"/>
                                      </p:to>
                                    </p:set>
                                    <p:animEffect transition="in" filter="fade">
                                      <p:cBhvr>
                                        <p:cTn id="26" dur="1000"/>
                                        <p:tgtEl>
                                          <p:spTgt spid="925"/>
                                        </p:tgtEl>
                                      </p:cBhvr>
                                    </p:animEffect>
                                  </p:childTnLst>
                                </p:cTn>
                              </p:par>
                              <p:par>
                                <p:cTn id="27" presetID="10" presetClass="entr" presetSubtype="0" fill="hold" nodeType="withEffect">
                                  <p:stCondLst>
                                    <p:cond delay="0"/>
                                  </p:stCondLst>
                                  <p:childTnLst>
                                    <p:set>
                                      <p:cBhvr>
                                        <p:cTn id="28" dur="1" fill="hold">
                                          <p:stCondLst>
                                            <p:cond delay="0"/>
                                          </p:stCondLst>
                                        </p:cTn>
                                        <p:tgtEl>
                                          <p:spTgt spid="926"/>
                                        </p:tgtEl>
                                        <p:attrNameLst>
                                          <p:attrName>style.visibility</p:attrName>
                                        </p:attrNameLst>
                                      </p:cBhvr>
                                      <p:to>
                                        <p:strVal val="visible"/>
                                      </p:to>
                                    </p:set>
                                    <p:animEffect transition="in" filter="fade">
                                      <p:cBhvr>
                                        <p:cTn id="29" dur="1000"/>
                                        <p:tgtEl>
                                          <p:spTgt spid="926"/>
                                        </p:tgtEl>
                                      </p:cBhvr>
                                    </p:animEffect>
                                  </p:childTnLst>
                                </p:cTn>
                              </p:par>
                              <p:par>
                                <p:cTn id="30" presetID="10" presetClass="entr" presetSubtype="0" fill="hold" nodeType="withEffect">
                                  <p:stCondLst>
                                    <p:cond delay="0"/>
                                  </p:stCondLst>
                                  <p:childTnLst>
                                    <p:set>
                                      <p:cBhvr>
                                        <p:cTn id="31" dur="1" fill="hold">
                                          <p:stCondLst>
                                            <p:cond delay="0"/>
                                          </p:stCondLst>
                                        </p:cTn>
                                        <p:tgtEl>
                                          <p:spTgt spid="927"/>
                                        </p:tgtEl>
                                        <p:attrNameLst>
                                          <p:attrName>style.visibility</p:attrName>
                                        </p:attrNameLst>
                                      </p:cBhvr>
                                      <p:to>
                                        <p:strVal val="visible"/>
                                      </p:to>
                                    </p:set>
                                    <p:animEffect transition="in" filter="fade">
                                      <p:cBhvr>
                                        <p:cTn id="32" dur="1000"/>
                                        <p:tgtEl>
                                          <p:spTgt spid="927"/>
                                        </p:tgtEl>
                                      </p:cBhvr>
                                    </p:animEffect>
                                  </p:childTnLst>
                                </p:cTn>
                              </p:par>
                              <p:par>
                                <p:cTn id="33" presetID="10" presetClass="entr" presetSubtype="0" fill="hold" nodeType="withEffect">
                                  <p:stCondLst>
                                    <p:cond delay="0"/>
                                  </p:stCondLst>
                                  <p:childTnLst>
                                    <p:set>
                                      <p:cBhvr>
                                        <p:cTn id="34" dur="1" fill="hold">
                                          <p:stCondLst>
                                            <p:cond delay="0"/>
                                          </p:stCondLst>
                                        </p:cTn>
                                        <p:tgtEl>
                                          <p:spTgt spid="930"/>
                                        </p:tgtEl>
                                        <p:attrNameLst>
                                          <p:attrName>style.visibility</p:attrName>
                                        </p:attrNameLst>
                                      </p:cBhvr>
                                      <p:to>
                                        <p:strVal val="visible"/>
                                      </p:to>
                                    </p:set>
                                    <p:animEffect transition="in" filter="fade">
                                      <p:cBhvr>
                                        <p:cTn id="35" dur="1000"/>
                                        <p:tgtEl>
                                          <p:spTgt spid="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27"/>
          <p:cNvSpPr txBox="1">
            <a:spLocks noGrp="1"/>
          </p:cNvSpPr>
          <p:nvPr>
            <p:ph type="title"/>
          </p:nvPr>
        </p:nvSpPr>
        <p:spPr>
          <a:xfrm>
            <a:off x="694326" y="762769"/>
            <a:ext cx="7024200" cy="64305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3800"/>
              <a:buFont typeface="Arial Narrow"/>
              <a:buNone/>
            </a:pPr>
            <a:r>
              <a:rPr lang="fr"/>
              <a:t>Certifications et reconnaissances</a:t>
            </a:r>
            <a:endParaRPr/>
          </a:p>
        </p:txBody>
      </p:sp>
      <p:pic>
        <p:nvPicPr>
          <p:cNvPr id="940" name="Google Shape;940;p127"/>
          <p:cNvPicPr preferRelativeResize="0"/>
          <p:nvPr/>
        </p:nvPicPr>
        <p:blipFill rotWithShape="1">
          <a:blip r:embed="rId3">
            <a:alphaModFix/>
          </a:blip>
          <a:srcRect/>
          <a:stretch/>
        </p:blipFill>
        <p:spPr>
          <a:xfrm>
            <a:off x="1497851" y="1549625"/>
            <a:ext cx="4421981" cy="971550"/>
          </a:xfrm>
          <a:prstGeom prst="rect">
            <a:avLst/>
          </a:prstGeom>
          <a:noFill/>
          <a:ln>
            <a:noFill/>
          </a:ln>
        </p:spPr>
      </p:pic>
      <p:pic>
        <p:nvPicPr>
          <p:cNvPr id="941" name="Google Shape;941;p127" descr="I:\Communication\Prix suisse des écoles 2015\logo prix suisse\schulpreis_logo_rgb.jpg"/>
          <p:cNvPicPr preferRelativeResize="0"/>
          <p:nvPr/>
        </p:nvPicPr>
        <p:blipFill rotWithShape="1">
          <a:blip r:embed="rId4">
            <a:alphaModFix/>
          </a:blip>
          <a:srcRect/>
          <a:stretch/>
        </p:blipFill>
        <p:spPr>
          <a:xfrm>
            <a:off x="3409950" y="2883563"/>
            <a:ext cx="1913138" cy="837000"/>
          </a:xfrm>
          <a:prstGeom prst="rect">
            <a:avLst/>
          </a:prstGeom>
          <a:noFill/>
          <a:ln>
            <a:noFill/>
          </a:ln>
        </p:spPr>
      </p:pic>
      <p:sp>
        <p:nvSpPr>
          <p:cNvPr id="942" name="Google Shape;942;p127"/>
          <p:cNvSpPr txBox="1"/>
          <p:nvPr/>
        </p:nvSpPr>
        <p:spPr>
          <a:xfrm>
            <a:off x="304800" y="871538"/>
            <a:ext cx="3000000" cy="22500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943" name="Google Shape;943;p127"/>
          <p:cNvPicPr preferRelativeResize="0"/>
          <p:nvPr/>
        </p:nvPicPr>
        <p:blipFill rotWithShape="1">
          <a:blip r:embed="rId5">
            <a:alphaModFix/>
          </a:blip>
          <a:srcRect/>
          <a:stretch/>
        </p:blipFill>
        <p:spPr>
          <a:xfrm>
            <a:off x="7718476" y="744601"/>
            <a:ext cx="718462" cy="67936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28"/>
          <p:cNvSpPr txBox="1"/>
          <p:nvPr/>
        </p:nvSpPr>
        <p:spPr>
          <a:xfrm>
            <a:off x="110649" y="1203158"/>
            <a:ext cx="8915400" cy="30253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280"/>
              <a:buFont typeface="Arial"/>
              <a:buNone/>
            </a:pPr>
            <a:endParaRPr sz="2400">
              <a:solidFill>
                <a:schemeClr val="dk1"/>
              </a:solidFill>
              <a:latin typeface="Arial"/>
              <a:ea typeface="Arial"/>
              <a:cs typeface="Arial"/>
              <a:sym typeface="Arial"/>
            </a:endParaRPr>
          </a:p>
          <a:p>
            <a:pPr marL="0" marR="0" lvl="0" indent="0" algn="ctr" rtl="0">
              <a:spcBef>
                <a:spcPts val="480"/>
              </a:spcBef>
              <a:spcAft>
                <a:spcPts val="0"/>
              </a:spcAft>
              <a:buClr>
                <a:schemeClr val="dk1"/>
              </a:buClr>
              <a:buSzPts val="2280"/>
              <a:buFont typeface="Arial"/>
              <a:buNone/>
            </a:pPr>
            <a:endParaRPr sz="2400">
              <a:solidFill>
                <a:schemeClr val="dk1"/>
              </a:solidFill>
              <a:latin typeface="Arial"/>
              <a:ea typeface="Arial"/>
              <a:cs typeface="Arial"/>
              <a:sym typeface="Arial"/>
            </a:endParaRPr>
          </a:p>
          <a:p>
            <a:pPr marL="0" marR="0" lvl="0" indent="0" algn="ctr" rtl="0">
              <a:spcBef>
                <a:spcPts val="680"/>
              </a:spcBef>
              <a:spcAft>
                <a:spcPts val="0"/>
              </a:spcAft>
              <a:buClr>
                <a:schemeClr val="dk1"/>
              </a:buClr>
              <a:buSzPts val="3230"/>
              <a:buFont typeface="Arial"/>
              <a:buNone/>
            </a:pPr>
            <a:r>
              <a:rPr lang="fr" sz="3400" b="1">
                <a:solidFill>
                  <a:schemeClr val="dk1"/>
                </a:solidFill>
                <a:latin typeface="Arial"/>
                <a:ea typeface="Arial"/>
                <a:cs typeface="Arial"/>
                <a:sym typeface="Arial"/>
              </a:rPr>
              <a:t>Merci de votre attention</a:t>
            </a:r>
            <a:endParaRPr/>
          </a:p>
        </p:txBody>
      </p:sp>
      <p:sp>
        <p:nvSpPr>
          <p:cNvPr id="950" name="Google Shape;950;p128"/>
          <p:cNvSpPr txBox="1">
            <a:spLocks noGrp="1"/>
          </p:cNvSpPr>
          <p:nvPr>
            <p:ph type="dt" idx="10"/>
          </p:nvPr>
        </p:nvSpPr>
        <p:spPr>
          <a:xfrm>
            <a:off x="1430338" y="4651772"/>
            <a:ext cx="7480300" cy="31858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fr"/>
              <a:t>Office pour l'orientation, la formation professionnelle et continue</a:t>
            </a:r>
            <a:endParaRPr/>
          </a:p>
          <a:p>
            <a:pPr marL="0" lvl="0" indent="0" algn="r" rtl="0">
              <a:spcBef>
                <a:spcPts val="0"/>
              </a:spcBef>
              <a:spcAft>
                <a:spcPts val="0"/>
              </a:spcAft>
              <a:buNone/>
            </a:pPr>
            <a:r>
              <a:rPr lang="fr"/>
              <a:t> Centre de formation professionnelle à la pratique commerciale  </a:t>
            </a:r>
            <a:endParaRPr/>
          </a:p>
          <a:p>
            <a:pPr marL="0" lvl="0" indent="0" algn="r" rtl="0">
              <a:spcBef>
                <a:spcPts val="0"/>
              </a:spcBef>
              <a:spcAft>
                <a:spcPts val="0"/>
              </a:spcAft>
              <a:buNone/>
            </a:pPr>
            <a:endParaRPr/>
          </a:p>
        </p:txBody>
      </p:sp>
      <p:sp>
        <p:nvSpPr>
          <p:cNvPr id="951" name="Google Shape;951;p128"/>
          <p:cNvSpPr txBox="1">
            <a:spLocks noGrp="1"/>
          </p:cNvSpPr>
          <p:nvPr>
            <p:ph type="ftr" idx="11"/>
          </p:nvPr>
        </p:nvSpPr>
        <p:spPr>
          <a:xfrm>
            <a:off x="1392238" y="4510088"/>
            <a:ext cx="7494587" cy="8453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fr"/>
              <a:t>Département de l'instruction publique, de la formation et de la jeunesse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129"/>
          <p:cNvSpPr txBox="1">
            <a:spLocks noGrp="1"/>
          </p:cNvSpPr>
          <p:nvPr>
            <p:ph type="body" idx="1"/>
          </p:nvPr>
        </p:nvSpPr>
        <p:spPr>
          <a:xfrm>
            <a:off x="340501" y="359975"/>
            <a:ext cx="4950900" cy="1934400"/>
          </a:xfrm>
          <a:prstGeom prst="rect">
            <a:avLst/>
          </a:prstGeom>
          <a:noFill/>
          <a:ln>
            <a:noFill/>
          </a:ln>
        </p:spPr>
        <p:txBody>
          <a:bodyPr spcFirstLastPara="1" wrap="square" lIns="0" tIns="0" rIns="0" bIns="0" anchor="t" anchorCtr="0">
            <a:normAutofit lnSpcReduction="20000"/>
          </a:bodyPr>
          <a:lstStyle/>
          <a:p>
            <a:pPr marL="0" lvl="0" indent="0" algn="l" rtl="0">
              <a:lnSpc>
                <a:spcPct val="90000"/>
              </a:lnSpc>
              <a:spcBef>
                <a:spcPts val="0"/>
              </a:spcBef>
              <a:spcAft>
                <a:spcPts val="0"/>
              </a:spcAft>
              <a:buClr>
                <a:schemeClr val="lt1"/>
              </a:buClr>
              <a:buSzPts val="2800"/>
              <a:buFont typeface="Arial Narrow"/>
              <a:buNone/>
            </a:pPr>
            <a:r>
              <a:rPr lang="fr" sz="2800" b="1" i="0"/>
              <a:t>L’APPROCHE INTERGÉNÉRATIONNELLE DE L'ÉDUCATION ET DE LA FORMATION EN VUE DE L'INSERTION SOCIO-PROFESSIONNELLE</a:t>
            </a:r>
            <a:endParaRPr sz="2800"/>
          </a:p>
        </p:txBody>
      </p:sp>
      <p:sp>
        <p:nvSpPr>
          <p:cNvPr id="957" name="Google Shape;957;p129"/>
          <p:cNvSpPr txBox="1">
            <a:spLocks noGrp="1"/>
          </p:cNvSpPr>
          <p:nvPr>
            <p:ph type="body" idx="2"/>
          </p:nvPr>
        </p:nvSpPr>
        <p:spPr>
          <a:xfrm>
            <a:off x="361950" y="2989661"/>
            <a:ext cx="3880200" cy="185700"/>
          </a:xfrm>
          <a:prstGeom prst="rect">
            <a:avLst/>
          </a:prstGeom>
          <a:noFill/>
          <a:ln>
            <a:noFill/>
          </a:ln>
        </p:spPr>
        <p:txBody>
          <a:bodyPr spcFirstLastPara="1" wrap="square" lIns="0" tIns="0" rIns="0" bIns="0" anchor="t" anchorCtr="0">
            <a:normAutofit fontScale="92500" lnSpcReduction="20000"/>
          </a:bodyPr>
          <a:lstStyle/>
          <a:p>
            <a:pPr marL="0" lvl="0" indent="0" algn="l" rtl="0">
              <a:spcBef>
                <a:spcPts val="0"/>
              </a:spcBef>
              <a:spcAft>
                <a:spcPts val="0"/>
              </a:spcAft>
              <a:buNone/>
            </a:pPr>
            <a:r>
              <a:rPr lang="fr"/>
              <a:t>30 septembre 2021</a:t>
            </a:r>
            <a:endParaRPr/>
          </a:p>
        </p:txBody>
      </p:sp>
      <p:sp>
        <p:nvSpPr>
          <p:cNvPr id="958" name="Google Shape;958;p129"/>
          <p:cNvSpPr txBox="1">
            <a:spLocks noGrp="1"/>
          </p:cNvSpPr>
          <p:nvPr>
            <p:ph type="body" idx="3"/>
          </p:nvPr>
        </p:nvSpPr>
        <p:spPr>
          <a:xfrm>
            <a:off x="361950" y="2682480"/>
            <a:ext cx="3880200" cy="185700"/>
          </a:xfrm>
          <a:prstGeom prst="rect">
            <a:avLst/>
          </a:prstGeom>
          <a:noFill/>
          <a:ln>
            <a:noFill/>
          </a:ln>
        </p:spPr>
        <p:txBody>
          <a:bodyPr spcFirstLastPara="1" wrap="square" lIns="0" tIns="0" rIns="0" bIns="0" anchor="t" anchorCtr="0">
            <a:normAutofit/>
          </a:bodyPr>
          <a:lstStyle/>
          <a:p>
            <a:pPr marL="177800" lvl="0" indent="-177800" algn="l" rtl="0">
              <a:spcBef>
                <a:spcPts val="0"/>
              </a:spcBef>
              <a:spcAft>
                <a:spcPts val="0"/>
              </a:spcAft>
              <a:buNone/>
            </a:pPr>
            <a:r>
              <a:rPr lang="fr"/>
              <a:t>Senior Advisor Skills Jobs and Incomes</a:t>
            </a:r>
            <a:endParaRPr/>
          </a:p>
        </p:txBody>
      </p:sp>
      <p:sp>
        <p:nvSpPr>
          <p:cNvPr id="959" name="Google Shape;959;p129"/>
          <p:cNvSpPr txBox="1">
            <a:spLocks noGrp="1"/>
          </p:cNvSpPr>
          <p:nvPr>
            <p:ph type="body" idx="4"/>
          </p:nvPr>
        </p:nvSpPr>
        <p:spPr>
          <a:xfrm>
            <a:off x="361950" y="2478899"/>
            <a:ext cx="3880200" cy="185700"/>
          </a:xfrm>
          <a:prstGeom prst="rect">
            <a:avLst/>
          </a:prstGeom>
          <a:noFill/>
          <a:ln>
            <a:noFill/>
          </a:ln>
        </p:spPr>
        <p:txBody>
          <a:bodyPr spcFirstLastPara="1" wrap="square" lIns="0" tIns="0" rIns="0" bIns="0" anchor="t" anchorCtr="0">
            <a:normAutofit fontScale="92500" lnSpcReduction="20000"/>
          </a:bodyPr>
          <a:lstStyle/>
          <a:p>
            <a:pPr marL="177800" lvl="0" indent="-177800" algn="l" rtl="0">
              <a:spcBef>
                <a:spcPts val="0"/>
              </a:spcBef>
              <a:spcAft>
                <a:spcPts val="0"/>
              </a:spcAft>
              <a:buNone/>
            </a:pPr>
            <a:r>
              <a:rPr lang="fr"/>
              <a:t>Tengandé François NIADA</a:t>
            </a:r>
            <a:endParaRPr/>
          </a:p>
        </p:txBody>
      </p:sp>
      <p:pic>
        <p:nvPicPr>
          <p:cNvPr id="960" name="Google Shape;960;p129" descr="La Minute Stratégie #14] La transmission intergénérationnelle remise en  cause ? | Le blog | Cnam"/>
          <p:cNvPicPr preferRelativeResize="0"/>
          <p:nvPr/>
        </p:nvPicPr>
        <p:blipFill rotWithShape="1">
          <a:blip r:embed="rId3">
            <a:alphaModFix/>
          </a:blip>
          <a:srcRect b="-1"/>
          <a:stretch/>
        </p:blipFill>
        <p:spPr>
          <a:xfrm>
            <a:off x="4572000" y="122"/>
            <a:ext cx="3429000" cy="3429000"/>
          </a:xfrm>
          <a:prstGeom prst="rect">
            <a:avLst/>
          </a:prstGeom>
          <a:solidFill>
            <a:srgbClr val="FFFFFF"/>
          </a:solidFill>
          <a:ln>
            <a:noFill/>
          </a:ln>
        </p:spPr>
      </p:pic>
      <p:sp>
        <p:nvSpPr>
          <p:cNvPr id="961" name="Google Shape;961;p129"/>
          <p:cNvSpPr txBox="1">
            <a:spLocks noGrp="1"/>
          </p:cNvSpPr>
          <p:nvPr>
            <p:ph type="body" idx="6"/>
          </p:nvPr>
        </p:nvSpPr>
        <p:spPr>
          <a:xfrm>
            <a:off x="4572000" y="3442747"/>
            <a:ext cx="4213225" cy="98016"/>
          </a:xfrm>
          <a:prstGeom prst="rect">
            <a:avLst/>
          </a:prstGeom>
          <a:noFill/>
          <a:ln>
            <a:noFill/>
          </a:ln>
        </p:spPr>
        <p:txBody>
          <a:bodyPr spcFirstLastPara="1" wrap="square" lIns="0" tIns="45700" rIns="0" bIns="0" anchor="t" anchorCtr="0">
            <a:noAutofit/>
          </a:bodyPr>
          <a:lstStyle/>
          <a:p>
            <a:pPr marL="0" lvl="0" indent="0" algn="r" rtl="0">
              <a:spcBef>
                <a:spcPts val="0"/>
              </a:spcBef>
              <a:spcAft>
                <a:spcPts val="0"/>
              </a:spcAft>
              <a:buNone/>
            </a:pPr>
            <a:endParaRPr/>
          </a:p>
        </p:txBody>
      </p:sp>
      <p:sp>
        <p:nvSpPr>
          <p:cNvPr id="962" name="Google Shape;962;p129"/>
          <p:cNvSpPr txBox="1">
            <a:spLocks noGrp="1"/>
          </p:cNvSpPr>
          <p:nvPr>
            <p:ph type="body" idx="1"/>
          </p:nvPr>
        </p:nvSpPr>
        <p:spPr>
          <a:xfrm>
            <a:off x="8403525" y="153275"/>
            <a:ext cx="647700" cy="533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Arial Narrow"/>
              <a:buNone/>
            </a:pPr>
            <a:r>
              <a:rPr lang="fr" sz="2800">
                <a:solidFill>
                  <a:srgbClr val="FF0000"/>
                </a:solidFill>
              </a:rPr>
              <a:t>FR</a:t>
            </a:r>
            <a:endParaRPr sz="280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83"/>
          <p:cNvSpPr txBox="1">
            <a:spLocks noGrp="1"/>
          </p:cNvSpPr>
          <p:nvPr>
            <p:ph type="title"/>
          </p:nvPr>
        </p:nvSpPr>
        <p:spPr>
          <a:xfrm>
            <a:off x="900113" y="0"/>
            <a:ext cx="8082486" cy="100607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lt1"/>
              </a:buClr>
              <a:buSzPts val="3400"/>
              <a:buFont typeface="Arial"/>
              <a:buNone/>
            </a:pPr>
            <a:r>
              <a:rPr lang="fr" sz="3400"/>
              <a:t>Production scolaire artisanale – </a:t>
            </a:r>
            <a:br>
              <a:rPr lang="fr" sz="3400"/>
            </a:br>
            <a:r>
              <a:rPr lang="fr" sz="3400"/>
              <a:t>R.P. Bénin  (80’s)</a:t>
            </a:r>
            <a:endParaRPr sz="1100"/>
          </a:p>
        </p:txBody>
      </p:sp>
      <p:sp>
        <p:nvSpPr>
          <p:cNvPr id="485" name="Google Shape;485;p83"/>
          <p:cNvSpPr txBox="1">
            <a:spLocks noGrp="1"/>
          </p:cNvSpPr>
          <p:nvPr>
            <p:ph type="body" idx="1"/>
          </p:nvPr>
        </p:nvSpPr>
        <p:spPr>
          <a:xfrm>
            <a:off x="4572000" y="1349164"/>
            <a:ext cx="4320480" cy="2734753"/>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SzPts val="2700"/>
              <a:buNone/>
            </a:pPr>
            <a:r>
              <a:rPr lang="fr" sz="2700">
                <a:solidFill>
                  <a:schemeClr val="dk1"/>
                </a:solidFill>
              </a:rPr>
              <a:t>Education &lt;&gt; </a:t>
            </a:r>
            <a:r>
              <a:rPr lang="fr" sz="2400">
                <a:solidFill>
                  <a:schemeClr val="dk1"/>
                </a:solidFill>
              </a:rPr>
              <a:t>Formation &lt;&gt; </a:t>
            </a:r>
            <a:r>
              <a:rPr lang="fr" sz="1100">
                <a:solidFill>
                  <a:schemeClr val="dk1"/>
                </a:solidFill>
              </a:rPr>
              <a:t>Travail &gt; </a:t>
            </a:r>
            <a:r>
              <a:rPr lang="fr" sz="1100" i="1">
                <a:solidFill>
                  <a:schemeClr val="dk1"/>
                </a:solidFill>
              </a:rPr>
              <a:t>Production &gt; Marché/Ecole</a:t>
            </a:r>
            <a:endParaRPr sz="1100"/>
          </a:p>
          <a:p>
            <a:pPr marL="0" lvl="0" indent="0" algn="l" rtl="0">
              <a:spcBef>
                <a:spcPts val="400"/>
              </a:spcBef>
              <a:spcAft>
                <a:spcPts val="0"/>
              </a:spcAft>
              <a:buSzPts val="2000"/>
              <a:buNone/>
            </a:pPr>
            <a:r>
              <a:rPr lang="fr" sz="1100" i="1">
                <a:solidFill>
                  <a:schemeClr val="dk1"/>
                </a:solidFill>
              </a:rPr>
              <a:t>&gt; Insertion ??</a:t>
            </a:r>
            <a:endParaRPr sz="1100"/>
          </a:p>
        </p:txBody>
      </p:sp>
      <p:pic>
        <p:nvPicPr>
          <p:cNvPr id="486" name="Google Shape;486;p83" descr="Une image contenant personne, en bois&#10;&#10;Description générée automatiquement"/>
          <p:cNvPicPr preferRelativeResize="0"/>
          <p:nvPr/>
        </p:nvPicPr>
        <p:blipFill rotWithShape="1">
          <a:blip r:embed="rId3">
            <a:alphaModFix/>
          </a:blip>
          <a:srcRect t="2135" b="2506"/>
          <a:stretch/>
        </p:blipFill>
        <p:spPr>
          <a:xfrm>
            <a:off x="916856" y="1349164"/>
            <a:ext cx="3387151" cy="251872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30"/>
          <p:cNvSpPr txBox="1">
            <a:spLocks noGrp="1"/>
          </p:cNvSpPr>
          <p:nvPr>
            <p:ph type="title"/>
          </p:nvPr>
        </p:nvSpPr>
        <p:spPr>
          <a:xfrm>
            <a:off x="0" y="0"/>
            <a:ext cx="9144000" cy="580500"/>
          </a:xfrm>
          <a:prstGeom prst="rect">
            <a:avLst/>
          </a:prstGeom>
        </p:spPr>
        <p:txBody>
          <a:bodyPr spcFirstLastPara="1" wrap="square" lIns="360000" tIns="46800" rIns="360000" bIns="46800" anchor="ctr" anchorCtr="0">
            <a:normAutofit fontScale="90000"/>
          </a:bodyPr>
          <a:lstStyle/>
          <a:p>
            <a:pPr marL="0" lvl="0" indent="0" algn="l" rtl="0">
              <a:spcBef>
                <a:spcPts val="0"/>
              </a:spcBef>
              <a:spcAft>
                <a:spcPts val="0"/>
              </a:spcAft>
              <a:buNone/>
            </a:pPr>
            <a:r>
              <a:rPr lang="fr"/>
              <a:t>Où nous travaillons</a:t>
            </a:r>
            <a:endParaRPr/>
          </a:p>
        </p:txBody>
      </p:sp>
      <p:pic>
        <p:nvPicPr>
          <p:cNvPr id="968" name="Google Shape;968;p130"/>
          <p:cNvPicPr preferRelativeResize="0"/>
          <p:nvPr/>
        </p:nvPicPr>
        <p:blipFill rotWithShape="1">
          <a:blip r:embed="rId3">
            <a:alphaModFix/>
          </a:blip>
          <a:srcRect t="-11160" b="11160"/>
          <a:stretch/>
        </p:blipFill>
        <p:spPr>
          <a:xfrm>
            <a:off x="951637" y="98600"/>
            <a:ext cx="7428726" cy="49462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31"/>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rmAutofit/>
          </a:bodyPr>
          <a:lstStyle/>
          <a:p>
            <a:pPr marL="0" lvl="0" indent="0" algn="l" rtl="0">
              <a:spcBef>
                <a:spcPts val="0"/>
              </a:spcBef>
              <a:spcAft>
                <a:spcPts val="0"/>
              </a:spcAft>
              <a:buNone/>
            </a:pPr>
            <a:r>
              <a:rPr lang="fr" cap="none"/>
              <a:t>PLAN DE PRÉSENTATION</a:t>
            </a:r>
            <a:endParaRPr/>
          </a:p>
        </p:txBody>
      </p:sp>
      <p:sp>
        <p:nvSpPr>
          <p:cNvPr id="974" name="Google Shape;974;p131"/>
          <p:cNvSpPr txBox="1">
            <a:spLocks noGrp="1"/>
          </p:cNvSpPr>
          <p:nvPr>
            <p:ph type="body" idx="1"/>
          </p:nvPr>
        </p:nvSpPr>
        <p:spPr>
          <a:xfrm>
            <a:off x="358775" y="762000"/>
            <a:ext cx="8426450" cy="3802857"/>
          </a:xfrm>
          <a:prstGeom prst="rect">
            <a:avLst/>
          </a:prstGeom>
          <a:noFill/>
          <a:ln>
            <a:noFill/>
          </a:ln>
        </p:spPr>
        <p:txBody>
          <a:bodyPr spcFirstLastPara="1" wrap="square" lIns="0" tIns="0" rIns="0" bIns="0" anchor="t" anchorCtr="0">
            <a:normAutofit/>
          </a:bodyPr>
          <a:lstStyle/>
          <a:p>
            <a:pPr marL="627063" lvl="0" indent="-457200" algn="l" rtl="0">
              <a:spcBef>
                <a:spcPts val="0"/>
              </a:spcBef>
              <a:spcAft>
                <a:spcPts val="0"/>
              </a:spcAft>
              <a:buClr>
                <a:schemeClr val="dk1"/>
              </a:buClr>
              <a:buSzPts val="2400"/>
              <a:buFont typeface="Arial Narrow"/>
              <a:buAutoNum type="arabicPeriod"/>
            </a:pPr>
            <a:r>
              <a:rPr lang="fr"/>
              <a:t>Introduction</a:t>
            </a:r>
            <a:endParaRPr/>
          </a:p>
          <a:p>
            <a:pPr marL="627063" lvl="0" indent="-457200" algn="l" rtl="0">
              <a:spcBef>
                <a:spcPts val="480"/>
              </a:spcBef>
              <a:spcAft>
                <a:spcPts val="0"/>
              </a:spcAft>
              <a:buClr>
                <a:schemeClr val="dk1"/>
              </a:buClr>
              <a:buSzPts val="2400"/>
              <a:buFont typeface="Arial Narrow"/>
              <a:buAutoNum type="arabicPeriod"/>
            </a:pPr>
            <a:r>
              <a:rPr lang="fr"/>
              <a:t>Les modes de transmission intergénérationnelle de l’éducation et de la formation dans les Sociétés traditionnelles</a:t>
            </a:r>
            <a:endParaRPr/>
          </a:p>
          <a:p>
            <a:pPr marL="627063" lvl="0" indent="-457200" algn="l" rtl="0">
              <a:spcBef>
                <a:spcPts val="480"/>
              </a:spcBef>
              <a:spcAft>
                <a:spcPts val="0"/>
              </a:spcAft>
              <a:buClr>
                <a:schemeClr val="dk1"/>
              </a:buClr>
              <a:buSzPts val="2400"/>
              <a:buFont typeface="Arial Narrow"/>
              <a:buAutoNum type="arabicPeriod"/>
            </a:pPr>
            <a:r>
              <a:rPr lang="fr"/>
              <a:t>Les modes de transmission intergénérationnelle dans les sociétés modernes</a:t>
            </a:r>
            <a:endParaRPr/>
          </a:p>
          <a:p>
            <a:pPr marL="627063" lvl="0" indent="-457200" algn="l" rtl="0">
              <a:spcBef>
                <a:spcPts val="480"/>
              </a:spcBef>
              <a:spcAft>
                <a:spcPts val="0"/>
              </a:spcAft>
              <a:buClr>
                <a:schemeClr val="dk1"/>
              </a:buClr>
              <a:buSzPts val="2400"/>
              <a:buFont typeface="Arial Narrow"/>
              <a:buAutoNum type="arabicPeriod"/>
            </a:pPr>
            <a:r>
              <a:rPr lang="fr"/>
              <a:t>L’approche intergénérationnelle dans l’éducation et la formation dans les programmes de développement: cas d’un programme de la Coopération Suisse, mis en œuvre par HELVETAS au Mali</a:t>
            </a:r>
            <a:endParaRPr/>
          </a:p>
          <a:p>
            <a:pPr marL="627063" lvl="0" indent="-457200" algn="l" rtl="0">
              <a:spcBef>
                <a:spcPts val="480"/>
              </a:spcBef>
              <a:spcAft>
                <a:spcPts val="0"/>
              </a:spcAft>
              <a:buClr>
                <a:schemeClr val="dk1"/>
              </a:buClr>
              <a:buSzPts val="2400"/>
              <a:buFont typeface="Arial Narrow"/>
              <a:buAutoNum type="arabicPeriod"/>
            </a:pPr>
            <a:r>
              <a:rPr lang="fr"/>
              <a:t>Les conséquences de la rupture de continuité intergénérationnelle</a:t>
            </a:r>
            <a:endParaRPr/>
          </a:p>
          <a:p>
            <a:pPr marL="627063" lvl="0" indent="-457200" algn="l" rtl="0">
              <a:spcBef>
                <a:spcPts val="480"/>
              </a:spcBef>
              <a:spcAft>
                <a:spcPts val="0"/>
              </a:spcAft>
              <a:buClr>
                <a:schemeClr val="dk1"/>
              </a:buClr>
              <a:buSzPts val="2400"/>
              <a:buFont typeface="Arial Narrow"/>
              <a:buAutoNum type="arabicPeriod"/>
            </a:pPr>
            <a:r>
              <a:rPr lang="fr"/>
              <a:t>L’amélioration de l’éducation, de la formation et de l’insertion par l’approche intergénérationnelle</a:t>
            </a:r>
            <a:endParaRPr/>
          </a:p>
          <a:p>
            <a:pPr marL="0" lvl="0" indent="0" algn="l" rtl="0">
              <a:spcBef>
                <a:spcPts val="48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32"/>
          <p:cNvSpPr txBox="1">
            <a:spLocks noGrp="1"/>
          </p:cNvSpPr>
          <p:nvPr>
            <p:ph type="title"/>
          </p:nvPr>
        </p:nvSpPr>
        <p:spPr>
          <a:xfrm>
            <a:off x="0" y="0"/>
            <a:ext cx="9144000" cy="356100"/>
          </a:xfrm>
          <a:prstGeom prst="rect">
            <a:avLst/>
          </a:prstGeom>
          <a:solidFill>
            <a:srgbClr val="A31D23"/>
          </a:solidFill>
          <a:ln>
            <a:noFill/>
          </a:ln>
        </p:spPr>
        <p:txBody>
          <a:bodyPr spcFirstLastPara="1" wrap="square" lIns="360000" tIns="46800" rIns="360000" bIns="46800" anchor="ctr" anchorCtr="0">
            <a:normAutofit fontScale="90000"/>
          </a:bodyPr>
          <a:lstStyle/>
          <a:p>
            <a:pPr marL="0" lvl="0" indent="0" algn="l" rtl="0">
              <a:spcBef>
                <a:spcPts val="0"/>
              </a:spcBef>
              <a:spcAft>
                <a:spcPts val="0"/>
              </a:spcAft>
              <a:buNone/>
            </a:pPr>
            <a:r>
              <a:rPr lang="fr" cap="none"/>
              <a:t>INTRODUCTION</a:t>
            </a:r>
            <a:endParaRPr/>
          </a:p>
        </p:txBody>
      </p:sp>
      <p:sp>
        <p:nvSpPr>
          <p:cNvPr id="980" name="Google Shape;980;p132"/>
          <p:cNvSpPr txBox="1">
            <a:spLocks noGrp="1"/>
          </p:cNvSpPr>
          <p:nvPr>
            <p:ph type="body" idx="1"/>
          </p:nvPr>
        </p:nvSpPr>
        <p:spPr>
          <a:xfrm>
            <a:off x="117591" y="573867"/>
            <a:ext cx="8908800" cy="4343400"/>
          </a:xfrm>
          <a:prstGeom prst="rect">
            <a:avLst/>
          </a:prstGeom>
          <a:noFill/>
          <a:ln>
            <a:noFill/>
          </a:ln>
        </p:spPr>
        <p:txBody>
          <a:bodyPr spcFirstLastPara="1" wrap="square" lIns="0" tIns="0" rIns="0" bIns="0" anchor="t" anchorCtr="0">
            <a:noAutofit/>
          </a:bodyPr>
          <a:lstStyle/>
          <a:p>
            <a:pPr marL="444500" lvl="0" indent="-266700" algn="l" rtl="0">
              <a:spcBef>
                <a:spcPts val="0"/>
              </a:spcBef>
              <a:spcAft>
                <a:spcPts val="0"/>
              </a:spcAft>
              <a:buClr>
                <a:schemeClr val="dk1"/>
              </a:buClr>
              <a:buSzPts val="1500"/>
              <a:buFont typeface="Arial"/>
              <a:buChar char="•"/>
            </a:pPr>
            <a:r>
              <a:rPr lang="fr" sz="1500"/>
              <a:t>La transmission intergénérationnelle de savoirs et compétences est une pratique ancestrale de l’humanité qui a contribué à l’émergence des sociétés aussi bien primitive que modernes, de tradition orale comme de tradition écrite</a:t>
            </a:r>
            <a:endParaRPr sz="1500"/>
          </a:p>
          <a:p>
            <a:pPr marL="444500" lvl="0" indent="-266700" algn="l" rtl="0">
              <a:spcBef>
                <a:spcPts val="600"/>
              </a:spcBef>
              <a:spcAft>
                <a:spcPts val="0"/>
              </a:spcAft>
              <a:buClr>
                <a:schemeClr val="dk1"/>
              </a:buClr>
              <a:buSzPts val="1500"/>
              <a:buFont typeface="Arial"/>
              <a:buChar char="•"/>
            </a:pPr>
            <a:r>
              <a:rPr lang="fr" sz="1500"/>
              <a:t>De plus en plus délaissée dans l’intensification du travail, elle réémerge aujourd’hui avec un enjeu de taille: </a:t>
            </a:r>
            <a:endParaRPr sz="2100"/>
          </a:p>
          <a:p>
            <a:pPr marL="825500" lvl="1" indent="-285750" algn="l" rtl="0">
              <a:spcBef>
                <a:spcPts val="600"/>
              </a:spcBef>
              <a:spcAft>
                <a:spcPts val="0"/>
              </a:spcAft>
              <a:buClr>
                <a:srgbClr val="373737"/>
              </a:buClr>
              <a:buSzPts val="1100"/>
              <a:buFont typeface="Arial"/>
              <a:buChar char="•"/>
            </a:pPr>
            <a:r>
              <a:rPr lang="fr" sz="1100" b="1"/>
              <a:t>1) Relayer les avoirs et compétences entre les générations qui succèdent en entreprise</a:t>
            </a:r>
            <a:r>
              <a:rPr lang="fr" sz="1100"/>
              <a:t>; </a:t>
            </a:r>
            <a:endParaRPr/>
          </a:p>
          <a:p>
            <a:pPr marL="825500" lvl="1" indent="-285750" algn="l" rtl="0">
              <a:spcBef>
                <a:spcPts val="600"/>
              </a:spcBef>
              <a:spcAft>
                <a:spcPts val="0"/>
              </a:spcAft>
              <a:buClr>
                <a:srgbClr val="373737"/>
              </a:buClr>
              <a:buSzPts val="1100"/>
              <a:buFont typeface="Arial"/>
              <a:buChar char="•"/>
            </a:pPr>
            <a:r>
              <a:rPr lang="fr" sz="1100" b="1"/>
              <a:t>2) Créer un pont entre connaissances théoriques et compétences pratiques (formation duale); </a:t>
            </a:r>
            <a:endParaRPr/>
          </a:p>
          <a:p>
            <a:pPr marL="825500" lvl="1" indent="-285750" algn="l" rtl="0">
              <a:spcBef>
                <a:spcPts val="600"/>
              </a:spcBef>
              <a:spcAft>
                <a:spcPts val="0"/>
              </a:spcAft>
              <a:buClr>
                <a:srgbClr val="373737"/>
              </a:buClr>
              <a:buSzPts val="1100"/>
              <a:buFont typeface="Arial"/>
              <a:buChar char="•"/>
            </a:pPr>
            <a:r>
              <a:rPr lang="fr" sz="1100" b="1"/>
              <a:t>3) Assurer la réactualisation d’une partie de ces savoirs et compétences sans délaisser l’ancienne génération. </a:t>
            </a:r>
            <a:endParaRPr/>
          </a:p>
          <a:p>
            <a:pPr marL="825500" lvl="1" indent="-285750" algn="l" rtl="0">
              <a:spcBef>
                <a:spcPts val="600"/>
              </a:spcBef>
              <a:spcAft>
                <a:spcPts val="0"/>
              </a:spcAft>
              <a:buClr>
                <a:srgbClr val="373737"/>
              </a:buClr>
              <a:buSzPts val="1100"/>
              <a:buFont typeface="Arial"/>
              <a:buChar char="•"/>
            </a:pPr>
            <a:r>
              <a:rPr lang="fr" sz="1100" b="1"/>
              <a:t>4) Consolider le lien Education-formation-emploi</a:t>
            </a:r>
            <a:endParaRPr/>
          </a:p>
          <a:p>
            <a:pPr marL="444500" lvl="0" indent="-266700" algn="l" rtl="0">
              <a:spcBef>
                <a:spcPts val="360"/>
              </a:spcBef>
              <a:spcAft>
                <a:spcPts val="0"/>
              </a:spcAft>
              <a:buClr>
                <a:schemeClr val="dk1"/>
              </a:buClr>
              <a:buSzPts val="1500"/>
              <a:buFont typeface="Arial"/>
              <a:buChar char="•"/>
            </a:pPr>
            <a:r>
              <a:rPr lang="fr" sz="1500"/>
              <a:t>L’ère des compétences qui accompagne le quotidien organisationnel de l’Homme, est  sans cesse accéléré et peut être piloté par des procédures diverses et répétitives patiemment acquises</a:t>
            </a:r>
            <a:endParaRPr sz="2100"/>
          </a:p>
          <a:p>
            <a:pPr marL="444500" lvl="0" indent="-266700" algn="l" rtl="0">
              <a:spcBef>
                <a:spcPts val="360"/>
              </a:spcBef>
              <a:spcAft>
                <a:spcPts val="0"/>
              </a:spcAft>
              <a:buClr>
                <a:schemeClr val="dk1"/>
              </a:buClr>
              <a:buSzPts val="1500"/>
              <a:buFont typeface="Arial"/>
              <a:buChar char="•"/>
            </a:pPr>
            <a:r>
              <a:rPr lang="fr" sz="1500"/>
              <a:t>Ces procédures  malheureusement,  accroissent le besoin de compétences renouvelées et accélérées🡪 </a:t>
            </a:r>
            <a:r>
              <a:rPr lang="fr" sz="1500" b="1">
                <a:solidFill>
                  <a:srgbClr val="C00000"/>
                </a:solidFill>
              </a:rPr>
              <a:t>Accélération</a:t>
            </a:r>
            <a:r>
              <a:rPr lang="fr" sz="1500"/>
              <a:t> </a:t>
            </a:r>
            <a:r>
              <a:rPr lang="fr" sz="1500" b="1">
                <a:solidFill>
                  <a:srgbClr val="C00000"/>
                </a:solidFill>
              </a:rPr>
              <a:t>🡪 ruptures et distorsions</a:t>
            </a:r>
            <a:r>
              <a:rPr lang="fr" sz="1500"/>
              <a:t>, dans la chaine de transmission et d’acquisition des savoirs et savoir-faire</a:t>
            </a:r>
            <a:endParaRPr sz="2100"/>
          </a:p>
          <a:p>
            <a:pPr marL="444500" lvl="0" indent="-266700" algn="l" rtl="0">
              <a:spcBef>
                <a:spcPts val="360"/>
              </a:spcBef>
              <a:spcAft>
                <a:spcPts val="0"/>
              </a:spcAft>
              <a:buClr>
                <a:schemeClr val="dk1"/>
              </a:buClr>
              <a:buSzPts val="1500"/>
              <a:buFont typeface="Arial"/>
              <a:buChar char="•"/>
            </a:pPr>
            <a:r>
              <a:rPr lang="fr" sz="1500"/>
              <a:t>Elles entrainent aussi des conséquence néfastes sur l’adaptation aux évolutions socioéconomiques, technologiques et socioprofessionnelles</a:t>
            </a:r>
            <a:endParaRPr sz="2100"/>
          </a:p>
          <a:p>
            <a:pPr marL="444500" lvl="0" indent="-266700" algn="l" rtl="0">
              <a:spcBef>
                <a:spcPts val="360"/>
              </a:spcBef>
              <a:spcAft>
                <a:spcPts val="0"/>
              </a:spcAft>
              <a:buClr>
                <a:schemeClr val="dk1"/>
              </a:buClr>
              <a:buSzPts val="1500"/>
              <a:buFont typeface="Arial"/>
              <a:buChar char="•"/>
            </a:pPr>
            <a:r>
              <a:rPr lang="fr" sz="1500"/>
              <a:t>La continuité intergénérationnelle repose sur le fait que l’action faite sur une génération  produit des effets (positifs ou négatifs) sur l’autre</a:t>
            </a:r>
            <a:endParaRPr sz="2100"/>
          </a:p>
          <a:p>
            <a:pPr marL="444500" lvl="0" indent="-266700" algn="l" rtl="0">
              <a:spcBef>
                <a:spcPts val="360"/>
              </a:spcBef>
              <a:spcAft>
                <a:spcPts val="0"/>
              </a:spcAft>
              <a:buClr>
                <a:schemeClr val="dk1"/>
              </a:buClr>
              <a:buSzPts val="1500"/>
              <a:buFont typeface="Arial"/>
              <a:buChar char="•"/>
            </a:pPr>
            <a:r>
              <a:rPr lang="fr" sz="1500" b="1"/>
              <a:t>L’approche intergénérationnelle </a:t>
            </a:r>
            <a:r>
              <a:rPr lang="fr" sz="1500"/>
              <a:t>invite à penser aux conséquences qu’engendrerait une décision, une action ou non sur les modes de transmission mais surtout la continuité éducation-formation-insertion</a:t>
            </a:r>
            <a:endParaRPr sz="15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33"/>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Autofit/>
          </a:bodyPr>
          <a:lstStyle/>
          <a:p>
            <a:pPr marL="0" lvl="0" indent="0" algn="l" rtl="0">
              <a:spcBef>
                <a:spcPts val="0"/>
              </a:spcBef>
              <a:spcAft>
                <a:spcPts val="0"/>
              </a:spcAft>
              <a:buNone/>
            </a:pPr>
            <a:r>
              <a:rPr lang="fr" sz="2000" cap="none"/>
              <a:t>LES MODES DE TRANSMISSION INTERGÉNÉRATIONNELLE DE L’ÉDUCATION ET DE LA FORMATION DANS LES SOCIÉTÉS TRADITIONNELLES</a:t>
            </a:r>
            <a:endParaRPr sz="2000" cap="none"/>
          </a:p>
        </p:txBody>
      </p:sp>
      <p:sp>
        <p:nvSpPr>
          <p:cNvPr id="986" name="Google Shape;986;p133"/>
          <p:cNvSpPr txBox="1">
            <a:spLocks noGrp="1"/>
          </p:cNvSpPr>
          <p:nvPr>
            <p:ph type="body" idx="1"/>
          </p:nvPr>
        </p:nvSpPr>
        <p:spPr>
          <a:xfrm>
            <a:off x="3802174" y="762275"/>
            <a:ext cx="5218200" cy="3867900"/>
          </a:xfrm>
          <a:prstGeom prst="rect">
            <a:avLst/>
          </a:prstGeom>
          <a:noFill/>
          <a:ln>
            <a:noFill/>
          </a:ln>
        </p:spPr>
        <p:txBody>
          <a:bodyPr spcFirstLastPara="1" wrap="square" lIns="0" tIns="0" rIns="0" bIns="0" anchor="t" anchorCtr="0">
            <a:noAutofit/>
          </a:bodyPr>
          <a:lstStyle/>
          <a:p>
            <a:pPr marL="285750" lvl="0" indent="-273050" algn="l" rtl="0">
              <a:spcBef>
                <a:spcPts val="0"/>
              </a:spcBef>
              <a:spcAft>
                <a:spcPts val="0"/>
              </a:spcAft>
              <a:buClr>
                <a:schemeClr val="dk1"/>
              </a:buClr>
              <a:buSzPts val="1600"/>
              <a:buFont typeface="Arial"/>
              <a:buChar char="•"/>
            </a:pPr>
            <a:r>
              <a:rPr lang="fr" sz="1600"/>
              <a:t>Dans les Société traditionnelles, les modes de transmissions intergénérationnelle ont été orale, par imitation, par transposition didactique et transmis de l’aîné au plus jeune ou du plus expérimenté à l’apprentis : </a:t>
            </a:r>
            <a:r>
              <a:rPr lang="fr" sz="1600" b="1"/>
              <a:t>Agriculture, artisanat, élevage, Musique, chants, etc</a:t>
            </a:r>
            <a:endParaRPr sz="1600" b="1"/>
          </a:p>
          <a:p>
            <a:pPr marL="285750" lvl="0" indent="-273050" algn="l" rtl="0">
              <a:spcBef>
                <a:spcPts val="1200"/>
              </a:spcBef>
              <a:spcAft>
                <a:spcPts val="0"/>
              </a:spcAft>
              <a:buClr>
                <a:schemeClr val="dk1"/>
              </a:buClr>
              <a:buSzPts val="1600"/>
              <a:buFont typeface="Arial"/>
              <a:buChar char="•"/>
            </a:pPr>
            <a:r>
              <a:rPr lang="fr" sz="1600"/>
              <a:t>Dans ce schéma, la transmission est verticale, linéaire, avec la suprématie de l’ascendance et de la redevabilité</a:t>
            </a:r>
            <a:endParaRPr sz="2200"/>
          </a:p>
          <a:p>
            <a:pPr marL="285750" lvl="0" indent="-273050" algn="l" rtl="0">
              <a:spcBef>
                <a:spcPts val="1200"/>
              </a:spcBef>
              <a:spcAft>
                <a:spcPts val="0"/>
              </a:spcAft>
              <a:buClr>
                <a:schemeClr val="dk1"/>
              </a:buClr>
              <a:buSzPts val="1600"/>
              <a:buFont typeface="Arial"/>
              <a:buChar char="•"/>
            </a:pPr>
            <a:r>
              <a:rPr lang="fr" sz="1600"/>
              <a:t>Le jeune qui a appris d’un maître lui voue une reconnaissance, un respect , voire, une redevabilité, une soumission</a:t>
            </a:r>
            <a:endParaRPr sz="2200"/>
          </a:p>
          <a:p>
            <a:pPr marL="285750" lvl="0" indent="-273050" algn="l" rtl="0">
              <a:spcBef>
                <a:spcPts val="1200"/>
              </a:spcBef>
              <a:spcAft>
                <a:spcPts val="0"/>
              </a:spcAft>
              <a:buClr>
                <a:schemeClr val="dk1"/>
              </a:buClr>
              <a:buSzPts val="1600"/>
              <a:buFont typeface="Arial"/>
              <a:buChar char="•"/>
            </a:pPr>
            <a:r>
              <a:rPr lang="fr" sz="1600"/>
              <a:t> La verticalité du mode de transmission malgré ses résultats limite la reconnaissance des savoirs de l’apprenant  et valorise peu l’interaction saine des générations mises en présence</a:t>
            </a:r>
            <a:endParaRPr sz="2200"/>
          </a:p>
        </p:txBody>
      </p:sp>
      <p:pic>
        <p:nvPicPr>
          <p:cNvPr id="987" name="Google Shape;987;p133"/>
          <p:cNvPicPr preferRelativeResize="0"/>
          <p:nvPr/>
        </p:nvPicPr>
        <p:blipFill rotWithShape="1">
          <a:blip r:embed="rId3">
            <a:alphaModFix/>
          </a:blip>
          <a:srcRect/>
          <a:stretch/>
        </p:blipFill>
        <p:spPr>
          <a:xfrm>
            <a:off x="11417" y="2875500"/>
            <a:ext cx="3240000" cy="2145990"/>
          </a:xfrm>
          <a:prstGeom prst="rect">
            <a:avLst/>
          </a:prstGeom>
          <a:noFill/>
          <a:ln>
            <a:noFill/>
          </a:ln>
        </p:spPr>
      </p:pic>
      <p:pic>
        <p:nvPicPr>
          <p:cNvPr id="988" name="Google Shape;988;p133"/>
          <p:cNvPicPr preferRelativeResize="0"/>
          <p:nvPr/>
        </p:nvPicPr>
        <p:blipFill rotWithShape="1">
          <a:blip r:embed="rId4">
            <a:alphaModFix/>
          </a:blip>
          <a:srcRect/>
          <a:stretch/>
        </p:blipFill>
        <p:spPr>
          <a:xfrm>
            <a:off x="0" y="580501"/>
            <a:ext cx="3240000" cy="228271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34"/>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Autofit/>
          </a:bodyPr>
          <a:lstStyle/>
          <a:p>
            <a:pPr marL="0" lvl="0" indent="0" algn="l" rtl="0">
              <a:spcBef>
                <a:spcPts val="0"/>
              </a:spcBef>
              <a:spcAft>
                <a:spcPts val="0"/>
              </a:spcAft>
              <a:buNone/>
            </a:pPr>
            <a:r>
              <a:rPr lang="fr" sz="2500"/>
              <a:t>Les modes de transmission intergénérationnelle dans les sociétés modernes</a:t>
            </a:r>
            <a:endParaRPr sz="3100"/>
          </a:p>
        </p:txBody>
      </p:sp>
      <p:sp>
        <p:nvSpPr>
          <p:cNvPr id="994" name="Google Shape;994;p134"/>
          <p:cNvSpPr txBox="1">
            <a:spLocks noGrp="1"/>
          </p:cNvSpPr>
          <p:nvPr>
            <p:ph type="body" idx="1"/>
          </p:nvPr>
        </p:nvSpPr>
        <p:spPr>
          <a:xfrm>
            <a:off x="4679920" y="742400"/>
            <a:ext cx="4377000" cy="4084200"/>
          </a:xfrm>
          <a:prstGeom prst="rect">
            <a:avLst/>
          </a:prstGeom>
          <a:noFill/>
          <a:ln>
            <a:noFill/>
          </a:ln>
        </p:spPr>
        <p:txBody>
          <a:bodyPr spcFirstLastPara="1" wrap="square" lIns="0" tIns="0" rIns="0" bIns="0" anchor="t" anchorCtr="0">
            <a:noAutofit/>
          </a:bodyPr>
          <a:lstStyle/>
          <a:p>
            <a:pPr marL="342900" lvl="0" indent="-323850" algn="l" rtl="0">
              <a:spcBef>
                <a:spcPts val="0"/>
              </a:spcBef>
              <a:spcAft>
                <a:spcPts val="0"/>
              </a:spcAft>
              <a:buClr>
                <a:schemeClr val="dk1"/>
              </a:buClr>
              <a:buSzPts val="1300"/>
              <a:buFont typeface="Arial"/>
              <a:buChar char="•"/>
            </a:pPr>
            <a:r>
              <a:rPr lang="fr" sz="1300"/>
              <a:t>La transmission intergénérationnelle des savoirs et compétences fait son retour dans les pratiques des entreprises</a:t>
            </a:r>
            <a:endParaRPr sz="2100"/>
          </a:p>
          <a:p>
            <a:pPr marL="342900" lvl="0" indent="-323850" algn="l" rtl="0">
              <a:spcBef>
                <a:spcPts val="320"/>
              </a:spcBef>
              <a:spcAft>
                <a:spcPts val="0"/>
              </a:spcAft>
              <a:buClr>
                <a:schemeClr val="dk1"/>
              </a:buClr>
              <a:buSzPts val="1300"/>
              <a:buFont typeface="Arial"/>
              <a:buChar char="•"/>
            </a:pPr>
            <a:r>
              <a:rPr lang="fr" sz="1300"/>
              <a:t>La formation « sur le tas » et l’apprentissage par les pairs sont souvent utilisés pour éviter les ruptures de compétences liés aux départs à la retraite ou à la mobilité du personnel (modalité utilisé dans le milieu bancaire en Tunisie)</a:t>
            </a:r>
            <a:endParaRPr sz="2100"/>
          </a:p>
          <a:p>
            <a:pPr marL="342900" lvl="0" indent="-323850" algn="l" rtl="0">
              <a:spcBef>
                <a:spcPts val="320"/>
              </a:spcBef>
              <a:spcAft>
                <a:spcPts val="0"/>
              </a:spcAft>
              <a:buClr>
                <a:schemeClr val="dk1"/>
              </a:buClr>
              <a:buSzPts val="1300"/>
              <a:buFont typeface="Arial"/>
              <a:buChar char="•"/>
            </a:pPr>
            <a:r>
              <a:rPr lang="fr" sz="1300"/>
              <a:t>Une autre raison est que les jeunes qui sortent des universités n’ont pas toujours la pratique requise</a:t>
            </a:r>
            <a:endParaRPr sz="2100"/>
          </a:p>
          <a:p>
            <a:pPr marL="342900" lvl="0" indent="-323850" algn="l" rtl="0">
              <a:spcBef>
                <a:spcPts val="320"/>
              </a:spcBef>
              <a:spcAft>
                <a:spcPts val="0"/>
              </a:spcAft>
              <a:buClr>
                <a:srgbClr val="C00000"/>
              </a:buClr>
              <a:buSzPts val="1300"/>
              <a:buFont typeface="Arial"/>
              <a:buChar char="•"/>
            </a:pPr>
            <a:r>
              <a:rPr lang="fr" sz="1300" b="1">
                <a:solidFill>
                  <a:srgbClr val="C00000"/>
                </a:solidFill>
              </a:rPr>
              <a:t>Mais</a:t>
            </a:r>
            <a:r>
              <a:rPr lang="fr" sz="1300">
                <a:solidFill>
                  <a:srgbClr val="C00000"/>
                </a:solidFill>
              </a:rPr>
              <a:t>: </a:t>
            </a:r>
            <a:r>
              <a:rPr lang="fr" sz="1300"/>
              <a:t>Le numérique et le digital ont bouleversé le mode de transmission intergénérationnelle🡪 Ce n’est plus un apprentissage des plus jeunes auprès des plus anciens mais une interaction bidirectionnelle, horizontale avec une tendance inverse</a:t>
            </a:r>
            <a:endParaRPr sz="2100"/>
          </a:p>
          <a:p>
            <a:pPr marL="342900" lvl="0" indent="-323850" algn="l" rtl="0">
              <a:spcBef>
                <a:spcPts val="320"/>
              </a:spcBef>
              <a:spcAft>
                <a:spcPts val="0"/>
              </a:spcAft>
              <a:buClr>
                <a:schemeClr val="dk1"/>
              </a:buClr>
              <a:buSzPts val="1300"/>
              <a:buFont typeface="Arial"/>
              <a:buChar char="•"/>
            </a:pPr>
            <a:r>
              <a:rPr lang="fr" sz="1300"/>
              <a:t>Les adultes sont de plus en plus dépassés par l’acceleration du numérique</a:t>
            </a:r>
            <a:r>
              <a:rPr lang="fr" sz="1300">
                <a:solidFill>
                  <a:srgbClr val="C00000"/>
                </a:solidFill>
              </a:rPr>
              <a:t>:” je viens de recevoir une facture et je ne sais pas comment payer par internet”</a:t>
            </a:r>
            <a:endParaRPr sz="2100"/>
          </a:p>
          <a:p>
            <a:pPr marL="342900" lvl="0" indent="-323850" algn="l" rtl="0">
              <a:spcBef>
                <a:spcPts val="320"/>
              </a:spcBef>
              <a:spcAft>
                <a:spcPts val="0"/>
              </a:spcAft>
              <a:buClr>
                <a:schemeClr val="dk1"/>
              </a:buClr>
              <a:buSzPts val="1300"/>
              <a:buFont typeface="Arial"/>
              <a:buChar char="•"/>
            </a:pPr>
            <a:r>
              <a:rPr lang="fr" sz="1300"/>
              <a:t>De plus en plus, le mode de transmission a changé de direction et se fait des plus jeunes vers les aînés et dans une certaine mesure de plus en plus horizontal  </a:t>
            </a:r>
            <a:endParaRPr sz="2100"/>
          </a:p>
        </p:txBody>
      </p:sp>
      <p:pic>
        <p:nvPicPr>
          <p:cNvPr id="995" name="Google Shape;995;p134"/>
          <p:cNvPicPr preferRelativeResize="0"/>
          <p:nvPr/>
        </p:nvPicPr>
        <p:blipFill rotWithShape="1">
          <a:blip r:embed="rId3">
            <a:alphaModFix/>
          </a:blip>
          <a:srcRect/>
          <a:stretch/>
        </p:blipFill>
        <p:spPr>
          <a:xfrm>
            <a:off x="43545" y="600095"/>
            <a:ext cx="3510000" cy="2312355"/>
          </a:xfrm>
          <a:prstGeom prst="rect">
            <a:avLst/>
          </a:prstGeom>
          <a:noFill/>
          <a:ln>
            <a:noFill/>
          </a:ln>
        </p:spPr>
      </p:pic>
      <p:sp>
        <p:nvSpPr>
          <p:cNvPr id="996" name="Google Shape;996;p134"/>
          <p:cNvSpPr txBox="1"/>
          <p:nvPr/>
        </p:nvSpPr>
        <p:spPr>
          <a:xfrm>
            <a:off x="43545" y="3128552"/>
            <a:ext cx="5082047" cy="513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400" b="0" i="0" u="none" strike="noStrike" cap="none">
                <a:solidFill>
                  <a:srgbClr val="C00000"/>
                </a:solidFill>
                <a:latin typeface="Arial"/>
                <a:ea typeface="Arial"/>
                <a:cs typeface="Arial"/>
                <a:sym typeface="Arial"/>
              </a:rPr>
              <a:t>«Ces compétences informatiques, c’est comme parler une langue étrangère» Delphine Rapin, retraitées à Estavayer </a:t>
            </a:r>
            <a:r>
              <a:rPr lang="fr" sz="1050" b="0" i="0" u="none" strike="noStrike" cap="none">
                <a:solidFill>
                  <a:srgbClr val="C00000"/>
                </a:solidFill>
                <a:latin typeface="Arial"/>
                <a:ea typeface="Arial"/>
                <a:cs typeface="Arial"/>
                <a:sym typeface="Arial"/>
              </a:rPr>
              <a:t>(Photo extraite du Journal La Liberté, Fribourg)</a:t>
            </a:r>
            <a:endParaRPr sz="1400">
              <a:solidFill>
                <a:srgbClr val="C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35"/>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Autofit/>
          </a:bodyPr>
          <a:lstStyle/>
          <a:p>
            <a:pPr marL="0" lvl="0" indent="0" algn="ctr" rtl="0">
              <a:spcBef>
                <a:spcPts val="0"/>
              </a:spcBef>
              <a:spcAft>
                <a:spcPts val="0"/>
              </a:spcAft>
              <a:buNone/>
            </a:pPr>
            <a:r>
              <a:rPr lang="fr" sz="2000" cap="none"/>
              <a:t>L’APPROCHE INTERGÉNÉRATIONNELLE DANS UN PROGRAMME DE LA COOPÉRATION SUISSE MIS EN ŒUVRE PAR HELVETAS AU MALI</a:t>
            </a:r>
            <a:endParaRPr/>
          </a:p>
        </p:txBody>
      </p:sp>
      <p:pic>
        <p:nvPicPr>
          <p:cNvPr id="1002" name="Google Shape;1002;p135"/>
          <p:cNvPicPr preferRelativeResize="0"/>
          <p:nvPr/>
        </p:nvPicPr>
        <p:blipFill rotWithShape="1">
          <a:blip r:embed="rId3">
            <a:alphaModFix/>
          </a:blip>
          <a:srcRect/>
          <a:stretch/>
        </p:blipFill>
        <p:spPr>
          <a:xfrm>
            <a:off x="88811" y="936465"/>
            <a:ext cx="2430000" cy="2255059"/>
          </a:xfrm>
          <a:prstGeom prst="rect">
            <a:avLst/>
          </a:prstGeom>
          <a:noFill/>
          <a:ln w="9525" cap="flat" cmpd="sng">
            <a:solidFill>
              <a:srgbClr val="002060"/>
            </a:solidFill>
            <a:prstDash val="solid"/>
            <a:round/>
            <a:headEnd type="none" w="sm" len="sm"/>
            <a:tailEnd type="none" w="sm" len="sm"/>
          </a:ln>
        </p:spPr>
      </p:pic>
      <p:sp>
        <p:nvSpPr>
          <p:cNvPr id="1003" name="Google Shape;1003;p135"/>
          <p:cNvSpPr txBox="1"/>
          <p:nvPr/>
        </p:nvSpPr>
        <p:spPr>
          <a:xfrm>
            <a:off x="1548542" y="2765356"/>
            <a:ext cx="1728000" cy="351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 sz="600">
                <a:solidFill>
                  <a:schemeClr val="dk1"/>
                </a:solidFill>
                <a:latin typeface="Arial"/>
                <a:ea typeface="Arial"/>
                <a:cs typeface="Arial"/>
                <a:sym typeface="Arial"/>
              </a:rPr>
              <a:t>- Nord (cercles de Tombouctou et de Niafunké)</a:t>
            </a:r>
            <a:endParaRPr sz="900">
              <a:solidFill>
                <a:schemeClr val="dk1"/>
              </a:solidFill>
              <a:latin typeface="Arial"/>
              <a:ea typeface="Arial"/>
              <a:cs typeface="Arial"/>
              <a:sym typeface="Arial"/>
            </a:endParaRPr>
          </a:p>
          <a:p>
            <a:pPr marL="0" marR="0" lvl="0" indent="0" algn="l" rtl="0">
              <a:spcBef>
                <a:spcPts val="120"/>
              </a:spcBef>
              <a:spcAft>
                <a:spcPts val="0"/>
              </a:spcAft>
              <a:buNone/>
            </a:pPr>
            <a:r>
              <a:rPr lang="fr" sz="600">
                <a:solidFill>
                  <a:schemeClr val="dk1"/>
                </a:solidFill>
                <a:latin typeface="Arial"/>
                <a:ea typeface="Arial"/>
                <a:cs typeface="Arial"/>
                <a:sym typeface="Arial"/>
              </a:rPr>
              <a:t>- Centre  (cercles de Mopti et de Youwarou)</a:t>
            </a:r>
            <a:endParaRPr sz="900">
              <a:solidFill>
                <a:schemeClr val="dk1"/>
              </a:solidFill>
              <a:latin typeface="Arial"/>
              <a:ea typeface="Arial"/>
              <a:cs typeface="Arial"/>
              <a:sym typeface="Arial"/>
            </a:endParaRPr>
          </a:p>
          <a:p>
            <a:pPr marL="0" marR="0" lvl="0" indent="0" algn="l" rtl="0">
              <a:spcBef>
                <a:spcPts val="120"/>
              </a:spcBef>
              <a:spcAft>
                <a:spcPts val="0"/>
              </a:spcAft>
              <a:buNone/>
            </a:pPr>
            <a:r>
              <a:rPr lang="fr" sz="600">
                <a:solidFill>
                  <a:schemeClr val="dk1"/>
                </a:solidFill>
                <a:latin typeface="Arial"/>
                <a:ea typeface="Arial"/>
                <a:cs typeface="Arial"/>
                <a:sym typeface="Arial"/>
              </a:rPr>
              <a:t>- Sud (7 cercles de la région de Sikasso)</a:t>
            </a:r>
            <a:endParaRPr sz="900">
              <a:solidFill>
                <a:schemeClr val="dk1"/>
              </a:solidFill>
              <a:latin typeface="Arial"/>
              <a:ea typeface="Arial"/>
              <a:cs typeface="Arial"/>
              <a:sym typeface="Arial"/>
            </a:endParaRPr>
          </a:p>
        </p:txBody>
      </p:sp>
      <p:pic>
        <p:nvPicPr>
          <p:cNvPr id="1004" name="Google Shape;1004;p135"/>
          <p:cNvPicPr preferRelativeResize="0"/>
          <p:nvPr/>
        </p:nvPicPr>
        <p:blipFill rotWithShape="1">
          <a:blip r:embed="rId4">
            <a:alphaModFix/>
          </a:blip>
          <a:srcRect/>
          <a:stretch/>
        </p:blipFill>
        <p:spPr>
          <a:xfrm>
            <a:off x="3466328" y="699440"/>
            <a:ext cx="2011204" cy="1497806"/>
          </a:xfrm>
          <a:prstGeom prst="rect">
            <a:avLst/>
          </a:prstGeom>
          <a:noFill/>
          <a:ln>
            <a:noFill/>
          </a:ln>
        </p:spPr>
      </p:pic>
      <p:pic>
        <p:nvPicPr>
          <p:cNvPr id="1005" name="Google Shape;1005;p135"/>
          <p:cNvPicPr preferRelativeResize="0"/>
          <p:nvPr/>
        </p:nvPicPr>
        <p:blipFill rotWithShape="1">
          <a:blip r:embed="rId5">
            <a:alphaModFix/>
          </a:blip>
          <a:srcRect/>
          <a:stretch/>
        </p:blipFill>
        <p:spPr>
          <a:xfrm>
            <a:off x="6235789" y="699440"/>
            <a:ext cx="2114550" cy="1514475"/>
          </a:xfrm>
          <a:prstGeom prst="rect">
            <a:avLst/>
          </a:prstGeom>
          <a:noFill/>
          <a:ln>
            <a:noFill/>
          </a:ln>
        </p:spPr>
      </p:pic>
      <p:pic>
        <p:nvPicPr>
          <p:cNvPr id="1006" name="Google Shape;1006;p135"/>
          <p:cNvPicPr preferRelativeResize="0"/>
          <p:nvPr/>
        </p:nvPicPr>
        <p:blipFill rotWithShape="1">
          <a:blip r:embed="rId6">
            <a:alphaModFix/>
          </a:blip>
          <a:srcRect/>
          <a:stretch/>
        </p:blipFill>
        <p:spPr>
          <a:xfrm flipH="1">
            <a:off x="4070870" y="2791118"/>
            <a:ext cx="2068354" cy="1551622"/>
          </a:xfrm>
          <a:prstGeom prst="rect">
            <a:avLst/>
          </a:prstGeom>
          <a:noFill/>
          <a:ln>
            <a:noFill/>
          </a:ln>
        </p:spPr>
      </p:pic>
      <p:pic>
        <p:nvPicPr>
          <p:cNvPr id="1007" name="Google Shape;1007;p135"/>
          <p:cNvPicPr preferRelativeResize="0"/>
          <p:nvPr/>
        </p:nvPicPr>
        <p:blipFill rotWithShape="1">
          <a:blip r:embed="rId7">
            <a:alphaModFix/>
          </a:blip>
          <a:srcRect/>
          <a:stretch/>
        </p:blipFill>
        <p:spPr>
          <a:xfrm>
            <a:off x="6314142" y="2776831"/>
            <a:ext cx="2087880" cy="1565910"/>
          </a:xfrm>
          <a:prstGeom prst="rect">
            <a:avLst/>
          </a:prstGeom>
          <a:noFill/>
          <a:ln>
            <a:noFill/>
          </a:ln>
        </p:spPr>
      </p:pic>
      <p:sp>
        <p:nvSpPr>
          <p:cNvPr id="1008" name="Google Shape;1008;p135"/>
          <p:cNvSpPr txBox="1"/>
          <p:nvPr/>
        </p:nvSpPr>
        <p:spPr>
          <a:xfrm>
            <a:off x="3390128" y="2209405"/>
            <a:ext cx="2783840"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000">
                <a:solidFill>
                  <a:schemeClr val="dk1"/>
                </a:solidFill>
                <a:latin typeface="Arial"/>
                <a:ea typeface="Arial"/>
                <a:cs typeface="Arial"/>
                <a:sym typeface="Arial"/>
              </a:rPr>
              <a:t>Alphabétisation et formation qualifiante (teinture), groupement du quartier Hamabangou (Tombouctou)</a:t>
            </a:r>
            <a:endParaRPr sz="1000">
              <a:solidFill>
                <a:schemeClr val="dk1"/>
              </a:solidFill>
              <a:latin typeface="Arial"/>
              <a:ea typeface="Arial"/>
              <a:cs typeface="Arial"/>
              <a:sym typeface="Arial"/>
            </a:endParaRPr>
          </a:p>
        </p:txBody>
      </p:sp>
      <p:sp>
        <p:nvSpPr>
          <p:cNvPr id="1009" name="Google Shape;1009;p135"/>
          <p:cNvSpPr txBox="1"/>
          <p:nvPr/>
        </p:nvSpPr>
        <p:spPr>
          <a:xfrm>
            <a:off x="6271349" y="2211885"/>
            <a:ext cx="2783840" cy="300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000">
                <a:solidFill>
                  <a:schemeClr val="dk1"/>
                </a:solidFill>
                <a:latin typeface="Arial"/>
                <a:ea typeface="Arial"/>
                <a:cs typeface="Arial"/>
                <a:sym typeface="Arial"/>
              </a:rPr>
              <a:t>Formation professionnelle et insertion des jeunes emboucheur inséré, Kaboïla(Sikasso)</a:t>
            </a:r>
            <a:endParaRPr sz="1000">
              <a:solidFill>
                <a:schemeClr val="dk1"/>
              </a:solidFill>
              <a:latin typeface="Arial"/>
              <a:ea typeface="Arial"/>
              <a:cs typeface="Arial"/>
              <a:sym typeface="Arial"/>
            </a:endParaRPr>
          </a:p>
        </p:txBody>
      </p:sp>
      <p:sp>
        <p:nvSpPr>
          <p:cNvPr id="1010" name="Google Shape;1010;p135"/>
          <p:cNvSpPr txBox="1"/>
          <p:nvPr/>
        </p:nvSpPr>
        <p:spPr>
          <a:xfrm>
            <a:off x="6376849" y="4335066"/>
            <a:ext cx="2757805"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000">
                <a:solidFill>
                  <a:schemeClr val="dk1"/>
                </a:solidFill>
                <a:latin typeface="Arial"/>
                <a:ea typeface="Arial"/>
                <a:cs typeface="Arial"/>
                <a:sym typeface="Arial"/>
              </a:rPr>
              <a:t>Malles Scientifiques, Babélékoro (Sikasso)</a:t>
            </a:r>
            <a:endParaRPr sz="1000">
              <a:solidFill>
                <a:schemeClr val="dk1"/>
              </a:solidFill>
              <a:latin typeface="Arial"/>
              <a:ea typeface="Arial"/>
              <a:cs typeface="Arial"/>
              <a:sym typeface="Arial"/>
            </a:endParaRPr>
          </a:p>
        </p:txBody>
      </p:sp>
      <p:sp>
        <p:nvSpPr>
          <p:cNvPr id="1011" name="Google Shape;1011;p135"/>
          <p:cNvSpPr txBox="1"/>
          <p:nvPr/>
        </p:nvSpPr>
        <p:spPr>
          <a:xfrm>
            <a:off x="3390127" y="4367452"/>
            <a:ext cx="2757805"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000">
                <a:solidFill>
                  <a:schemeClr val="dk1"/>
                </a:solidFill>
                <a:latin typeface="Arial"/>
                <a:ea typeface="Arial"/>
                <a:cs typeface="Arial"/>
                <a:sym typeface="Arial"/>
              </a:rPr>
              <a:t>Centre SSA/P Montessori, Kélékélé (Sikasso)</a:t>
            </a:r>
            <a:endParaRPr sz="1000">
              <a:solidFill>
                <a:schemeClr val="dk1"/>
              </a:solidFill>
              <a:latin typeface="Arial"/>
              <a:ea typeface="Arial"/>
              <a:cs typeface="Arial"/>
              <a:sym typeface="Arial"/>
            </a:endParaRPr>
          </a:p>
        </p:txBody>
      </p:sp>
      <p:sp>
        <p:nvSpPr>
          <p:cNvPr id="1012" name="Google Shape;1012;p135"/>
          <p:cNvSpPr txBox="1"/>
          <p:nvPr/>
        </p:nvSpPr>
        <p:spPr>
          <a:xfrm>
            <a:off x="88798" y="3357150"/>
            <a:ext cx="36816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2000">
                <a:solidFill>
                  <a:schemeClr val="dk1"/>
                </a:solidFill>
                <a:latin typeface="Arial"/>
                <a:ea typeface="Arial"/>
                <a:cs typeface="Arial"/>
                <a:sym typeface="Arial"/>
              </a:rPr>
              <a:t>Modèle de financement systémique qui facilite le continuum éducation-formation-emploi</a:t>
            </a:r>
            <a:endParaRPr sz="2000">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36"/>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Autofit/>
          </a:bodyPr>
          <a:lstStyle/>
          <a:p>
            <a:pPr marL="0" lvl="0" indent="0" algn="l" rtl="0">
              <a:spcBef>
                <a:spcPts val="0"/>
              </a:spcBef>
              <a:spcAft>
                <a:spcPts val="0"/>
              </a:spcAft>
              <a:buNone/>
            </a:pPr>
            <a:r>
              <a:rPr lang="fr" sz="2000" cap="none"/>
              <a:t>L’APPROCHE INTERGÉNÉRATIONNELLE DANS UN PROGRAMME DE LA COOPÉRATION SUISSE MIS EN ŒUVRE PAR HELVETAS AU MALI</a:t>
            </a:r>
            <a:endParaRPr/>
          </a:p>
        </p:txBody>
      </p:sp>
      <p:sp>
        <p:nvSpPr>
          <p:cNvPr id="1018" name="Google Shape;1018;p136"/>
          <p:cNvSpPr txBox="1">
            <a:spLocks noGrp="1"/>
          </p:cNvSpPr>
          <p:nvPr>
            <p:ph type="body" idx="1"/>
          </p:nvPr>
        </p:nvSpPr>
        <p:spPr>
          <a:xfrm>
            <a:off x="3021874" y="613158"/>
            <a:ext cx="5926817" cy="4380530"/>
          </a:xfrm>
          <a:prstGeom prst="rect">
            <a:avLst/>
          </a:prstGeom>
          <a:noFill/>
          <a:ln>
            <a:noFill/>
          </a:ln>
        </p:spPr>
        <p:txBody>
          <a:bodyPr spcFirstLastPara="1" wrap="square" lIns="0" tIns="0" rIns="0" bIns="0" anchor="t" anchorCtr="0">
            <a:noAutofit/>
          </a:bodyPr>
          <a:lstStyle/>
          <a:p>
            <a:pPr marL="342900" lvl="0" indent="-323850" algn="l" rtl="0">
              <a:spcBef>
                <a:spcPts val="0"/>
              </a:spcBef>
              <a:spcAft>
                <a:spcPts val="0"/>
              </a:spcAft>
              <a:buClr>
                <a:schemeClr val="dk1"/>
              </a:buClr>
              <a:buSzPts val="1500"/>
              <a:buFont typeface="Arial"/>
              <a:buChar char="•"/>
            </a:pPr>
            <a:r>
              <a:rPr lang="fr" sz="1500"/>
              <a:t>Les notions d’entraide et de collaboration intergénérationnelle sont promues et valorisées ce qui engendre des modalités d’apprentissage horizontaux</a:t>
            </a:r>
            <a:endParaRPr sz="2100"/>
          </a:p>
          <a:p>
            <a:pPr marL="342900" lvl="0" indent="-323850" algn="l" rtl="0">
              <a:spcBef>
                <a:spcPts val="600"/>
              </a:spcBef>
              <a:spcAft>
                <a:spcPts val="0"/>
              </a:spcAft>
              <a:buClr>
                <a:schemeClr val="dk1"/>
              </a:buClr>
              <a:buSzPts val="1500"/>
              <a:buFont typeface="Arial"/>
              <a:buChar char="•"/>
            </a:pPr>
            <a:r>
              <a:rPr lang="fr" sz="1500"/>
              <a:t>L’éducation de base facilite la réintégration scolaire mais prépare le jeune à s’intéresser aux activités manuelles et de production</a:t>
            </a:r>
            <a:endParaRPr sz="2100"/>
          </a:p>
          <a:p>
            <a:pPr marL="342900" lvl="0" indent="-323850" algn="l" rtl="0">
              <a:spcBef>
                <a:spcPts val="600"/>
              </a:spcBef>
              <a:spcAft>
                <a:spcPts val="0"/>
              </a:spcAft>
              <a:buClr>
                <a:schemeClr val="dk1"/>
              </a:buClr>
              <a:buSzPts val="1500"/>
              <a:buFont typeface="Arial"/>
              <a:buChar char="•"/>
            </a:pPr>
            <a:r>
              <a:rPr lang="fr" sz="1500"/>
              <a:t>Les jeunes alphabétisés et formés s’insèrent plus facilement dans le milieux et partagent leurs savoirs avec les autres jeunes et partagent leurs savoir-faire dans les exploitations familiales</a:t>
            </a:r>
            <a:endParaRPr sz="2100"/>
          </a:p>
          <a:p>
            <a:pPr marL="342900" lvl="0" indent="-323850" algn="l" rtl="0">
              <a:spcBef>
                <a:spcPts val="600"/>
              </a:spcBef>
              <a:spcAft>
                <a:spcPts val="0"/>
              </a:spcAft>
              <a:buClr>
                <a:schemeClr val="dk1"/>
              </a:buClr>
              <a:buSzPts val="1500"/>
              <a:buFont typeface="Arial"/>
              <a:buChar char="•"/>
            </a:pPr>
            <a:r>
              <a:rPr lang="fr" sz="1500"/>
              <a:t>Les femmes alphabétisées non seulement sont formées dans des activités de production mieux, elles s’engagent dans la scolarisation de leurs enfants et surtout des filles</a:t>
            </a:r>
            <a:endParaRPr sz="2100"/>
          </a:p>
          <a:p>
            <a:pPr marL="342900" lvl="0" indent="-323850" algn="l" rtl="0">
              <a:spcBef>
                <a:spcPts val="600"/>
              </a:spcBef>
              <a:spcAft>
                <a:spcPts val="0"/>
              </a:spcAft>
              <a:buClr>
                <a:schemeClr val="dk1"/>
              </a:buClr>
              <a:buSzPts val="1500"/>
              <a:buFont typeface="Arial"/>
              <a:buChar char="•"/>
            </a:pPr>
            <a:r>
              <a:rPr lang="fr" sz="1500"/>
              <a:t>L’ensemble des acteurs bénéficiant des programmes ont une capacité d’influence des décideurs dans les prises de décision en faveur de l’éducation et de la formation</a:t>
            </a:r>
            <a:endParaRPr sz="2100"/>
          </a:p>
          <a:p>
            <a:pPr marL="342900" lvl="0" indent="-323850" algn="l" rtl="0">
              <a:spcBef>
                <a:spcPts val="600"/>
              </a:spcBef>
              <a:spcAft>
                <a:spcPts val="0"/>
              </a:spcAft>
              <a:buClr>
                <a:schemeClr val="dk1"/>
              </a:buClr>
              <a:buSzPts val="1500"/>
              <a:buFont typeface="Arial"/>
              <a:buChar char="•"/>
            </a:pPr>
            <a:r>
              <a:rPr lang="fr" sz="1500"/>
              <a:t>Le PENF combine à la fois une offre continue entre les générations : les enfants, les jeunes, les adultes</a:t>
            </a:r>
            <a:endParaRPr sz="2100"/>
          </a:p>
          <a:p>
            <a:pPr marL="342900" lvl="0" indent="-323850" algn="l" rtl="0">
              <a:spcBef>
                <a:spcPts val="600"/>
              </a:spcBef>
              <a:spcAft>
                <a:spcPts val="0"/>
              </a:spcAft>
              <a:buClr>
                <a:schemeClr val="dk1"/>
              </a:buClr>
              <a:buSzPts val="1500"/>
              <a:buFont typeface="Arial"/>
              <a:buChar char="•"/>
            </a:pPr>
            <a:r>
              <a:rPr lang="fr" sz="1500"/>
              <a:t> Dans la configuration du PENF, les effets produits sur une entité générationnelle a des effets qualitatif et quantitatifs sur l’autre</a:t>
            </a:r>
            <a:endParaRPr sz="2100"/>
          </a:p>
        </p:txBody>
      </p:sp>
      <p:grpSp>
        <p:nvGrpSpPr>
          <p:cNvPr id="1019" name="Google Shape;1019;p136"/>
          <p:cNvGrpSpPr/>
          <p:nvPr/>
        </p:nvGrpSpPr>
        <p:grpSpPr>
          <a:xfrm>
            <a:off x="0" y="939512"/>
            <a:ext cx="3283150" cy="2564013"/>
            <a:chOff x="-40600" y="-241076"/>
            <a:chExt cx="3283150" cy="3418683"/>
          </a:xfrm>
        </p:grpSpPr>
        <p:sp>
          <p:nvSpPr>
            <p:cNvPr id="1020" name="Google Shape;1020;p136"/>
            <p:cNvSpPr/>
            <p:nvPr/>
          </p:nvSpPr>
          <p:spPr>
            <a:xfrm>
              <a:off x="1267402" y="1099910"/>
              <a:ext cx="784428" cy="784428"/>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36"/>
            <p:cNvSpPr txBox="1"/>
            <p:nvPr/>
          </p:nvSpPr>
          <p:spPr>
            <a:xfrm>
              <a:off x="1382279" y="1214787"/>
              <a:ext cx="554674" cy="55467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fr" sz="1000" b="1">
                  <a:solidFill>
                    <a:schemeClr val="lt1"/>
                  </a:solidFill>
                  <a:latin typeface="Arial"/>
                  <a:ea typeface="Arial"/>
                  <a:cs typeface="Arial"/>
                  <a:sym typeface="Arial"/>
                </a:rPr>
                <a:t>PENF</a:t>
              </a:r>
              <a:endParaRPr sz="1000" b="1">
                <a:solidFill>
                  <a:schemeClr val="lt1"/>
                </a:solidFill>
                <a:latin typeface="Arial"/>
                <a:ea typeface="Arial"/>
                <a:cs typeface="Arial"/>
                <a:sym typeface="Arial"/>
              </a:endParaRPr>
            </a:p>
          </p:txBody>
        </p:sp>
        <p:sp>
          <p:nvSpPr>
            <p:cNvPr id="1022" name="Google Shape;1022;p136"/>
            <p:cNvSpPr/>
            <p:nvPr/>
          </p:nvSpPr>
          <p:spPr>
            <a:xfrm rot="-5400000">
              <a:off x="1602654" y="862307"/>
              <a:ext cx="113923" cy="266705"/>
            </a:xfrm>
            <a:prstGeom prst="rightArrow">
              <a:avLst>
                <a:gd name="adj1" fmla="val 60000"/>
                <a:gd name="adj2" fmla="val 50000"/>
              </a:avLst>
            </a:prstGeom>
            <a:solidFill>
              <a:srgbClr val="A7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36"/>
            <p:cNvSpPr txBox="1"/>
            <p:nvPr/>
          </p:nvSpPr>
          <p:spPr>
            <a:xfrm rot="-5400000">
              <a:off x="1619743" y="932737"/>
              <a:ext cx="79746" cy="16002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Arial"/>
                <a:buNone/>
              </a:pPr>
              <a:endParaRPr sz="1000">
                <a:solidFill>
                  <a:schemeClr val="lt1"/>
                </a:solidFill>
                <a:latin typeface="Arial"/>
                <a:ea typeface="Arial"/>
                <a:cs typeface="Arial"/>
                <a:sym typeface="Arial"/>
              </a:endParaRPr>
            </a:p>
          </p:txBody>
        </p:sp>
        <p:sp>
          <p:nvSpPr>
            <p:cNvPr id="1024" name="Google Shape;1024;p136"/>
            <p:cNvSpPr/>
            <p:nvPr/>
          </p:nvSpPr>
          <p:spPr>
            <a:xfrm>
              <a:off x="1137325" y="-241076"/>
              <a:ext cx="1044600" cy="11745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36"/>
            <p:cNvSpPr txBox="1"/>
            <p:nvPr/>
          </p:nvSpPr>
          <p:spPr>
            <a:xfrm>
              <a:off x="1312371" y="46637"/>
              <a:ext cx="694500" cy="6945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fr" sz="1000">
                  <a:solidFill>
                    <a:schemeClr val="lt1"/>
                  </a:solidFill>
                  <a:latin typeface="Arial"/>
                  <a:ea typeface="Arial"/>
                  <a:cs typeface="Arial"/>
                  <a:sym typeface="Arial"/>
                </a:rPr>
                <a:t>Scolarisation accélérée des enfants</a:t>
              </a:r>
              <a:endParaRPr/>
            </a:p>
            <a:p>
              <a:pPr marL="0" marR="0" lvl="0" indent="0" algn="ctr" rtl="0">
                <a:lnSpc>
                  <a:spcPct val="90000"/>
                </a:lnSpc>
                <a:spcBef>
                  <a:spcPts val="350"/>
                </a:spcBef>
                <a:spcAft>
                  <a:spcPts val="0"/>
                </a:spcAft>
                <a:buClr>
                  <a:schemeClr val="lt1"/>
                </a:buClr>
                <a:buSzPts val="1000"/>
                <a:buFont typeface="Arial"/>
                <a:buNone/>
              </a:pPr>
              <a:r>
                <a:rPr lang="fr" sz="1000">
                  <a:solidFill>
                    <a:schemeClr val="lt1"/>
                  </a:solidFill>
                  <a:latin typeface="Arial"/>
                  <a:ea typeface="Arial"/>
                  <a:cs typeface="Arial"/>
                  <a:sym typeface="Arial"/>
                </a:rPr>
                <a:t>08-12 ans</a:t>
              </a:r>
              <a:endParaRPr sz="1000">
                <a:solidFill>
                  <a:schemeClr val="lt1"/>
                </a:solidFill>
                <a:latin typeface="Arial"/>
                <a:ea typeface="Arial"/>
                <a:cs typeface="Arial"/>
                <a:sym typeface="Arial"/>
              </a:endParaRPr>
            </a:p>
          </p:txBody>
        </p:sp>
        <p:sp>
          <p:nvSpPr>
            <p:cNvPr id="1026" name="Google Shape;1026;p136"/>
            <p:cNvSpPr/>
            <p:nvPr/>
          </p:nvSpPr>
          <p:spPr>
            <a:xfrm>
              <a:off x="2099119" y="1358771"/>
              <a:ext cx="113923" cy="266705"/>
            </a:xfrm>
            <a:prstGeom prst="rightArrow">
              <a:avLst>
                <a:gd name="adj1" fmla="val 60000"/>
                <a:gd name="adj2" fmla="val 50000"/>
              </a:avLst>
            </a:prstGeom>
            <a:solidFill>
              <a:srgbClr val="A7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6"/>
            <p:cNvSpPr txBox="1"/>
            <p:nvPr/>
          </p:nvSpPr>
          <p:spPr>
            <a:xfrm>
              <a:off x="2099119" y="1412112"/>
              <a:ext cx="79746" cy="16002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Arial"/>
                <a:buNone/>
              </a:pPr>
              <a:endParaRPr sz="1000">
                <a:solidFill>
                  <a:schemeClr val="lt1"/>
                </a:solidFill>
                <a:latin typeface="Arial"/>
                <a:ea typeface="Arial"/>
                <a:cs typeface="Arial"/>
                <a:sym typeface="Arial"/>
              </a:endParaRPr>
            </a:p>
          </p:txBody>
        </p:sp>
        <p:sp>
          <p:nvSpPr>
            <p:cNvPr id="1028" name="Google Shape;1028;p136"/>
            <p:cNvSpPr/>
            <p:nvPr/>
          </p:nvSpPr>
          <p:spPr>
            <a:xfrm>
              <a:off x="2260350" y="953024"/>
              <a:ext cx="982200" cy="10782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36"/>
            <p:cNvSpPr txBox="1"/>
            <p:nvPr/>
          </p:nvSpPr>
          <p:spPr>
            <a:xfrm>
              <a:off x="2410613" y="1144879"/>
              <a:ext cx="694500" cy="6945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fr" sz="1000">
                  <a:solidFill>
                    <a:schemeClr val="lt1"/>
                  </a:solidFill>
                  <a:latin typeface="Arial"/>
                  <a:ea typeface="Arial"/>
                  <a:cs typeface="Arial"/>
                  <a:sym typeface="Arial"/>
                </a:rPr>
                <a:t>Alphabétisation/formation des adultes</a:t>
              </a:r>
              <a:endParaRPr sz="1000">
                <a:solidFill>
                  <a:schemeClr val="lt1"/>
                </a:solidFill>
                <a:latin typeface="Arial"/>
                <a:ea typeface="Arial"/>
                <a:cs typeface="Arial"/>
                <a:sym typeface="Arial"/>
              </a:endParaRPr>
            </a:p>
          </p:txBody>
        </p:sp>
        <p:sp>
          <p:nvSpPr>
            <p:cNvPr id="1030" name="Google Shape;1030;p136"/>
            <p:cNvSpPr/>
            <p:nvPr/>
          </p:nvSpPr>
          <p:spPr>
            <a:xfrm rot="5400000">
              <a:off x="1602654" y="1855236"/>
              <a:ext cx="113923" cy="266705"/>
            </a:xfrm>
            <a:prstGeom prst="rightArrow">
              <a:avLst>
                <a:gd name="adj1" fmla="val 60000"/>
                <a:gd name="adj2" fmla="val 50000"/>
              </a:avLst>
            </a:prstGeom>
            <a:solidFill>
              <a:srgbClr val="A7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36"/>
            <p:cNvSpPr txBox="1"/>
            <p:nvPr/>
          </p:nvSpPr>
          <p:spPr>
            <a:xfrm rot="5400000">
              <a:off x="1619743" y="1891489"/>
              <a:ext cx="79746" cy="16002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Arial"/>
                <a:buNone/>
              </a:pPr>
              <a:endParaRPr sz="1000">
                <a:solidFill>
                  <a:schemeClr val="lt1"/>
                </a:solidFill>
                <a:latin typeface="Arial"/>
                <a:ea typeface="Arial"/>
                <a:cs typeface="Arial"/>
                <a:sym typeface="Arial"/>
              </a:endParaRPr>
            </a:p>
          </p:txBody>
        </p:sp>
        <p:sp>
          <p:nvSpPr>
            <p:cNvPr id="1032" name="Google Shape;1032;p136"/>
            <p:cNvSpPr/>
            <p:nvPr/>
          </p:nvSpPr>
          <p:spPr>
            <a:xfrm>
              <a:off x="976225" y="2003108"/>
              <a:ext cx="1340100" cy="11745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36"/>
            <p:cNvSpPr txBox="1"/>
            <p:nvPr/>
          </p:nvSpPr>
          <p:spPr>
            <a:xfrm>
              <a:off x="1312371" y="2243121"/>
              <a:ext cx="694490" cy="69449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fr" sz="1000">
                  <a:solidFill>
                    <a:schemeClr val="lt1"/>
                  </a:solidFill>
                  <a:latin typeface="Arial"/>
                  <a:ea typeface="Arial"/>
                  <a:cs typeface="Arial"/>
                  <a:sym typeface="Arial"/>
                </a:rPr>
                <a:t>Formation professionnelle et insertion des jeunes de 15 ans +</a:t>
              </a:r>
              <a:endParaRPr sz="1000">
                <a:solidFill>
                  <a:schemeClr val="lt1"/>
                </a:solidFill>
                <a:latin typeface="Arial"/>
                <a:ea typeface="Arial"/>
                <a:cs typeface="Arial"/>
                <a:sym typeface="Arial"/>
              </a:endParaRPr>
            </a:p>
          </p:txBody>
        </p:sp>
        <p:sp>
          <p:nvSpPr>
            <p:cNvPr id="1034" name="Google Shape;1034;p136"/>
            <p:cNvSpPr/>
            <p:nvPr/>
          </p:nvSpPr>
          <p:spPr>
            <a:xfrm rot="10800000">
              <a:off x="1106190" y="1358771"/>
              <a:ext cx="113923" cy="266705"/>
            </a:xfrm>
            <a:prstGeom prst="rightArrow">
              <a:avLst>
                <a:gd name="adj1" fmla="val 60000"/>
                <a:gd name="adj2" fmla="val 50000"/>
              </a:avLst>
            </a:prstGeom>
            <a:solidFill>
              <a:srgbClr val="A7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36"/>
            <p:cNvSpPr txBox="1"/>
            <p:nvPr/>
          </p:nvSpPr>
          <p:spPr>
            <a:xfrm>
              <a:off x="1140367" y="1412112"/>
              <a:ext cx="79746" cy="16002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Arial"/>
                <a:buNone/>
              </a:pPr>
              <a:endParaRPr sz="1000">
                <a:solidFill>
                  <a:schemeClr val="lt1"/>
                </a:solidFill>
                <a:latin typeface="Arial"/>
                <a:ea typeface="Arial"/>
                <a:cs typeface="Arial"/>
                <a:sym typeface="Arial"/>
              </a:endParaRPr>
            </a:p>
          </p:txBody>
        </p:sp>
        <p:sp>
          <p:nvSpPr>
            <p:cNvPr id="1036" name="Google Shape;1036;p136"/>
            <p:cNvSpPr/>
            <p:nvPr/>
          </p:nvSpPr>
          <p:spPr>
            <a:xfrm>
              <a:off x="-40600" y="904873"/>
              <a:ext cx="1133700" cy="11745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6"/>
            <p:cNvSpPr txBox="1"/>
            <p:nvPr/>
          </p:nvSpPr>
          <p:spPr>
            <a:xfrm>
              <a:off x="214128" y="1144879"/>
              <a:ext cx="694490" cy="69449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fr" sz="900">
                  <a:solidFill>
                    <a:schemeClr val="lt1"/>
                  </a:solidFill>
                  <a:latin typeface="Arial"/>
                  <a:ea typeface="Arial"/>
                  <a:cs typeface="Arial"/>
                  <a:sym typeface="Arial"/>
                </a:rPr>
                <a:t>Malles scientifiques des jeunes</a:t>
              </a:r>
              <a:endParaRPr sz="1300"/>
            </a:p>
            <a:p>
              <a:pPr marL="0" marR="0" lvl="0" indent="0" algn="ctr" rtl="0">
                <a:lnSpc>
                  <a:spcPct val="90000"/>
                </a:lnSpc>
                <a:spcBef>
                  <a:spcPts val="350"/>
                </a:spcBef>
                <a:spcAft>
                  <a:spcPts val="0"/>
                </a:spcAft>
                <a:buClr>
                  <a:schemeClr val="lt1"/>
                </a:buClr>
                <a:buSzPts val="1000"/>
                <a:buFont typeface="Arial"/>
                <a:buNone/>
              </a:pPr>
              <a:r>
                <a:rPr lang="fr" sz="900">
                  <a:solidFill>
                    <a:schemeClr val="lt1"/>
                  </a:solidFill>
                  <a:latin typeface="Arial"/>
                  <a:ea typeface="Arial"/>
                  <a:cs typeface="Arial"/>
                  <a:sym typeface="Arial"/>
                </a:rPr>
                <a:t>Adolescent-e-s non scolarisé-e-s</a:t>
              </a:r>
              <a:endParaRPr sz="900">
                <a:solidFill>
                  <a:schemeClr val="lt1"/>
                </a:solidFill>
                <a:latin typeface="Arial"/>
                <a:ea typeface="Arial"/>
                <a:cs typeface="Arial"/>
                <a:sym typeface="Aria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37"/>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Autofit/>
          </a:bodyPr>
          <a:lstStyle/>
          <a:p>
            <a:pPr marL="0" lvl="0" indent="0" algn="l" rtl="0">
              <a:spcBef>
                <a:spcPts val="0"/>
              </a:spcBef>
              <a:spcAft>
                <a:spcPts val="0"/>
              </a:spcAft>
              <a:buNone/>
            </a:pPr>
            <a:r>
              <a:rPr lang="fr" sz="2000" cap="none"/>
              <a:t>L’AMÉLIORATION DE L’ÉDUCATION, DE LA FORMATION ET DE L’INSERTION PAR L’APPROCHE INTERGÉNÉRATIONNELLE: AVANTAGES ET PISTES À EXPLORER</a:t>
            </a:r>
            <a:endParaRPr sz="2000" cap="none"/>
          </a:p>
        </p:txBody>
      </p:sp>
      <p:sp>
        <p:nvSpPr>
          <p:cNvPr id="1043" name="Google Shape;1043;p137"/>
          <p:cNvSpPr txBox="1">
            <a:spLocks noGrp="1"/>
          </p:cNvSpPr>
          <p:nvPr>
            <p:ph type="body" idx="1"/>
          </p:nvPr>
        </p:nvSpPr>
        <p:spPr>
          <a:xfrm>
            <a:off x="358775" y="580500"/>
            <a:ext cx="8426450" cy="4084320"/>
          </a:xfrm>
          <a:prstGeom prst="rect">
            <a:avLst/>
          </a:prstGeom>
          <a:noFill/>
          <a:ln>
            <a:noFill/>
          </a:ln>
        </p:spPr>
        <p:txBody>
          <a:bodyPr spcFirstLastPara="1" wrap="square" lIns="0" tIns="0" rIns="0" bIns="0" anchor="t" anchorCtr="0">
            <a:noAutofit/>
          </a:bodyPr>
          <a:lstStyle/>
          <a:p>
            <a:pPr marL="457200" lvl="0" indent="-330200" algn="l" rtl="0">
              <a:spcBef>
                <a:spcPts val="0"/>
              </a:spcBef>
              <a:spcAft>
                <a:spcPts val="0"/>
              </a:spcAft>
              <a:buClr>
                <a:schemeClr val="dk1"/>
              </a:buClr>
              <a:buSzPts val="2000"/>
              <a:buFont typeface="Arial Narrow"/>
              <a:buNone/>
            </a:pPr>
            <a:endParaRPr sz="2000"/>
          </a:p>
          <a:p>
            <a:pPr marL="0" lvl="0" indent="0" algn="l" rtl="0">
              <a:spcBef>
                <a:spcPts val="400"/>
              </a:spcBef>
              <a:spcAft>
                <a:spcPts val="0"/>
              </a:spcAft>
              <a:buNone/>
            </a:pPr>
            <a:endParaRPr sz="2000"/>
          </a:p>
        </p:txBody>
      </p:sp>
      <p:grpSp>
        <p:nvGrpSpPr>
          <p:cNvPr id="1044" name="Google Shape;1044;p137"/>
          <p:cNvGrpSpPr/>
          <p:nvPr/>
        </p:nvGrpSpPr>
        <p:grpSpPr>
          <a:xfrm>
            <a:off x="4980087" y="1463042"/>
            <a:ext cx="4163403" cy="3187337"/>
            <a:chOff x="508" y="0"/>
            <a:chExt cx="4163403" cy="4249783"/>
          </a:xfrm>
        </p:grpSpPr>
        <p:sp>
          <p:nvSpPr>
            <p:cNvPr id="1045" name="Google Shape;1045;p137"/>
            <p:cNvSpPr/>
            <p:nvPr/>
          </p:nvSpPr>
          <p:spPr>
            <a:xfrm>
              <a:off x="508" y="0"/>
              <a:ext cx="1321715" cy="4249783"/>
            </a:xfrm>
            <a:prstGeom prst="roundRect">
              <a:avLst>
                <a:gd name="adj" fmla="val 10000"/>
              </a:avLst>
            </a:prstGeom>
            <a:solidFill>
              <a:srgbClr val="E0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7"/>
            <p:cNvSpPr txBox="1"/>
            <p:nvPr/>
          </p:nvSpPr>
          <p:spPr>
            <a:xfrm>
              <a:off x="508" y="0"/>
              <a:ext cx="1321715" cy="127493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fr" sz="1200" b="1">
                  <a:solidFill>
                    <a:schemeClr val="dk1"/>
                  </a:solidFill>
                  <a:latin typeface="Arial"/>
                  <a:ea typeface="Arial"/>
                  <a:cs typeface="Arial"/>
                  <a:sym typeface="Arial"/>
                </a:rPr>
                <a:t>Programmation</a:t>
              </a:r>
              <a:endParaRPr sz="1200" b="1">
                <a:solidFill>
                  <a:schemeClr val="dk1"/>
                </a:solidFill>
                <a:latin typeface="Arial"/>
                <a:ea typeface="Arial"/>
                <a:cs typeface="Arial"/>
                <a:sym typeface="Arial"/>
              </a:endParaRPr>
            </a:p>
          </p:txBody>
        </p:sp>
        <p:sp>
          <p:nvSpPr>
            <p:cNvPr id="1047" name="Google Shape;1047;p137"/>
            <p:cNvSpPr/>
            <p:nvPr/>
          </p:nvSpPr>
          <p:spPr>
            <a:xfrm>
              <a:off x="132679" y="1276179"/>
              <a:ext cx="1057372" cy="1281367"/>
            </a:xfrm>
            <a:prstGeom prst="roundRect">
              <a:avLst>
                <a:gd name="adj" fmla="val 10000"/>
              </a:avLst>
            </a:prstGeom>
            <a:solidFill>
              <a:srgbClr val="A31A2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7"/>
            <p:cNvSpPr txBox="1"/>
            <p:nvPr/>
          </p:nvSpPr>
          <p:spPr>
            <a:xfrm>
              <a:off x="163648" y="1307148"/>
              <a:ext cx="995434" cy="1219429"/>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fr" sz="900">
                  <a:solidFill>
                    <a:schemeClr val="lt1"/>
                  </a:solidFill>
                  <a:latin typeface="Arial"/>
                  <a:ea typeface="Arial"/>
                  <a:cs typeface="Arial"/>
                  <a:sym typeface="Arial"/>
                </a:rPr>
                <a:t>Penser aux différentes composantes de la société qui peuvent s’influencer mutuellement</a:t>
              </a:r>
              <a:endParaRPr sz="900">
                <a:solidFill>
                  <a:schemeClr val="lt1"/>
                </a:solidFill>
                <a:latin typeface="Arial"/>
                <a:ea typeface="Arial"/>
                <a:cs typeface="Arial"/>
                <a:sym typeface="Arial"/>
              </a:endParaRPr>
            </a:p>
          </p:txBody>
        </p:sp>
        <p:sp>
          <p:nvSpPr>
            <p:cNvPr id="1049" name="Google Shape;1049;p137"/>
            <p:cNvSpPr/>
            <p:nvPr/>
          </p:nvSpPr>
          <p:spPr>
            <a:xfrm>
              <a:off x="132679" y="2754681"/>
              <a:ext cx="1057372" cy="1281367"/>
            </a:xfrm>
            <a:prstGeom prst="roundRect">
              <a:avLst>
                <a:gd name="adj" fmla="val 10000"/>
              </a:avLst>
            </a:prstGeom>
            <a:solidFill>
              <a:srgbClr val="448A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7"/>
            <p:cNvSpPr txBox="1"/>
            <p:nvPr/>
          </p:nvSpPr>
          <p:spPr>
            <a:xfrm>
              <a:off x="163648" y="2785650"/>
              <a:ext cx="995434" cy="1219429"/>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fr" sz="1000">
                  <a:solidFill>
                    <a:schemeClr val="lt1"/>
                  </a:solidFill>
                  <a:latin typeface="Arial"/>
                  <a:ea typeface="Arial"/>
                  <a:cs typeface="Arial"/>
                  <a:sym typeface="Arial"/>
                </a:rPr>
                <a:t>Mobiliser l’ensemble des acteurs pour réfléchir à l’articulation des sous-composantes</a:t>
              </a:r>
              <a:endParaRPr sz="1000">
                <a:solidFill>
                  <a:schemeClr val="lt1"/>
                </a:solidFill>
                <a:latin typeface="Arial"/>
                <a:ea typeface="Arial"/>
                <a:cs typeface="Arial"/>
                <a:sym typeface="Arial"/>
              </a:endParaRPr>
            </a:p>
          </p:txBody>
        </p:sp>
        <p:sp>
          <p:nvSpPr>
            <p:cNvPr id="1051" name="Google Shape;1051;p137"/>
            <p:cNvSpPr/>
            <p:nvPr/>
          </p:nvSpPr>
          <p:spPr>
            <a:xfrm>
              <a:off x="1421352" y="0"/>
              <a:ext cx="1321715" cy="4249783"/>
            </a:xfrm>
            <a:prstGeom prst="roundRect">
              <a:avLst>
                <a:gd name="adj" fmla="val 10000"/>
              </a:avLst>
            </a:prstGeom>
            <a:solidFill>
              <a:srgbClr val="E0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7"/>
            <p:cNvSpPr txBox="1"/>
            <p:nvPr/>
          </p:nvSpPr>
          <p:spPr>
            <a:xfrm>
              <a:off x="1421352" y="0"/>
              <a:ext cx="1321715" cy="127493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fr" sz="1200" b="1">
                  <a:solidFill>
                    <a:schemeClr val="dk1"/>
                  </a:solidFill>
                  <a:latin typeface="Arial"/>
                  <a:ea typeface="Arial"/>
                  <a:cs typeface="Arial"/>
                  <a:sym typeface="Arial"/>
                </a:rPr>
                <a:t>Financement</a:t>
              </a:r>
              <a:endParaRPr sz="1200" b="1">
                <a:solidFill>
                  <a:schemeClr val="dk1"/>
                </a:solidFill>
                <a:latin typeface="Arial"/>
                <a:ea typeface="Arial"/>
                <a:cs typeface="Arial"/>
                <a:sym typeface="Arial"/>
              </a:endParaRPr>
            </a:p>
          </p:txBody>
        </p:sp>
        <p:sp>
          <p:nvSpPr>
            <p:cNvPr id="1053" name="Google Shape;1053;p137"/>
            <p:cNvSpPr/>
            <p:nvPr/>
          </p:nvSpPr>
          <p:spPr>
            <a:xfrm>
              <a:off x="1553524" y="1276179"/>
              <a:ext cx="1057372" cy="1281367"/>
            </a:xfrm>
            <a:prstGeom prst="roundRect">
              <a:avLst>
                <a:gd name="adj" fmla="val 10000"/>
              </a:avLst>
            </a:prstGeom>
            <a:solidFill>
              <a:srgbClr val="C7651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7"/>
            <p:cNvSpPr txBox="1"/>
            <p:nvPr/>
          </p:nvSpPr>
          <p:spPr>
            <a:xfrm>
              <a:off x="1584493" y="1307148"/>
              <a:ext cx="995434" cy="1219429"/>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fr" sz="900">
                  <a:solidFill>
                    <a:schemeClr val="lt1"/>
                  </a:solidFill>
                  <a:latin typeface="Arial"/>
                  <a:ea typeface="Arial"/>
                  <a:cs typeface="Arial"/>
                  <a:sym typeface="Arial"/>
                </a:rPr>
                <a:t>Assurer un financement systémique des actions: éviter de financer une partie sans l’autre</a:t>
              </a:r>
              <a:endParaRPr sz="900">
                <a:solidFill>
                  <a:schemeClr val="lt1"/>
                </a:solidFill>
                <a:latin typeface="Arial"/>
                <a:ea typeface="Arial"/>
                <a:cs typeface="Arial"/>
                <a:sym typeface="Arial"/>
              </a:endParaRPr>
            </a:p>
          </p:txBody>
        </p:sp>
        <p:sp>
          <p:nvSpPr>
            <p:cNvPr id="1055" name="Google Shape;1055;p137"/>
            <p:cNvSpPr/>
            <p:nvPr/>
          </p:nvSpPr>
          <p:spPr>
            <a:xfrm>
              <a:off x="1553524" y="2754681"/>
              <a:ext cx="1057372" cy="1281367"/>
            </a:xfrm>
            <a:prstGeom prst="roundRect">
              <a:avLst>
                <a:gd name="adj" fmla="val 10000"/>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7"/>
            <p:cNvSpPr txBox="1"/>
            <p:nvPr/>
          </p:nvSpPr>
          <p:spPr>
            <a:xfrm>
              <a:off x="1584493" y="2785650"/>
              <a:ext cx="995434" cy="1219429"/>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fr" sz="1200">
                  <a:solidFill>
                    <a:schemeClr val="lt1"/>
                  </a:solidFill>
                  <a:latin typeface="Arial"/>
                  <a:ea typeface="Arial"/>
                  <a:cs typeface="Arial"/>
                  <a:sym typeface="Arial"/>
                </a:rPr>
                <a:t>Construire des partenariat internes et externes</a:t>
              </a:r>
              <a:endParaRPr sz="1200">
                <a:solidFill>
                  <a:schemeClr val="lt1"/>
                </a:solidFill>
                <a:latin typeface="Arial"/>
                <a:ea typeface="Arial"/>
                <a:cs typeface="Arial"/>
                <a:sym typeface="Arial"/>
              </a:endParaRPr>
            </a:p>
          </p:txBody>
        </p:sp>
        <p:sp>
          <p:nvSpPr>
            <p:cNvPr id="1057" name="Google Shape;1057;p137"/>
            <p:cNvSpPr/>
            <p:nvPr/>
          </p:nvSpPr>
          <p:spPr>
            <a:xfrm>
              <a:off x="2842196" y="0"/>
              <a:ext cx="1321715" cy="4249783"/>
            </a:xfrm>
            <a:prstGeom prst="roundRect">
              <a:avLst>
                <a:gd name="adj" fmla="val 10000"/>
              </a:avLst>
            </a:prstGeom>
            <a:solidFill>
              <a:srgbClr val="E0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7"/>
            <p:cNvSpPr txBox="1"/>
            <p:nvPr/>
          </p:nvSpPr>
          <p:spPr>
            <a:xfrm>
              <a:off x="2842196" y="0"/>
              <a:ext cx="1321715" cy="127493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fr" sz="1200" b="1">
                  <a:solidFill>
                    <a:schemeClr val="dk1"/>
                  </a:solidFill>
                  <a:latin typeface="Arial"/>
                  <a:ea typeface="Arial"/>
                  <a:cs typeface="Arial"/>
                  <a:sym typeface="Arial"/>
                </a:rPr>
                <a:t>Mise en o</a:t>
              </a:r>
              <a:r>
                <a:rPr lang="fr" sz="1200">
                  <a:solidFill>
                    <a:schemeClr val="dk1"/>
                  </a:solidFill>
                  <a:latin typeface="Arial"/>
                  <a:ea typeface="Arial"/>
                  <a:cs typeface="Arial"/>
                  <a:sym typeface="Arial"/>
                </a:rPr>
                <a:t>euvre</a:t>
              </a:r>
              <a:endParaRPr sz="1200">
                <a:solidFill>
                  <a:schemeClr val="dk1"/>
                </a:solidFill>
                <a:latin typeface="Arial"/>
                <a:ea typeface="Arial"/>
                <a:cs typeface="Arial"/>
                <a:sym typeface="Arial"/>
              </a:endParaRPr>
            </a:p>
          </p:txBody>
        </p:sp>
        <p:sp>
          <p:nvSpPr>
            <p:cNvPr id="1059" name="Google Shape;1059;p137"/>
            <p:cNvSpPr/>
            <p:nvPr/>
          </p:nvSpPr>
          <p:spPr>
            <a:xfrm>
              <a:off x="2974368" y="1276179"/>
              <a:ext cx="1057372" cy="1281367"/>
            </a:xfrm>
            <a:prstGeom prst="roundRect">
              <a:avLst>
                <a:gd name="adj" fmla="val 10000"/>
              </a:avLst>
            </a:prstGeom>
            <a:solidFill>
              <a:srgbClr val="DBA33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7"/>
            <p:cNvSpPr txBox="1"/>
            <p:nvPr/>
          </p:nvSpPr>
          <p:spPr>
            <a:xfrm>
              <a:off x="3005337" y="1307148"/>
              <a:ext cx="995434" cy="1219429"/>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fr" sz="900">
                  <a:solidFill>
                    <a:schemeClr val="lt1"/>
                  </a:solidFill>
                  <a:latin typeface="Arial"/>
                  <a:ea typeface="Arial"/>
                  <a:cs typeface="Arial"/>
                  <a:sym typeface="Arial"/>
                </a:rPr>
                <a:t>Responsabiliser au maximum les acteurs locaux (collectivités, entreprises locales, ST de l’Etat)</a:t>
              </a:r>
              <a:endParaRPr sz="900">
                <a:solidFill>
                  <a:schemeClr val="lt1"/>
                </a:solidFill>
                <a:latin typeface="Arial"/>
                <a:ea typeface="Arial"/>
                <a:cs typeface="Arial"/>
                <a:sym typeface="Arial"/>
              </a:endParaRPr>
            </a:p>
          </p:txBody>
        </p:sp>
        <p:sp>
          <p:nvSpPr>
            <p:cNvPr id="1061" name="Google Shape;1061;p137"/>
            <p:cNvSpPr/>
            <p:nvPr/>
          </p:nvSpPr>
          <p:spPr>
            <a:xfrm>
              <a:off x="2974368" y="2754681"/>
              <a:ext cx="1057372" cy="1281367"/>
            </a:xfrm>
            <a:prstGeom prst="roundRect">
              <a:avLst>
                <a:gd name="adj" fmla="val 10000"/>
              </a:avLst>
            </a:prstGeom>
            <a:solidFill>
              <a:srgbClr val="A31A2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37"/>
            <p:cNvSpPr txBox="1"/>
            <p:nvPr/>
          </p:nvSpPr>
          <p:spPr>
            <a:xfrm>
              <a:off x="3005337" y="2785650"/>
              <a:ext cx="995434" cy="1219429"/>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fr" sz="1000">
                  <a:solidFill>
                    <a:schemeClr val="lt1"/>
                  </a:solidFill>
                  <a:latin typeface="Arial"/>
                  <a:ea typeface="Arial"/>
                  <a:cs typeface="Arial"/>
                  <a:sym typeface="Arial"/>
                </a:rPr>
                <a:t>Réfléchir avec les acteurs sur les enjeux et les avantages de l’approche continuum</a:t>
              </a:r>
              <a:endParaRPr sz="1000">
                <a:solidFill>
                  <a:schemeClr val="lt1"/>
                </a:solidFill>
                <a:latin typeface="Arial"/>
                <a:ea typeface="Arial"/>
                <a:cs typeface="Arial"/>
                <a:sym typeface="Arial"/>
              </a:endParaRPr>
            </a:p>
          </p:txBody>
        </p:sp>
      </p:grpSp>
      <p:grpSp>
        <p:nvGrpSpPr>
          <p:cNvPr id="1063" name="Google Shape;1063;p137"/>
          <p:cNvGrpSpPr/>
          <p:nvPr/>
        </p:nvGrpSpPr>
        <p:grpSpPr>
          <a:xfrm>
            <a:off x="284562" y="847992"/>
            <a:ext cx="4560222" cy="3731915"/>
            <a:chOff x="5888" y="0"/>
            <a:chExt cx="4560222" cy="4975886"/>
          </a:xfrm>
        </p:grpSpPr>
        <p:sp>
          <p:nvSpPr>
            <p:cNvPr id="1064" name="Google Shape;1064;p137"/>
            <p:cNvSpPr/>
            <p:nvPr/>
          </p:nvSpPr>
          <p:spPr>
            <a:xfrm>
              <a:off x="5888" y="0"/>
              <a:ext cx="1390311" cy="531386"/>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7"/>
            <p:cNvSpPr txBox="1"/>
            <p:nvPr/>
          </p:nvSpPr>
          <p:spPr>
            <a:xfrm>
              <a:off x="5888" y="0"/>
              <a:ext cx="1390311" cy="531386"/>
            </a:xfrm>
            <a:prstGeom prst="rect">
              <a:avLst/>
            </a:prstGeom>
            <a:noFill/>
            <a:ln>
              <a:noFill/>
            </a:ln>
          </p:spPr>
          <p:txBody>
            <a:bodyPr spcFirstLastPara="1" wrap="square" lIns="78225" tIns="44700" rIns="78225" bIns="44700" anchor="ctr" anchorCtr="0">
              <a:noAutofit/>
            </a:bodyPr>
            <a:lstStyle/>
            <a:p>
              <a:pPr marL="0" marR="0" lvl="0" indent="0" algn="ctr" rtl="0">
                <a:lnSpc>
                  <a:spcPct val="90000"/>
                </a:lnSpc>
                <a:spcBef>
                  <a:spcPts val="0"/>
                </a:spcBef>
                <a:spcAft>
                  <a:spcPts val="0"/>
                </a:spcAft>
                <a:buClr>
                  <a:schemeClr val="lt1"/>
                </a:buClr>
                <a:buSzPts val="1100"/>
                <a:buFont typeface="Arial"/>
                <a:buNone/>
              </a:pPr>
              <a:r>
                <a:rPr lang="fr" sz="1100" b="1">
                  <a:solidFill>
                    <a:schemeClr val="lt1"/>
                  </a:solidFill>
                  <a:latin typeface="Arial"/>
                  <a:ea typeface="Arial"/>
                  <a:cs typeface="Arial"/>
                  <a:sym typeface="Arial"/>
                </a:rPr>
                <a:t>Acquisition des connaissances et compétences</a:t>
              </a:r>
              <a:endParaRPr sz="1100" b="1">
                <a:solidFill>
                  <a:schemeClr val="lt1"/>
                </a:solidFill>
                <a:latin typeface="Arial"/>
                <a:ea typeface="Arial"/>
                <a:cs typeface="Arial"/>
                <a:sym typeface="Arial"/>
              </a:endParaRPr>
            </a:p>
          </p:txBody>
        </p:sp>
        <p:sp>
          <p:nvSpPr>
            <p:cNvPr id="1066" name="Google Shape;1066;p137"/>
            <p:cNvSpPr/>
            <p:nvPr/>
          </p:nvSpPr>
          <p:spPr>
            <a:xfrm>
              <a:off x="5888" y="531386"/>
              <a:ext cx="1390311" cy="4444500"/>
            </a:xfrm>
            <a:prstGeom prst="rect">
              <a:avLst/>
            </a:prstGeom>
            <a:solidFill>
              <a:srgbClr val="CACFD7">
                <a:alpha val="89803"/>
              </a:srgbClr>
            </a:solidFill>
            <a:ln w="25400" cap="flat" cmpd="sng">
              <a:solidFill>
                <a:srgbClr val="CACF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37"/>
            <p:cNvSpPr txBox="1"/>
            <p:nvPr/>
          </p:nvSpPr>
          <p:spPr>
            <a:xfrm>
              <a:off x="5888" y="531386"/>
              <a:ext cx="1390311" cy="4444500"/>
            </a:xfrm>
            <a:prstGeom prst="rect">
              <a:avLst/>
            </a:prstGeom>
            <a:noFill/>
            <a:ln>
              <a:noFill/>
            </a:ln>
          </p:spPr>
          <p:txBody>
            <a:bodyPr spcFirstLastPara="1" wrap="square" lIns="74675" tIns="74675" rIns="99550" bIns="112000" anchor="t" anchorCtr="0">
              <a:noAutofit/>
            </a:bodyPr>
            <a:lstStyle/>
            <a:p>
              <a:pPr marL="114300" marR="0" lvl="1" indent="-88900" algn="l" rtl="0">
                <a:lnSpc>
                  <a:spcPct val="90000"/>
                </a:lnSpc>
                <a:spcBef>
                  <a:spcPts val="0"/>
                </a:spcBef>
                <a:spcAft>
                  <a:spcPts val="0"/>
                </a:spcAft>
                <a:buClr>
                  <a:schemeClr val="dk1"/>
                </a:buClr>
                <a:buSzPts val="1000"/>
                <a:buFont typeface="Arial"/>
                <a:buChar char="•"/>
              </a:pPr>
              <a:r>
                <a:rPr lang="fr" sz="1000" b="0" i="0" u="none" strike="noStrike" cap="none">
                  <a:solidFill>
                    <a:schemeClr val="dk1"/>
                  </a:solidFill>
                  <a:latin typeface="Arial"/>
                  <a:ea typeface="Arial"/>
                  <a:cs typeface="Arial"/>
                  <a:sym typeface="Arial"/>
                </a:rPr>
                <a:t>Accélère les efforts d’éducation et de formation</a:t>
              </a:r>
              <a:endParaRPr sz="1000" b="0" i="0" u="none" strike="noStrike" cap="none">
                <a:solidFill>
                  <a:schemeClr val="dk1"/>
                </a:solidFill>
                <a:latin typeface="Arial"/>
                <a:ea typeface="Arial"/>
                <a:cs typeface="Arial"/>
                <a:sym typeface="Arial"/>
              </a:endParaRPr>
            </a:p>
            <a:p>
              <a:pPr marL="114300" marR="0" lvl="1" indent="-88900" algn="l" rtl="0">
                <a:lnSpc>
                  <a:spcPct val="90000"/>
                </a:lnSpc>
                <a:spcBef>
                  <a:spcPts val="600"/>
                </a:spcBef>
                <a:spcAft>
                  <a:spcPts val="0"/>
                </a:spcAft>
                <a:buClr>
                  <a:schemeClr val="dk1"/>
                </a:buClr>
                <a:buSzPts val="1000"/>
                <a:buFont typeface="Arial"/>
                <a:buChar char="•"/>
              </a:pPr>
              <a:r>
                <a:rPr lang="fr" sz="1000" b="0" i="0" u="none" strike="noStrike" cap="none">
                  <a:solidFill>
                    <a:schemeClr val="dk1"/>
                  </a:solidFill>
                  <a:latin typeface="Arial"/>
                  <a:ea typeface="Arial"/>
                  <a:cs typeface="Arial"/>
                  <a:sym typeface="Arial"/>
                </a:rPr>
                <a:t>Contribue à l’éveil d’une conscience positive favorable à l’éducation</a:t>
              </a:r>
              <a:endParaRPr sz="1000" b="0" i="0" u="none" strike="noStrike" cap="none">
                <a:solidFill>
                  <a:schemeClr val="dk1"/>
                </a:solidFill>
                <a:latin typeface="Arial"/>
                <a:ea typeface="Arial"/>
                <a:cs typeface="Arial"/>
                <a:sym typeface="Arial"/>
              </a:endParaRPr>
            </a:p>
            <a:p>
              <a:pPr marL="114300" marR="0" lvl="1" indent="-88900" algn="l" rtl="0">
                <a:lnSpc>
                  <a:spcPct val="90000"/>
                </a:lnSpc>
                <a:spcBef>
                  <a:spcPts val="600"/>
                </a:spcBef>
                <a:spcAft>
                  <a:spcPts val="0"/>
                </a:spcAft>
                <a:buClr>
                  <a:schemeClr val="dk1"/>
                </a:buClr>
                <a:buSzPts val="1000"/>
                <a:buFont typeface="Arial"/>
                <a:buChar char="•"/>
              </a:pPr>
              <a:r>
                <a:rPr lang="fr" sz="1000" b="0" i="0" u="none" strike="noStrike" cap="none">
                  <a:solidFill>
                    <a:schemeClr val="dk1"/>
                  </a:solidFill>
                  <a:latin typeface="Arial"/>
                  <a:ea typeface="Arial"/>
                  <a:cs typeface="Arial"/>
                  <a:sym typeface="Arial"/>
                </a:rPr>
                <a:t>Améliore la transmission et le partage des savoirs et savoir-faire</a:t>
              </a:r>
              <a:endParaRPr sz="1000" b="0" i="0" u="none" strike="noStrike" cap="none">
                <a:solidFill>
                  <a:schemeClr val="dk1"/>
                </a:solidFill>
                <a:latin typeface="Arial"/>
                <a:ea typeface="Arial"/>
                <a:cs typeface="Arial"/>
                <a:sym typeface="Arial"/>
              </a:endParaRPr>
            </a:p>
            <a:p>
              <a:pPr marL="114300" marR="0" lvl="1" indent="-88900" algn="l" rtl="0">
                <a:lnSpc>
                  <a:spcPct val="90000"/>
                </a:lnSpc>
                <a:spcBef>
                  <a:spcPts val="600"/>
                </a:spcBef>
                <a:spcAft>
                  <a:spcPts val="0"/>
                </a:spcAft>
                <a:buClr>
                  <a:schemeClr val="dk1"/>
                </a:buClr>
                <a:buSzPts val="1000"/>
                <a:buFont typeface="Arial"/>
                <a:buChar char="•"/>
              </a:pPr>
              <a:r>
                <a:rPr lang="fr" sz="1000" b="0" i="0" u="none" strike="noStrike" cap="none">
                  <a:solidFill>
                    <a:schemeClr val="dk1"/>
                  </a:solidFill>
                  <a:latin typeface="Arial"/>
                  <a:ea typeface="Arial"/>
                  <a:cs typeface="Arial"/>
                  <a:sym typeface="Arial"/>
                </a:rPr>
                <a:t>Améliore l’insertion professionnelle</a:t>
              </a:r>
              <a:endParaRPr sz="1000" b="0" i="0" u="none" strike="noStrike" cap="none">
                <a:solidFill>
                  <a:schemeClr val="dk1"/>
                </a:solidFill>
                <a:latin typeface="Arial"/>
                <a:ea typeface="Arial"/>
                <a:cs typeface="Arial"/>
                <a:sym typeface="Arial"/>
              </a:endParaRPr>
            </a:p>
            <a:p>
              <a:pPr marL="114300" marR="0" lvl="1" indent="-88900" algn="l" rtl="0">
                <a:lnSpc>
                  <a:spcPct val="90000"/>
                </a:lnSpc>
                <a:spcBef>
                  <a:spcPts val="600"/>
                </a:spcBef>
                <a:spcAft>
                  <a:spcPts val="0"/>
                </a:spcAft>
                <a:buClr>
                  <a:schemeClr val="dk1"/>
                </a:buClr>
                <a:buSzPts val="1000"/>
                <a:buFont typeface="Arial"/>
                <a:buChar char="•"/>
              </a:pPr>
              <a:r>
                <a:rPr lang="fr" sz="1000" b="0" i="0" u="none" strike="noStrike" cap="none">
                  <a:solidFill>
                    <a:schemeClr val="dk1"/>
                  </a:solidFill>
                  <a:latin typeface="Arial"/>
                  <a:ea typeface="Arial"/>
                  <a:cs typeface="Arial"/>
                  <a:sym typeface="Arial"/>
                </a:rPr>
                <a:t>Améliore l’apprentissage tout au long de la vie</a:t>
              </a:r>
              <a:endParaRPr sz="1000" b="0" i="0" u="none" strike="noStrike" cap="none">
                <a:solidFill>
                  <a:schemeClr val="dk1"/>
                </a:solidFill>
                <a:latin typeface="Arial"/>
                <a:ea typeface="Arial"/>
                <a:cs typeface="Arial"/>
                <a:sym typeface="Arial"/>
              </a:endParaRPr>
            </a:p>
          </p:txBody>
        </p:sp>
        <p:sp>
          <p:nvSpPr>
            <p:cNvPr id="1068" name="Google Shape;1068;p137"/>
            <p:cNvSpPr/>
            <p:nvPr/>
          </p:nvSpPr>
          <p:spPr>
            <a:xfrm>
              <a:off x="1590844" y="0"/>
              <a:ext cx="1390311" cy="531386"/>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7"/>
            <p:cNvSpPr txBox="1"/>
            <p:nvPr/>
          </p:nvSpPr>
          <p:spPr>
            <a:xfrm>
              <a:off x="1590844" y="0"/>
              <a:ext cx="1390311" cy="531386"/>
            </a:xfrm>
            <a:prstGeom prst="rect">
              <a:avLst/>
            </a:prstGeom>
            <a:noFill/>
            <a:ln>
              <a:noFill/>
            </a:ln>
          </p:spPr>
          <p:txBody>
            <a:bodyPr spcFirstLastPara="1" wrap="square" lIns="78225" tIns="44700" rIns="78225" bIns="44700" anchor="ctr" anchorCtr="0">
              <a:noAutofit/>
            </a:bodyPr>
            <a:lstStyle/>
            <a:p>
              <a:pPr marL="0" marR="0" lvl="0" indent="0" algn="ctr" rtl="0">
                <a:lnSpc>
                  <a:spcPct val="90000"/>
                </a:lnSpc>
                <a:spcBef>
                  <a:spcPts val="0"/>
                </a:spcBef>
                <a:spcAft>
                  <a:spcPts val="0"/>
                </a:spcAft>
                <a:buClr>
                  <a:schemeClr val="lt1"/>
                </a:buClr>
                <a:buSzPts val="1100"/>
                <a:buFont typeface="Arial"/>
                <a:buNone/>
              </a:pPr>
              <a:r>
                <a:rPr lang="fr" sz="1100" b="1">
                  <a:solidFill>
                    <a:schemeClr val="lt1"/>
                  </a:solidFill>
                  <a:latin typeface="Arial"/>
                  <a:ea typeface="Arial"/>
                  <a:cs typeface="Arial"/>
                  <a:sym typeface="Arial"/>
                </a:rPr>
                <a:t>Economiques</a:t>
              </a:r>
              <a:endParaRPr sz="1100" b="1">
                <a:solidFill>
                  <a:schemeClr val="lt1"/>
                </a:solidFill>
                <a:latin typeface="Arial"/>
                <a:ea typeface="Arial"/>
                <a:cs typeface="Arial"/>
                <a:sym typeface="Arial"/>
              </a:endParaRPr>
            </a:p>
          </p:txBody>
        </p:sp>
        <p:sp>
          <p:nvSpPr>
            <p:cNvPr id="1070" name="Google Shape;1070;p137"/>
            <p:cNvSpPr/>
            <p:nvPr/>
          </p:nvSpPr>
          <p:spPr>
            <a:xfrm>
              <a:off x="1590844" y="531386"/>
              <a:ext cx="1390311" cy="4444500"/>
            </a:xfrm>
            <a:prstGeom prst="rect">
              <a:avLst/>
            </a:prstGeom>
            <a:solidFill>
              <a:srgbClr val="CACFD7">
                <a:alpha val="89803"/>
              </a:srgbClr>
            </a:solidFill>
            <a:ln w="25400" cap="flat" cmpd="sng">
              <a:solidFill>
                <a:srgbClr val="CACF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7"/>
            <p:cNvSpPr txBox="1"/>
            <p:nvPr/>
          </p:nvSpPr>
          <p:spPr>
            <a:xfrm>
              <a:off x="1590844" y="531386"/>
              <a:ext cx="1390311" cy="4444500"/>
            </a:xfrm>
            <a:prstGeom prst="rect">
              <a:avLst/>
            </a:prstGeom>
            <a:noFill/>
            <a:ln>
              <a:noFill/>
            </a:ln>
          </p:spPr>
          <p:txBody>
            <a:bodyPr spcFirstLastPara="1" wrap="square" lIns="74675" tIns="74675" rIns="99550" bIns="112000" anchor="t" anchorCtr="0">
              <a:noAutofit/>
            </a:bodyPr>
            <a:lstStyle/>
            <a:p>
              <a:pPr marL="114300" marR="0" lvl="1" indent="-95250" algn="l" rtl="0">
                <a:lnSpc>
                  <a:spcPct val="90000"/>
                </a:lnSpc>
                <a:spcBef>
                  <a:spcPts val="0"/>
                </a:spcBef>
                <a:spcAft>
                  <a:spcPts val="0"/>
                </a:spcAft>
                <a:buClr>
                  <a:schemeClr val="dk1"/>
                </a:buClr>
                <a:buSzPts val="1100"/>
                <a:buFont typeface="Arial"/>
                <a:buChar char="•"/>
              </a:pPr>
              <a:r>
                <a:rPr lang="fr" sz="1100" b="0" i="0" u="none" strike="noStrike" cap="none">
                  <a:solidFill>
                    <a:schemeClr val="dk1"/>
                  </a:solidFill>
                  <a:latin typeface="Arial"/>
                  <a:ea typeface="Arial"/>
                  <a:cs typeface="Arial"/>
                  <a:sym typeface="Arial"/>
                </a:rPr>
                <a:t>Stabilise les jeunes dans leur milieu</a:t>
              </a:r>
              <a:endParaRPr sz="1100" b="0" i="0" u="none" strike="noStrike" cap="none">
                <a:solidFill>
                  <a:schemeClr val="dk1"/>
                </a:solidFill>
                <a:latin typeface="Arial"/>
                <a:ea typeface="Arial"/>
                <a:cs typeface="Arial"/>
                <a:sym typeface="Arial"/>
              </a:endParaRPr>
            </a:p>
            <a:p>
              <a:pPr marL="114300" marR="0" lvl="1" indent="-95250" algn="l" rtl="0">
                <a:lnSpc>
                  <a:spcPct val="90000"/>
                </a:lnSpc>
                <a:spcBef>
                  <a:spcPts val="600"/>
                </a:spcBef>
                <a:spcAft>
                  <a:spcPts val="0"/>
                </a:spcAft>
                <a:buClr>
                  <a:schemeClr val="dk1"/>
                </a:buClr>
                <a:buSzPts val="1100"/>
                <a:buFont typeface="Arial"/>
                <a:buChar char="•"/>
              </a:pPr>
              <a:r>
                <a:rPr lang="fr" sz="1100" b="0" i="0" u="none" strike="noStrike" cap="none">
                  <a:solidFill>
                    <a:schemeClr val="dk1"/>
                  </a:solidFill>
                  <a:latin typeface="Arial"/>
                  <a:ea typeface="Arial"/>
                  <a:cs typeface="Arial"/>
                  <a:sym typeface="Arial"/>
                </a:rPr>
                <a:t>Améliore l’émergence d’une économie et de l’entreprenariat local</a:t>
              </a:r>
              <a:endParaRPr sz="1100" b="0" i="0" u="none" strike="noStrike" cap="none">
                <a:solidFill>
                  <a:schemeClr val="dk1"/>
                </a:solidFill>
                <a:latin typeface="Arial"/>
                <a:ea typeface="Arial"/>
                <a:cs typeface="Arial"/>
                <a:sym typeface="Arial"/>
              </a:endParaRPr>
            </a:p>
            <a:p>
              <a:pPr marL="114300" marR="0" lvl="1" indent="-95250" algn="l" rtl="0">
                <a:lnSpc>
                  <a:spcPct val="90000"/>
                </a:lnSpc>
                <a:spcBef>
                  <a:spcPts val="600"/>
                </a:spcBef>
                <a:spcAft>
                  <a:spcPts val="0"/>
                </a:spcAft>
                <a:buClr>
                  <a:schemeClr val="dk1"/>
                </a:buClr>
                <a:buSzPts val="1100"/>
                <a:buFont typeface="Arial"/>
                <a:buChar char="•"/>
              </a:pPr>
              <a:r>
                <a:rPr lang="fr" sz="1100" b="0" i="0" u="none" strike="noStrike" cap="none">
                  <a:solidFill>
                    <a:schemeClr val="dk1"/>
                  </a:solidFill>
                  <a:latin typeface="Arial"/>
                  <a:ea typeface="Arial"/>
                  <a:cs typeface="Arial"/>
                  <a:sym typeface="Arial"/>
                </a:rPr>
                <a:t>Génère une économie local et cimente le lien villes/campagnes</a:t>
              </a:r>
              <a:endParaRPr sz="1100" b="0" i="0" u="none" strike="noStrike" cap="none">
                <a:solidFill>
                  <a:schemeClr val="dk1"/>
                </a:solidFill>
                <a:latin typeface="Arial"/>
                <a:ea typeface="Arial"/>
                <a:cs typeface="Arial"/>
                <a:sym typeface="Arial"/>
              </a:endParaRPr>
            </a:p>
            <a:p>
              <a:pPr marL="114300" marR="0" lvl="1" indent="-95250" algn="l" rtl="0">
                <a:lnSpc>
                  <a:spcPct val="90000"/>
                </a:lnSpc>
                <a:spcBef>
                  <a:spcPts val="600"/>
                </a:spcBef>
                <a:spcAft>
                  <a:spcPts val="0"/>
                </a:spcAft>
                <a:buClr>
                  <a:schemeClr val="dk1"/>
                </a:buClr>
                <a:buSzPts val="1100"/>
                <a:buFont typeface="Arial"/>
                <a:buChar char="•"/>
              </a:pPr>
              <a:r>
                <a:rPr lang="fr" sz="1100" b="0" i="0" u="none" strike="noStrike" cap="none">
                  <a:solidFill>
                    <a:schemeClr val="dk1"/>
                  </a:solidFill>
                  <a:latin typeface="Arial"/>
                  <a:ea typeface="Arial"/>
                  <a:cs typeface="Arial"/>
                  <a:sym typeface="Arial"/>
                </a:rPr>
                <a:t>Création d’emplois locaux</a:t>
              </a:r>
              <a:endParaRPr sz="1100" b="0" i="0" u="none" strike="noStrike" cap="none">
                <a:solidFill>
                  <a:schemeClr val="dk1"/>
                </a:solidFill>
                <a:latin typeface="Arial"/>
                <a:ea typeface="Arial"/>
                <a:cs typeface="Arial"/>
                <a:sym typeface="Arial"/>
              </a:endParaRPr>
            </a:p>
          </p:txBody>
        </p:sp>
        <p:sp>
          <p:nvSpPr>
            <p:cNvPr id="1072" name="Google Shape;1072;p137"/>
            <p:cNvSpPr/>
            <p:nvPr/>
          </p:nvSpPr>
          <p:spPr>
            <a:xfrm>
              <a:off x="3175799" y="0"/>
              <a:ext cx="1390311" cy="531386"/>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7"/>
            <p:cNvSpPr txBox="1"/>
            <p:nvPr/>
          </p:nvSpPr>
          <p:spPr>
            <a:xfrm>
              <a:off x="3175799" y="0"/>
              <a:ext cx="1390311" cy="531386"/>
            </a:xfrm>
            <a:prstGeom prst="rect">
              <a:avLst/>
            </a:prstGeom>
            <a:noFill/>
            <a:ln>
              <a:noFill/>
            </a:ln>
          </p:spPr>
          <p:txBody>
            <a:bodyPr spcFirstLastPara="1" wrap="square" lIns="78225" tIns="44700" rIns="78225" bIns="44700" anchor="ctr" anchorCtr="0">
              <a:noAutofit/>
            </a:bodyPr>
            <a:lstStyle/>
            <a:p>
              <a:pPr marL="0" marR="0" lvl="0" indent="0" algn="ctr" rtl="0">
                <a:lnSpc>
                  <a:spcPct val="90000"/>
                </a:lnSpc>
                <a:spcBef>
                  <a:spcPts val="0"/>
                </a:spcBef>
                <a:spcAft>
                  <a:spcPts val="0"/>
                </a:spcAft>
                <a:buClr>
                  <a:schemeClr val="lt1"/>
                </a:buClr>
                <a:buSzPts val="1100"/>
                <a:buFont typeface="Arial"/>
                <a:buNone/>
              </a:pPr>
              <a:r>
                <a:rPr lang="fr" sz="1100" b="1">
                  <a:solidFill>
                    <a:schemeClr val="lt1"/>
                  </a:solidFill>
                  <a:latin typeface="Arial"/>
                  <a:ea typeface="Arial"/>
                  <a:cs typeface="Arial"/>
                  <a:sym typeface="Arial"/>
                </a:rPr>
                <a:t>Social, culturel et politique</a:t>
              </a:r>
              <a:endParaRPr sz="1100" b="1">
                <a:solidFill>
                  <a:schemeClr val="lt1"/>
                </a:solidFill>
                <a:latin typeface="Arial"/>
                <a:ea typeface="Arial"/>
                <a:cs typeface="Arial"/>
                <a:sym typeface="Arial"/>
              </a:endParaRPr>
            </a:p>
          </p:txBody>
        </p:sp>
        <p:sp>
          <p:nvSpPr>
            <p:cNvPr id="1074" name="Google Shape;1074;p137"/>
            <p:cNvSpPr/>
            <p:nvPr/>
          </p:nvSpPr>
          <p:spPr>
            <a:xfrm>
              <a:off x="3175799" y="531386"/>
              <a:ext cx="1390311" cy="4444500"/>
            </a:xfrm>
            <a:prstGeom prst="rect">
              <a:avLst/>
            </a:prstGeom>
            <a:solidFill>
              <a:srgbClr val="CACFD7">
                <a:alpha val="89803"/>
              </a:srgbClr>
            </a:solidFill>
            <a:ln w="25400" cap="flat" cmpd="sng">
              <a:solidFill>
                <a:srgbClr val="CACF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7"/>
            <p:cNvSpPr txBox="1"/>
            <p:nvPr/>
          </p:nvSpPr>
          <p:spPr>
            <a:xfrm>
              <a:off x="3175799" y="531386"/>
              <a:ext cx="1390311" cy="4444500"/>
            </a:xfrm>
            <a:prstGeom prst="rect">
              <a:avLst/>
            </a:prstGeom>
            <a:noFill/>
            <a:ln>
              <a:noFill/>
            </a:ln>
          </p:spPr>
          <p:txBody>
            <a:bodyPr spcFirstLastPara="1" wrap="square" lIns="74675" tIns="74675" rIns="99550" bIns="112000" anchor="t" anchorCtr="0">
              <a:noAutofit/>
            </a:bodyPr>
            <a:lstStyle/>
            <a:p>
              <a:pPr marL="114300" marR="0" lvl="1" indent="-88900" algn="l" rtl="0">
                <a:lnSpc>
                  <a:spcPct val="90000"/>
                </a:lnSpc>
                <a:spcBef>
                  <a:spcPts val="0"/>
                </a:spcBef>
                <a:spcAft>
                  <a:spcPts val="0"/>
                </a:spcAft>
                <a:buClr>
                  <a:schemeClr val="dk1"/>
                </a:buClr>
                <a:buSzPts val="1000"/>
                <a:buFont typeface="Arial"/>
                <a:buChar char="•"/>
              </a:pPr>
              <a:r>
                <a:rPr lang="fr" sz="1000" b="0" i="0" u="none" strike="noStrike" cap="none">
                  <a:solidFill>
                    <a:schemeClr val="dk1"/>
                  </a:solidFill>
                  <a:latin typeface="Arial"/>
                  <a:ea typeface="Arial"/>
                  <a:cs typeface="Arial"/>
                  <a:sym typeface="Arial"/>
                </a:rPr>
                <a:t>Dynamise les liens entre les générations</a:t>
              </a:r>
              <a:endParaRPr sz="1000" b="0" i="0" u="none" strike="noStrike" cap="none">
                <a:solidFill>
                  <a:schemeClr val="dk1"/>
                </a:solidFill>
                <a:latin typeface="Arial"/>
                <a:ea typeface="Arial"/>
                <a:cs typeface="Arial"/>
                <a:sym typeface="Arial"/>
              </a:endParaRPr>
            </a:p>
            <a:p>
              <a:pPr marL="114300" marR="0" lvl="1" indent="-88900" algn="l" rtl="0">
                <a:lnSpc>
                  <a:spcPct val="90000"/>
                </a:lnSpc>
                <a:spcBef>
                  <a:spcPts val="210"/>
                </a:spcBef>
                <a:spcAft>
                  <a:spcPts val="0"/>
                </a:spcAft>
                <a:buClr>
                  <a:schemeClr val="dk1"/>
                </a:buClr>
                <a:buSzPts val="1000"/>
                <a:buFont typeface="Arial"/>
                <a:buChar char="•"/>
              </a:pPr>
              <a:r>
                <a:rPr lang="fr" sz="1000" b="0" i="0" u="none" strike="noStrike" cap="none">
                  <a:solidFill>
                    <a:schemeClr val="dk1"/>
                  </a:solidFill>
                  <a:latin typeface="Arial"/>
                  <a:ea typeface="Arial"/>
                  <a:cs typeface="Arial"/>
                  <a:sym typeface="Arial"/>
                </a:rPr>
                <a:t>Améliore la participation citoyenne</a:t>
              </a:r>
              <a:endParaRPr sz="1000" b="0" i="0" u="none" strike="noStrike" cap="none">
                <a:solidFill>
                  <a:schemeClr val="dk1"/>
                </a:solidFill>
                <a:latin typeface="Arial"/>
                <a:ea typeface="Arial"/>
                <a:cs typeface="Arial"/>
                <a:sym typeface="Arial"/>
              </a:endParaRPr>
            </a:p>
            <a:p>
              <a:pPr marL="114300" marR="0" lvl="1" indent="-88900" algn="l" rtl="0">
                <a:lnSpc>
                  <a:spcPct val="90000"/>
                </a:lnSpc>
                <a:spcBef>
                  <a:spcPts val="210"/>
                </a:spcBef>
                <a:spcAft>
                  <a:spcPts val="0"/>
                </a:spcAft>
                <a:buClr>
                  <a:schemeClr val="dk1"/>
                </a:buClr>
                <a:buSzPts val="1000"/>
                <a:buFont typeface="Arial"/>
                <a:buChar char="•"/>
              </a:pPr>
              <a:r>
                <a:rPr lang="fr" sz="1000" b="0" i="0" u="none" strike="noStrike" cap="none">
                  <a:solidFill>
                    <a:schemeClr val="dk1"/>
                  </a:solidFill>
                  <a:latin typeface="Arial"/>
                  <a:ea typeface="Arial"/>
                  <a:cs typeface="Arial"/>
                  <a:sym typeface="Arial"/>
                </a:rPr>
                <a:t>Améliore la confiance en soi des plus jeunes</a:t>
              </a:r>
              <a:endParaRPr sz="1000" b="0" i="0" u="none" strike="noStrike" cap="none">
                <a:solidFill>
                  <a:schemeClr val="dk1"/>
                </a:solidFill>
                <a:latin typeface="Arial"/>
                <a:ea typeface="Arial"/>
                <a:cs typeface="Arial"/>
                <a:sym typeface="Arial"/>
              </a:endParaRPr>
            </a:p>
            <a:p>
              <a:pPr marL="114300" marR="0" lvl="1" indent="-88900" algn="l" rtl="0">
                <a:lnSpc>
                  <a:spcPct val="90000"/>
                </a:lnSpc>
                <a:spcBef>
                  <a:spcPts val="210"/>
                </a:spcBef>
                <a:spcAft>
                  <a:spcPts val="0"/>
                </a:spcAft>
                <a:buClr>
                  <a:schemeClr val="dk1"/>
                </a:buClr>
                <a:buSzPts val="1000"/>
                <a:buFont typeface="Arial"/>
                <a:buChar char="•"/>
              </a:pPr>
              <a:r>
                <a:rPr lang="fr" sz="1000" b="0" i="0" u="none" strike="noStrike" cap="none">
                  <a:solidFill>
                    <a:schemeClr val="dk1"/>
                  </a:solidFill>
                  <a:latin typeface="Arial"/>
                  <a:ea typeface="Arial"/>
                  <a:cs typeface="Arial"/>
                  <a:sym typeface="Arial"/>
                </a:rPr>
                <a:t>Améliore le partage des connaissances</a:t>
              </a:r>
              <a:endParaRPr sz="1000" b="0" i="0" u="none" strike="noStrike" cap="none">
                <a:solidFill>
                  <a:schemeClr val="dk1"/>
                </a:solidFill>
                <a:latin typeface="Arial"/>
                <a:ea typeface="Arial"/>
                <a:cs typeface="Arial"/>
                <a:sym typeface="Arial"/>
              </a:endParaRPr>
            </a:p>
            <a:p>
              <a:pPr marL="114300" marR="0" lvl="1" indent="-88900" algn="l" rtl="0">
                <a:lnSpc>
                  <a:spcPct val="90000"/>
                </a:lnSpc>
                <a:spcBef>
                  <a:spcPts val="210"/>
                </a:spcBef>
                <a:spcAft>
                  <a:spcPts val="0"/>
                </a:spcAft>
                <a:buClr>
                  <a:schemeClr val="dk1"/>
                </a:buClr>
                <a:buSzPts val="1000"/>
                <a:buFont typeface="Arial"/>
                <a:buChar char="•"/>
              </a:pPr>
              <a:r>
                <a:rPr lang="fr" sz="1000" b="0" i="0" u="none" strike="noStrike" cap="none">
                  <a:solidFill>
                    <a:schemeClr val="dk1"/>
                  </a:solidFill>
                  <a:latin typeface="Arial"/>
                  <a:ea typeface="Arial"/>
                  <a:cs typeface="Arial"/>
                  <a:sym typeface="Arial"/>
                </a:rPr>
                <a:t>Déconstruit certaines conceptions dépassées dans les sociétés traditionnelles: Le jeune ne voit pas débout, ce que l’ancien voit étant assis</a:t>
              </a:r>
              <a:endParaRPr sz="1000" b="0" i="0" u="none" strike="noStrike" cap="none">
                <a:solidFill>
                  <a:schemeClr val="dk1"/>
                </a:solidFill>
                <a:latin typeface="Arial"/>
                <a:ea typeface="Arial"/>
                <a:cs typeface="Arial"/>
                <a:sym typeface="Arial"/>
              </a:endParaRPr>
            </a:p>
          </p:txBody>
        </p:sp>
      </p:grpSp>
      <p:sp>
        <p:nvSpPr>
          <p:cNvPr id="1076" name="Google Shape;1076;p137"/>
          <p:cNvSpPr txBox="1"/>
          <p:nvPr/>
        </p:nvSpPr>
        <p:spPr>
          <a:xfrm>
            <a:off x="508590" y="594077"/>
            <a:ext cx="420624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600" b="1">
                <a:solidFill>
                  <a:schemeClr val="dk1"/>
                </a:solidFill>
                <a:latin typeface="Arial"/>
                <a:ea typeface="Arial"/>
                <a:cs typeface="Arial"/>
                <a:sym typeface="Arial"/>
              </a:rPr>
              <a:t>Avantages</a:t>
            </a:r>
            <a:endParaRPr sz="1600" b="1">
              <a:solidFill>
                <a:schemeClr val="dk1"/>
              </a:solidFill>
              <a:latin typeface="Arial"/>
              <a:ea typeface="Arial"/>
              <a:cs typeface="Arial"/>
              <a:sym typeface="Arial"/>
            </a:endParaRPr>
          </a:p>
        </p:txBody>
      </p:sp>
      <p:sp>
        <p:nvSpPr>
          <p:cNvPr id="1077" name="Google Shape;1077;p137"/>
          <p:cNvSpPr txBox="1"/>
          <p:nvPr/>
        </p:nvSpPr>
        <p:spPr>
          <a:xfrm>
            <a:off x="4979579" y="1191299"/>
            <a:ext cx="420624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600" b="1">
                <a:solidFill>
                  <a:schemeClr val="dk1"/>
                </a:solidFill>
                <a:latin typeface="Arial"/>
                <a:ea typeface="Arial"/>
                <a:cs typeface="Arial"/>
                <a:sym typeface="Arial"/>
              </a:rPr>
              <a:t>Pistes à explorer</a:t>
            </a:r>
            <a:endParaRPr sz="1600" b="1">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38"/>
          <p:cNvSpPr>
            <a:spLocks noGrp="1"/>
          </p:cNvSpPr>
          <p:nvPr>
            <p:ph type="pic" idx="2"/>
          </p:nvPr>
        </p:nvSpPr>
        <p:spPr>
          <a:xfrm>
            <a:off x="0" y="0"/>
            <a:ext cx="9144000" cy="4114800"/>
          </a:xfrm>
          <a:prstGeom prst="rect">
            <a:avLst/>
          </a:prstGeom>
          <a:noFill/>
          <a:ln>
            <a:noFill/>
          </a:ln>
        </p:spPr>
      </p:sp>
      <p:sp>
        <p:nvSpPr>
          <p:cNvPr id="1083" name="Google Shape;1083;p138"/>
          <p:cNvSpPr txBox="1">
            <a:spLocks noGrp="1"/>
          </p:cNvSpPr>
          <p:nvPr>
            <p:ph type="body" idx="1"/>
          </p:nvPr>
        </p:nvSpPr>
        <p:spPr>
          <a:xfrm>
            <a:off x="6473468" y="4123883"/>
            <a:ext cx="2311757" cy="113543"/>
          </a:xfrm>
          <a:prstGeom prst="rect">
            <a:avLst/>
          </a:prstGeom>
          <a:noFill/>
          <a:ln>
            <a:noFill/>
          </a:ln>
        </p:spPr>
        <p:txBody>
          <a:bodyPr spcFirstLastPara="1" wrap="square" lIns="0" tIns="45700" rIns="0" bIns="0" anchor="t" anchorCtr="0">
            <a:noAutofit/>
          </a:bodyPr>
          <a:lstStyle/>
          <a:p>
            <a:pPr marL="0" lvl="0" indent="0" algn="r" rtl="0">
              <a:spcBef>
                <a:spcPts val="0"/>
              </a:spcBef>
              <a:spcAft>
                <a:spcPts val="0"/>
              </a:spcAft>
              <a:buNone/>
            </a:pPr>
            <a:endParaRPr/>
          </a:p>
        </p:txBody>
      </p:sp>
      <p:sp>
        <p:nvSpPr>
          <p:cNvPr id="1084" name="Google Shape;1084;p138"/>
          <p:cNvSpPr/>
          <p:nvPr/>
        </p:nvSpPr>
        <p:spPr>
          <a:xfrm>
            <a:off x="358775" y="2849700"/>
            <a:ext cx="2492700" cy="1642500"/>
          </a:xfrm>
          <a:prstGeom prst="ellipse">
            <a:avLst/>
          </a:prstGeom>
          <a:solidFill>
            <a:srgbClr val="A31D23"/>
          </a:solidFill>
          <a:ln>
            <a:noFill/>
          </a:ln>
        </p:spPr>
        <p:txBody>
          <a:bodyPr spcFirstLastPara="1" wrap="square" lIns="0" tIns="0" rIns="72000" bIns="0" anchor="ctr" anchorCtr="0">
            <a:noAutofit/>
          </a:bodyPr>
          <a:lstStyle/>
          <a:p>
            <a:pPr marL="0" marR="0" lvl="0" indent="0" algn="ctr" rtl="0">
              <a:spcBef>
                <a:spcPts val="0"/>
              </a:spcBef>
              <a:spcAft>
                <a:spcPts val="0"/>
              </a:spcAft>
              <a:buNone/>
            </a:pPr>
            <a:r>
              <a:rPr lang="fr" sz="4400" b="1">
                <a:solidFill>
                  <a:schemeClr val="lt1"/>
                </a:solidFill>
                <a:latin typeface="Arial Narrow"/>
                <a:ea typeface="Arial Narrow"/>
                <a:cs typeface="Arial Narrow"/>
                <a:sym typeface="Arial Narrow"/>
              </a:rPr>
              <a:t>MERCI!</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39"/>
          <p:cNvSpPr txBox="1">
            <a:spLocks noGrp="1"/>
          </p:cNvSpPr>
          <p:nvPr>
            <p:ph type="body" idx="1"/>
          </p:nvPr>
        </p:nvSpPr>
        <p:spPr>
          <a:xfrm>
            <a:off x="340501" y="359975"/>
            <a:ext cx="4950900" cy="1934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Arial Narrow"/>
              <a:buNone/>
            </a:pPr>
            <a:r>
              <a:rPr lang="fr" sz="2800"/>
              <a:t>Intergenerational approach to education and training for socio-professional inclusion</a:t>
            </a:r>
            <a:endParaRPr sz="2800" b="1" i="0"/>
          </a:p>
          <a:p>
            <a:pPr marL="0" lvl="0" indent="0" algn="l" rtl="0">
              <a:lnSpc>
                <a:spcPct val="90000"/>
              </a:lnSpc>
              <a:spcBef>
                <a:spcPts val="0"/>
              </a:spcBef>
              <a:spcAft>
                <a:spcPts val="0"/>
              </a:spcAft>
              <a:buClr>
                <a:schemeClr val="lt1"/>
              </a:buClr>
              <a:buSzPts val="2800"/>
              <a:buFont typeface="Arial Narrow"/>
              <a:buNone/>
            </a:pPr>
            <a:endParaRPr sz="2800"/>
          </a:p>
        </p:txBody>
      </p:sp>
      <p:sp>
        <p:nvSpPr>
          <p:cNvPr id="1090" name="Google Shape;1090;p139"/>
          <p:cNvSpPr txBox="1">
            <a:spLocks noGrp="1"/>
          </p:cNvSpPr>
          <p:nvPr>
            <p:ph type="body" idx="2"/>
          </p:nvPr>
        </p:nvSpPr>
        <p:spPr>
          <a:xfrm>
            <a:off x="361950" y="2989661"/>
            <a:ext cx="3880200" cy="185700"/>
          </a:xfrm>
          <a:prstGeom prst="rect">
            <a:avLst/>
          </a:prstGeom>
          <a:noFill/>
          <a:ln>
            <a:noFill/>
          </a:ln>
        </p:spPr>
        <p:txBody>
          <a:bodyPr spcFirstLastPara="1" wrap="square" lIns="0" tIns="0" rIns="0" bIns="0" anchor="t" anchorCtr="0">
            <a:normAutofit fontScale="92500" lnSpcReduction="20000"/>
          </a:bodyPr>
          <a:lstStyle/>
          <a:p>
            <a:pPr marL="177800" lvl="0" indent="-177800" algn="l" rtl="0">
              <a:spcBef>
                <a:spcPts val="0"/>
              </a:spcBef>
              <a:spcAft>
                <a:spcPts val="0"/>
              </a:spcAft>
              <a:buNone/>
            </a:pPr>
            <a:r>
              <a:rPr lang="fr"/>
              <a:t>30 septembre 2021</a:t>
            </a:r>
            <a:endParaRPr/>
          </a:p>
        </p:txBody>
      </p:sp>
      <p:sp>
        <p:nvSpPr>
          <p:cNvPr id="1091" name="Google Shape;1091;p139"/>
          <p:cNvSpPr txBox="1">
            <a:spLocks noGrp="1"/>
          </p:cNvSpPr>
          <p:nvPr>
            <p:ph type="body" idx="3"/>
          </p:nvPr>
        </p:nvSpPr>
        <p:spPr>
          <a:xfrm>
            <a:off x="361950" y="2682480"/>
            <a:ext cx="3880200" cy="185700"/>
          </a:xfrm>
          <a:prstGeom prst="rect">
            <a:avLst/>
          </a:prstGeom>
          <a:noFill/>
          <a:ln>
            <a:noFill/>
          </a:ln>
        </p:spPr>
        <p:txBody>
          <a:bodyPr spcFirstLastPara="1" wrap="square" lIns="0" tIns="0" rIns="0" bIns="0" anchor="t" anchorCtr="0">
            <a:normAutofit fontScale="92500" lnSpcReduction="20000"/>
          </a:bodyPr>
          <a:lstStyle/>
          <a:p>
            <a:pPr marL="177800" lvl="0" indent="-177800" algn="l" rtl="0">
              <a:spcBef>
                <a:spcPts val="0"/>
              </a:spcBef>
              <a:spcAft>
                <a:spcPts val="0"/>
              </a:spcAft>
              <a:buNone/>
            </a:pPr>
            <a:r>
              <a:rPr lang="fr"/>
              <a:t>Senior Advisor Skills Jobs and Incomes</a:t>
            </a:r>
            <a:endParaRPr/>
          </a:p>
        </p:txBody>
      </p:sp>
      <p:sp>
        <p:nvSpPr>
          <p:cNvPr id="1092" name="Google Shape;1092;p139"/>
          <p:cNvSpPr txBox="1">
            <a:spLocks noGrp="1"/>
          </p:cNvSpPr>
          <p:nvPr>
            <p:ph type="body" idx="4"/>
          </p:nvPr>
        </p:nvSpPr>
        <p:spPr>
          <a:xfrm>
            <a:off x="361950" y="2478899"/>
            <a:ext cx="3880200" cy="185700"/>
          </a:xfrm>
          <a:prstGeom prst="rect">
            <a:avLst/>
          </a:prstGeom>
          <a:noFill/>
          <a:ln>
            <a:noFill/>
          </a:ln>
        </p:spPr>
        <p:txBody>
          <a:bodyPr spcFirstLastPara="1" wrap="square" lIns="0" tIns="0" rIns="0" bIns="0" anchor="t" anchorCtr="0">
            <a:normAutofit fontScale="92500" lnSpcReduction="20000"/>
          </a:bodyPr>
          <a:lstStyle/>
          <a:p>
            <a:pPr marL="177800" lvl="0" indent="-177800" algn="l" rtl="0">
              <a:spcBef>
                <a:spcPts val="0"/>
              </a:spcBef>
              <a:spcAft>
                <a:spcPts val="0"/>
              </a:spcAft>
              <a:buNone/>
            </a:pPr>
            <a:r>
              <a:rPr lang="fr"/>
              <a:t>Tengandé François NIADA</a:t>
            </a:r>
            <a:endParaRPr/>
          </a:p>
        </p:txBody>
      </p:sp>
      <p:pic>
        <p:nvPicPr>
          <p:cNvPr id="1093" name="Google Shape;1093;p139" descr="La Minute Stratégie #14] La transmission intergénérationnelle remise en  cause ? | Le blog | Cnam"/>
          <p:cNvPicPr preferRelativeResize="0"/>
          <p:nvPr/>
        </p:nvPicPr>
        <p:blipFill rotWithShape="1">
          <a:blip r:embed="rId3">
            <a:alphaModFix/>
          </a:blip>
          <a:srcRect/>
          <a:stretch/>
        </p:blipFill>
        <p:spPr>
          <a:xfrm>
            <a:off x="4572000" y="122"/>
            <a:ext cx="3429001" cy="3429000"/>
          </a:xfrm>
          <a:prstGeom prst="rect">
            <a:avLst/>
          </a:prstGeom>
          <a:solidFill>
            <a:srgbClr val="FFFFFF"/>
          </a:solidFill>
          <a:ln>
            <a:noFill/>
          </a:ln>
        </p:spPr>
      </p:pic>
      <p:sp>
        <p:nvSpPr>
          <p:cNvPr id="1094" name="Google Shape;1094;p139"/>
          <p:cNvSpPr txBox="1">
            <a:spLocks noGrp="1"/>
          </p:cNvSpPr>
          <p:nvPr>
            <p:ph type="body" idx="6"/>
          </p:nvPr>
        </p:nvSpPr>
        <p:spPr>
          <a:xfrm>
            <a:off x="4572000" y="3442747"/>
            <a:ext cx="4213200" cy="98100"/>
          </a:xfrm>
          <a:prstGeom prst="rect">
            <a:avLst/>
          </a:prstGeom>
          <a:noFill/>
          <a:ln>
            <a:noFill/>
          </a:ln>
        </p:spPr>
        <p:txBody>
          <a:bodyPr spcFirstLastPara="1" wrap="square" lIns="0" tIns="45700" rIns="0" bIns="0" anchor="t" anchorCtr="0">
            <a:noAutofit/>
          </a:bodyPr>
          <a:lstStyle/>
          <a:p>
            <a:pPr marL="0" lvl="0" indent="0" algn="r" rtl="0">
              <a:spcBef>
                <a:spcPts val="0"/>
              </a:spcBef>
              <a:spcAft>
                <a:spcPts val="0"/>
              </a:spcAft>
              <a:buNone/>
            </a:pPr>
            <a:endParaRPr/>
          </a:p>
        </p:txBody>
      </p:sp>
      <p:sp>
        <p:nvSpPr>
          <p:cNvPr id="1095" name="Google Shape;1095;p139"/>
          <p:cNvSpPr txBox="1">
            <a:spLocks noGrp="1"/>
          </p:cNvSpPr>
          <p:nvPr>
            <p:ph type="body" idx="1"/>
          </p:nvPr>
        </p:nvSpPr>
        <p:spPr>
          <a:xfrm>
            <a:off x="8403525" y="153275"/>
            <a:ext cx="647700" cy="533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Arial Narrow"/>
              <a:buNone/>
            </a:pPr>
            <a:r>
              <a:rPr lang="fr" sz="2800">
                <a:solidFill>
                  <a:srgbClr val="FF0000"/>
                </a:solidFill>
              </a:rPr>
              <a:t>EN</a:t>
            </a:r>
            <a:endParaRPr sz="280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84"/>
          <p:cNvSpPr txBox="1">
            <a:spLocks noGrp="1"/>
          </p:cNvSpPr>
          <p:nvPr>
            <p:ph type="title"/>
          </p:nvPr>
        </p:nvSpPr>
        <p:spPr>
          <a:xfrm>
            <a:off x="900113" y="0"/>
            <a:ext cx="8352516"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3400"/>
              <a:buFont typeface="Arial"/>
              <a:buNone/>
            </a:pPr>
            <a:r>
              <a:rPr lang="fr" sz="3400"/>
              <a:t>Promotion endogène des artisan(e)s – </a:t>
            </a:r>
            <a:br>
              <a:rPr lang="fr" sz="3400"/>
            </a:br>
            <a:r>
              <a:rPr lang="fr" sz="3400"/>
              <a:t>Côte d’Ivoire (80’s)</a:t>
            </a:r>
            <a:endParaRPr sz="1100"/>
          </a:p>
        </p:txBody>
      </p:sp>
      <p:sp>
        <p:nvSpPr>
          <p:cNvPr id="492" name="Google Shape;492;p84"/>
          <p:cNvSpPr txBox="1">
            <a:spLocks noGrp="1"/>
          </p:cNvSpPr>
          <p:nvPr>
            <p:ph type="body" idx="1"/>
          </p:nvPr>
        </p:nvSpPr>
        <p:spPr>
          <a:xfrm>
            <a:off x="4626006" y="1346347"/>
            <a:ext cx="4251239" cy="1512167"/>
          </a:xfrm>
          <a:prstGeom prst="rect">
            <a:avLst/>
          </a:prstGeom>
          <a:noFill/>
          <a:ln>
            <a:noFill/>
          </a:ln>
        </p:spPr>
        <p:txBody>
          <a:bodyPr spcFirstLastPara="1" wrap="square" lIns="68575" tIns="34275" rIns="68575" bIns="34275" anchor="t" anchorCtr="0">
            <a:normAutofit fontScale="92500" lnSpcReduction="10000"/>
          </a:bodyPr>
          <a:lstStyle/>
          <a:p>
            <a:pPr marL="0" lvl="0" indent="0" algn="l" rtl="0">
              <a:spcBef>
                <a:spcPts val="0"/>
              </a:spcBef>
              <a:spcAft>
                <a:spcPts val="0"/>
              </a:spcAft>
              <a:buSzPct val="100000"/>
              <a:buNone/>
            </a:pPr>
            <a:r>
              <a:rPr lang="fr" sz="2700">
                <a:solidFill>
                  <a:schemeClr val="dk1"/>
                </a:solidFill>
              </a:rPr>
              <a:t>Travail &lt;&gt; </a:t>
            </a:r>
            <a:r>
              <a:rPr lang="fr" sz="2400">
                <a:solidFill>
                  <a:schemeClr val="dk1"/>
                </a:solidFill>
              </a:rPr>
              <a:t>Formation (form.+ non-form.) + </a:t>
            </a:r>
            <a:r>
              <a:rPr lang="fr" sz="1100">
                <a:solidFill>
                  <a:schemeClr val="dk1"/>
                </a:solidFill>
              </a:rPr>
              <a:t>Services/Conseils</a:t>
            </a:r>
            <a:endParaRPr sz="1100"/>
          </a:p>
          <a:p>
            <a:pPr marL="0" lvl="0" indent="0" algn="l" rtl="0">
              <a:spcBef>
                <a:spcPts val="400"/>
              </a:spcBef>
              <a:spcAft>
                <a:spcPts val="0"/>
              </a:spcAft>
              <a:buSzPct val="100000"/>
              <a:buNone/>
            </a:pPr>
            <a:endParaRPr sz="2400">
              <a:solidFill>
                <a:schemeClr val="dk1"/>
              </a:solidFill>
            </a:endParaRPr>
          </a:p>
          <a:p>
            <a:pPr marL="0" lvl="0" indent="0" algn="l" rtl="0">
              <a:spcBef>
                <a:spcPts val="500"/>
              </a:spcBef>
              <a:spcAft>
                <a:spcPts val="0"/>
              </a:spcAft>
              <a:buSzPct val="100000"/>
              <a:buNone/>
            </a:pPr>
            <a:r>
              <a:rPr lang="fr" sz="2400">
                <a:solidFill>
                  <a:schemeClr val="dk1"/>
                </a:solidFill>
              </a:rPr>
              <a:t>&gt; </a:t>
            </a:r>
            <a:r>
              <a:rPr lang="fr" sz="2400" i="1">
                <a:solidFill>
                  <a:schemeClr val="dk1"/>
                </a:solidFill>
              </a:rPr>
              <a:t>« Promotion » / Mobilité ??</a:t>
            </a:r>
            <a:r>
              <a:rPr lang="fr" sz="2700" i="1">
                <a:solidFill>
                  <a:schemeClr val="dk1"/>
                </a:solidFill>
              </a:rPr>
              <a:t> </a:t>
            </a:r>
            <a:endParaRPr sz="1100"/>
          </a:p>
        </p:txBody>
      </p:sp>
      <p:pic>
        <p:nvPicPr>
          <p:cNvPr id="493" name="Google Shape;493;p84" descr="Une image contenant texte, herbe, extérieur, vélo&#10;&#10;Description générée automatiquement"/>
          <p:cNvPicPr preferRelativeResize="0"/>
          <p:nvPr/>
        </p:nvPicPr>
        <p:blipFill rotWithShape="1">
          <a:blip r:embed="rId3">
            <a:alphaModFix/>
          </a:blip>
          <a:srcRect/>
          <a:stretch/>
        </p:blipFill>
        <p:spPr>
          <a:xfrm>
            <a:off x="920758" y="1346347"/>
            <a:ext cx="3380971" cy="251774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40"/>
          <p:cNvSpPr txBox="1">
            <a:spLocks noGrp="1"/>
          </p:cNvSpPr>
          <p:nvPr>
            <p:ph type="title"/>
          </p:nvPr>
        </p:nvSpPr>
        <p:spPr>
          <a:xfrm>
            <a:off x="0" y="0"/>
            <a:ext cx="9144000" cy="580500"/>
          </a:xfrm>
          <a:prstGeom prst="rect">
            <a:avLst/>
          </a:prstGeom>
        </p:spPr>
        <p:txBody>
          <a:bodyPr spcFirstLastPara="1" wrap="square" lIns="360000" tIns="46800" rIns="360000" bIns="46800" anchor="ctr" anchorCtr="0">
            <a:normAutofit fontScale="90000"/>
          </a:bodyPr>
          <a:lstStyle/>
          <a:p>
            <a:pPr marL="0" lvl="0" indent="0" algn="l" rtl="0">
              <a:spcBef>
                <a:spcPts val="0"/>
              </a:spcBef>
              <a:spcAft>
                <a:spcPts val="0"/>
              </a:spcAft>
              <a:buNone/>
            </a:pPr>
            <a:r>
              <a:rPr lang="fr"/>
              <a:t>Where we work</a:t>
            </a:r>
            <a:endParaRPr/>
          </a:p>
        </p:txBody>
      </p:sp>
      <p:pic>
        <p:nvPicPr>
          <p:cNvPr id="1101" name="Google Shape;1101;p140"/>
          <p:cNvPicPr preferRelativeResize="0"/>
          <p:nvPr/>
        </p:nvPicPr>
        <p:blipFill rotWithShape="1">
          <a:blip r:embed="rId3">
            <a:alphaModFix/>
          </a:blip>
          <a:srcRect t="-11160" b="11160"/>
          <a:stretch/>
        </p:blipFill>
        <p:spPr>
          <a:xfrm>
            <a:off x="951637" y="98600"/>
            <a:ext cx="7428726" cy="49462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41"/>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rmAutofit fontScale="90000"/>
          </a:bodyPr>
          <a:lstStyle/>
          <a:p>
            <a:pPr marL="0" lvl="0" indent="0" algn="l" rtl="0">
              <a:spcBef>
                <a:spcPts val="0"/>
              </a:spcBef>
              <a:spcAft>
                <a:spcPts val="0"/>
              </a:spcAft>
              <a:buNone/>
            </a:pPr>
            <a:r>
              <a:rPr lang="fr"/>
              <a:t>AGENDA OF THE PRESENTATION</a:t>
            </a:r>
            <a:endParaRPr/>
          </a:p>
        </p:txBody>
      </p:sp>
      <p:sp>
        <p:nvSpPr>
          <p:cNvPr id="1107" name="Google Shape;1107;p141"/>
          <p:cNvSpPr txBox="1">
            <a:spLocks noGrp="1"/>
          </p:cNvSpPr>
          <p:nvPr>
            <p:ph type="body" idx="1"/>
          </p:nvPr>
        </p:nvSpPr>
        <p:spPr>
          <a:xfrm>
            <a:off x="358775" y="762000"/>
            <a:ext cx="8426400" cy="3802800"/>
          </a:xfrm>
          <a:prstGeom prst="rect">
            <a:avLst/>
          </a:prstGeom>
          <a:noFill/>
          <a:ln>
            <a:noFill/>
          </a:ln>
        </p:spPr>
        <p:txBody>
          <a:bodyPr spcFirstLastPara="1" wrap="square" lIns="0" tIns="0" rIns="0" bIns="0" anchor="t" anchorCtr="0">
            <a:normAutofit lnSpcReduction="20000"/>
          </a:bodyPr>
          <a:lstStyle/>
          <a:p>
            <a:pPr marL="627062" lvl="0" indent="-457200" algn="l" rtl="0">
              <a:spcBef>
                <a:spcPts val="0"/>
              </a:spcBef>
              <a:spcAft>
                <a:spcPts val="0"/>
              </a:spcAft>
              <a:buClr>
                <a:schemeClr val="dk1"/>
              </a:buClr>
              <a:buSzPts val="2400"/>
              <a:buFont typeface="Arial Narrow"/>
              <a:buAutoNum type="arabicPeriod"/>
            </a:pPr>
            <a:r>
              <a:rPr lang="fr"/>
              <a:t>Introduction</a:t>
            </a:r>
            <a:endParaRPr/>
          </a:p>
          <a:p>
            <a:pPr marL="627062" lvl="0" indent="-457200" algn="l" rtl="0">
              <a:spcBef>
                <a:spcPts val="480"/>
              </a:spcBef>
              <a:spcAft>
                <a:spcPts val="0"/>
              </a:spcAft>
              <a:buClr>
                <a:schemeClr val="dk1"/>
              </a:buClr>
              <a:buSzPts val="2400"/>
              <a:buFont typeface="Arial Narrow"/>
              <a:buAutoNum type="arabicPeriod"/>
            </a:pPr>
            <a:r>
              <a:rPr lang="fr"/>
              <a:t>The modes of intergenerational transmission of education and training in traditional societies</a:t>
            </a:r>
            <a:endParaRPr/>
          </a:p>
          <a:p>
            <a:pPr marL="627062" lvl="0" indent="-457200" algn="l" rtl="0">
              <a:spcBef>
                <a:spcPts val="480"/>
              </a:spcBef>
              <a:spcAft>
                <a:spcPts val="0"/>
              </a:spcAft>
              <a:buClr>
                <a:schemeClr val="dk1"/>
              </a:buClr>
              <a:buSzPts val="2400"/>
              <a:buFont typeface="Arial Narrow"/>
              <a:buAutoNum type="arabicPeriod"/>
            </a:pPr>
            <a:r>
              <a:rPr lang="fr"/>
              <a:t>The modes of intergenerational transmission in modern societies</a:t>
            </a:r>
            <a:endParaRPr/>
          </a:p>
          <a:p>
            <a:pPr marL="627062" lvl="0" indent="-457200" algn="l" rtl="0">
              <a:spcBef>
                <a:spcPts val="480"/>
              </a:spcBef>
              <a:spcAft>
                <a:spcPts val="0"/>
              </a:spcAft>
              <a:buClr>
                <a:schemeClr val="dk1"/>
              </a:buClr>
              <a:buSzPts val="2400"/>
              <a:buFont typeface="Arial Narrow"/>
              <a:buAutoNum type="arabicPeriod"/>
            </a:pPr>
            <a:r>
              <a:rPr lang="fr"/>
              <a:t>The intergenerational approach to education and training in development programmes: the case of a Swiss Cooperation programme implemented by HELVETAS in Mali</a:t>
            </a:r>
            <a:endParaRPr/>
          </a:p>
          <a:p>
            <a:pPr marL="627062" lvl="0" indent="-457200" algn="l" rtl="0">
              <a:spcBef>
                <a:spcPts val="480"/>
              </a:spcBef>
              <a:spcAft>
                <a:spcPts val="0"/>
              </a:spcAft>
              <a:buClr>
                <a:schemeClr val="dk1"/>
              </a:buClr>
              <a:buSzPts val="2400"/>
              <a:buFont typeface="Arial Narrow"/>
              <a:buAutoNum type="arabicPeriod"/>
            </a:pPr>
            <a:r>
              <a:rPr lang="fr"/>
              <a:t>The consequences of breakdown in intergenerational continuity</a:t>
            </a:r>
            <a:endParaRPr/>
          </a:p>
          <a:p>
            <a:pPr marL="627062" lvl="0" indent="-457200" algn="l" rtl="0">
              <a:spcBef>
                <a:spcPts val="480"/>
              </a:spcBef>
              <a:spcAft>
                <a:spcPts val="0"/>
              </a:spcAft>
              <a:buClr>
                <a:schemeClr val="dk1"/>
              </a:buClr>
              <a:buSzPts val="2400"/>
              <a:buFont typeface="Arial Narrow"/>
              <a:buAutoNum type="arabicPeriod"/>
            </a:pPr>
            <a:r>
              <a:rPr lang="fr"/>
              <a:t>Improving education, training and inclusion through the intergenerational approach</a:t>
            </a:r>
            <a:endParaRPr/>
          </a:p>
          <a:p>
            <a:pPr marL="0" lvl="0" indent="0" algn="l" rtl="0">
              <a:spcBef>
                <a:spcPts val="48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42"/>
          <p:cNvSpPr txBox="1">
            <a:spLocks noGrp="1"/>
          </p:cNvSpPr>
          <p:nvPr>
            <p:ph type="title"/>
          </p:nvPr>
        </p:nvSpPr>
        <p:spPr>
          <a:xfrm>
            <a:off x="0" y="0"/>
            <a:ext cx="9144000" cy="356100"/>
          </a:xfrm>
          <a:prstGeom prst="rect">
            <a:avLst/>
          </a:prstGeom>
          <a:solidFill>
            <a:srgbClr val="A31D23"/>
          </a:solidFill>
          <a:ln>
            <a:noFill/>
          </a:ln>
        </p:spPr>
        <p:txBody>
          <a:bodyPr spcFirstLastPara="1" wrap="square" lIns="360000" tIns="46800" rIns="360000" bIns="46800" anchor="ctr" anchorCtr="0">
            <a:normAutofit fontScale="90000"/>
          </a:bodyPr>
          <a:lstStyle/>
          <a:p>
            <a:pPr marL="0" lvl="0" indent="0" algn="l" rtl="0">
              <a:spcBef>
                <a:spcPts val="0"/>
              </a:spcBef>
              <a:spcAft>
                <a:spcPts val="0"/>
              </a:spcAft>
              <a:buNone/>
            </a:pPr>
            <a:r>
              <a:rPr lang="fr" cap="none"/>
              <a:t>INTRODUCTION</a:t>
            </a:r>
            <a:endParaRPr/>
          </a:p>
        </p:txBody>
      </p:sp>
      <p:sp>
        <p:nvSpPr>
          <p:cNvPr id="1113" name="Google Shape;1113;p142"/>
          <p:cNvSpPr txBox="1">
            <a:spLocks noGrp="1"/>
          </p:cNvSpPr>
          <p:nvPr>
            <p:ph type="body" idx="1"/>
          </p:nvPr>
        </p:nvSpPr>
        <p:spPr>
          <a:xfrm>
            <a:off x="117591" y="573867"/>
            <a:ext cx="8908800" cy="4343400"/>
          </a:xfrm>
          <a:prstGeom prst="rect">
            <a:avLst/>
          </a:prstGeom>
          <a:noFill/>
          <a:ln>
            <a:noFill/>
          </a:ln>
        </p:spPr>
        <p:txBody>
          <a:bodyPr spcFirstLastPara="1" wrap="square" lIns="0" tIns="0" rIns="0" bIns="0" anchor="t" anchorCtr="0">
            <a:noAutofit/>
          </a:bodyPr>
          <a:lstStyle/>
          <a:p>
            <a:pPr marL="444500" lvl="0" indent="-266700" algn="l" rtl="0">
              <a:spcBef>
                <a:spcPts val="360"/>
              </a:spcBef>
              <a:spcAft>
                <a:spcPts val="0"/>
              </a:spcAft>
              <a:buClr>
                <a:schemeClr val="dk1"/>
              </a:buClr>
              <a:buSzPts val="1500"/>
              <a:buChar char="•"/>
            </a:pPr>
            <a:r>
              <a:rPr lang="fr" sz="1500"/>
              <a:t>The intergenerational transmission of knowledge and skills is an ancestral practice of humanity that has contributed to the emergence of both primitive and modern societies, both oral and written traditions</a:t>
            </a:r>
            <a:endParaRPr sz="1500"/>
          </a:p>
          <a:p>
            <a:pPr marL="444500" lvl="0" indent="-266700" algn="l" rtl="0">
              <a:spcBef>
                <a:spcPts val="360"/>
              </a:spcBef>
              <a:spcAft>
                <a:spcPts val="0"/>
              </a:spcAft>
              <a:buClr>
                <a:schemeClr val="dk1"/>
              </a:buClr>
              <a:buSzPts val="1500"/>
              <a:buChar char="•"/>
            </a:pPr>
            <a:r>
              <a:rPr lang="fr" sz="1500"/>
              <a:t>Increasingly neglected in the intensification of work, it is re-emerging today with a major challenge: </a:t>
            </a:r>
            <a:endParaRPr sz="1500"/>
          </a:p>
          <a:p>
            <a:pPr marL="825500" marR="0" lvl="1" indent="-285750" algn="l" rtl="0">
              <a:lnSpc>
                <a:spcPct val="100000"/>
              </a:lnSpc>
              <a:spcBef>
                <a:spcPts val="600"/>
              </a:spcBef>
              <a:spcAft>
                <a:spcPts val="0"/>
              </a:spcAft>
              <a:buSzPts val="1100"/>
              <a:buFont typeface="Arial"/>
              <a:buChar char="•"/>
            </a:pPr>
            <a:r>
              <a:rPr lang="fr" sz="1100" b="1"/>
              <a:t>1) </a:t>
            </a:r>
            <a:r>
              <a:rPr lang="fr" sz="1100" b="1">
                <a:solidFill>
                  <a:srgbClr val="373737"/>
                </a:solidFill>
              </a:rPr>
              <a:t>Relaying assets and skills between succeeding generations in the company; </a:t>
            </a:r>
            <a:endParaRPr sz="1100" b="1">
              <a:solidFill>
                <a:srgbClr val="373737"/>
              </a:solidFill>
            </a:endParaRPr>
          </a:p>
          <a:p>
            <a:pPr marL="825500" marR="0" lvl="1" indent="-285750" algn="l" rtl="0">
              <a:lnSpc>
                <a:spcPct val="100000"/>
              </a:lnSpc>
              <a:spcBef>
                <a:spcPts val="600"/>
              </a:spcBef>
              <a:spcAft>
                <a:spcPts val="0"/>
              </a:spcAft>
              <a:buSzPts val="1100"/>
              <a:buFont typeface="Arial"/>
              <a:buChar char="•"/>
            </a:pPr>
            <a:r>
              <a:rPr lang="fr" sz="1100" b="1">
                <a:solidFill>
                  <a:srgbClr val="373737"/>
                </a:solidFill>
              </a:rPr>
              <a:t>2) To create a bridge between theoretical knowledge and practical skills (dual training); </a:t>
            </a:r>
            <a:endParaRPr sz="1100" b="1">
              <a:solidFill>
                <a:srgbClr val="373737"/>
              </a:solidFill>
            </a:endParaRPr>
          </a:p>
          <a:p>
            <a:pPr marL="825500" marR="0" lvl="1" indent="-285750" algn="l" rtl="0">
              <a:lnSpc>
                <a:spcPct val="100000"/>
              </a:lnSpc>
              <a:spcBef>
                <a:spcPts val="600"/>
              </a:spcBef>
              <a:spcAft>
                <a:spcPts val="0"/>
              </a:spcAft>
              <a:buSzPts val="1100"/>
              <a:buFont typeface="Arial"/>
              <a:buChar char="•"/>
            </a:pPr>
            <a:r>
              <a:rPr lang="fr" sz="1100" b="1">
                <a:solidFill>
                  <a:srgbClr val="373737"/>
                </a:solidFill>
              </a:rPr>
              <a:t>3) To ensure the updating of part of this knowledge and skills without abandoning the older generation. </a:t>
            </a:r>
            <a:endParaRPr sz="1100" b="1">
              <a:solidFill>
                <a:srgbClr val="373737"/>
              </a:solidFill>
            </a:endParaRPr>
          </a:p>
          <a:p>
            <a:pPr marL="825500" marR="0" lvl="1" indent="-285750" algn="l" rtl="0">
              <a:lnSpc>
                <a:spcPct val="100000"/>
              </a:lnSpc>
              <a:spcBef>
                <a:spcPts val="600"/>
              </a:spcBef>
              <a:spcAft>
                <a:spcPts val="0"/>
              </a:spcAft>
              <a:buSzPts val="1100"/>
              <a:buFont typeface="Arial"/>
              <a:buChar char="•"/>
            </a:pPr>
            <a:r>
              <a:rPr lang="fr" sz="1100" b="1">
                <a:solidFill>
                  <a:srgbClr val="373737"/>
                </a:solidFill>
              </a:rPr>
              <a:t>4) Consolidate the education-training-employment link</a:t>
            </a:r>
            <a:endParaRPr sz="1100" b="1">
              <a:solidFill>
                <a:srgbClr val="373737"/>
              </a:solidFill>
            </a:endParaRPr>
          </a:p>
          <a:p>
            <a:pPr marL="444500" lvl="0" indent="-266700" algn="l" rtl="0">
              <a:spcBef>
                <a:spcPts val="360"/>
              </a:spcBef>
              <a:spcAft>
                <a:spcPts val="0"/>
              </a:spcAft>
              <a:buClr>
                <a:schemeClr val="dk1"/>
              </a:buClr>
              <a:buSzPts val="1500"/>
              <a:buChar char="•"/>
            </a:pPr>
            <a:r>
              <a:rPr lang="fr" sz="1500"/>
              <a:t>The era of skills that accompanies the daily organisational life is constantly accelerating and can be driven by various and repetitive procedures patiently acquired</a:t>
            </a:r>
            <a:endParaRPr sz="1500"/>
          </a:p>
          <a:p>
            <a:pPr marL="444500" lvl="0" indent="-266700" algn="l" rtl="0">
              <a:spcBef>
                <a:spcPts val="360"/>
              </a:spcBef>
              <a:spcAft>
                <a:spcPts val="0"/>
              </a:spcAft>
              <a:buClr>
                <a:schemeClr val="dk1"/>
              </a:buClr>
              <a:buSzPts val="1500"/>
              <a:buChar char="•"/>
            </a:pPr>
            <a:r>
              <a:rPr lang="fr" sz="1500"/>
              <a:t>These procedures, unfortunately, increase the need for renewed and accelerated competences🡪 </a:t>
            </a:r>
            <a:r>
              <a:rPr lang="fr" sz="1500" b="1">
                <a:solidFill>
                  <a:srgbClr val="C00000"/>
                </a:solidFill>
              </a:rPr>
              <a:t>Acceleration 🡪 Ruptures and distortions</a:t>
            </a:r>
            <a:r>
              <a:rPr lang="fr" sz="1500"/>
              <a:t>, in the chain of transmission and acquisition of knowledge and know-how</a:t>
            </a:r>
            <a:endParaRPr sz="1500"/>
          </a:p>
          <a:p>
            <a:pPr marL="444500" lvl="0" indent="-266700" algn="l" rtl="0">
              <a:spcBef>
                <a:spcPts val="360"/>
              </a:spcBef>
              <a:spcAft>
                <a:spcPts val="0"/>
              </a:spcAft>
              <a:buClr>
                <a:schemeClr val="dk1"/>
              </a:buClr>
              <a:buSzPts val="1500"/>
              <a:buChar char="•"/>
            </a:pPr>
            <a:r>
              <a:rPr lang="fr" sz="1500"/>
              <a:t>They also have negative consequences on the adaptation to socio-economic, technological and socio-professional changes</a:t>
            </a:r>
            <a:endParaRPr sz="1500"/>
          </a:p>
          <a:p>
            <a:pPr marL="444500" lvl="0" indent="-266700" algn="l" rtl="0">
              <a:spcBef>
                <a:spcPts val="360"/>
              </a:spcBef>
              <a:spcAft>
                <a:spcPts val="0"/>
              </a:spcAft>
              <a:buClr>
                <a:schemeClr val="dk1"/>
              </a:buClr>
              <a:buSzPts val="1500"/>
              <a:buChar char="•"/>
            </a:pPr>
            <a:r>
              <a:rPr lang="fr" sz="1500"/>
              <a:t>Intergenerational continuity is based on the fact that actions taken on one generation produce effects (positive or negative) on the other</a:t>
            </a:r>
            <a:endParaRPr sz="1500"/>
          </a:p>
          <a:p>
            <a:pPr marL="444500" lvl="0" indent="-266700" algn="l" rtl="0">
              <a:spcBef>
                <a:spcPts val="360"/>
              </a:spcBef>
              <a:spcAft>
                <a:spcPts val="0"/>
              </a:spcAft>
              <a:buClr>
                <a:schemeClr val="dk1"/>
              </a:buClr>
              <a:buSzPts val="1500"/>
              <a:buChar char="•"/>
            </a:pPr>
            <a:r>
              <a:rPr lang="fr" sz="1500"/>
              <a:t>The intergenerational approach invites us to think about the consequences that a decision, an action or not, would have on the modes of transmission but above all on the continuity of education-training-integration</a:t>
            </a:r>
            <a:endParaRPr sz="15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43"/>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Autofit/>
          </a:bodyPr>
          <a:lstStyle/>
          <a:p>
            <a:pPr marL="0" lvl="0" indent="0" algn="l" rtl="0">
              <a:spcBef>
                <a:spcPts val="0"/>
              </a:spcBef>
              <a:spcAft>
                <a:spcPts val="0"/>
              </a:spcAft>
              <a:buNone/>
            </a:pPr>
            <a:r>
              <a:rPr lang="fr" sz="2000"/>
              <a:t>MODES OF INTERGENERATIONAL TRANSMISSION OF EDUCATION AND TRAINING IN TRADITIONAL SOCIETIES</a:t>
            </a:r>
            <a:endParaRPr sz="2000" cap="none"/>
          </a:p>
        </p:txBody>
      </p:sp>
      <p:sp>
        <p:nvSpPr>
          <p:cNvPr id="1119" name="Google Shape;1119;p143"/>
          <p:cNvSpPr txBox="1">
            <a:spLocks noGrp="1"/>
          </p:cNvSpPr>
          <p:nvPr>
            <p:ph type="body" idx="1"/>
          </p:nvPr>
        </p:nvSpPr>
        <p:spPr>
          <a:xfrm>
            <a:off x="3802174" y="762275"/>
            <a:ext cx="5218200" cy="3867900"/>
          </a:xfrm>
          <a:prstGeom prst="rect">
            <a:avLst/>
          </a:prstGeom>
          <a:noFill/>
          <a:ln>
            <a:noFill/>
          </a:ln>
        </p:spPr>
        <p:txBody>
          <a:bodyPr spcFirstLastPara="1" wrap="square" lIns="0" tIns="0" rIns="0" bIns="0" anchor="t" anchorCtr="0">
            <a:noAutofit/>
          </a:bodyPr>
          <a:lstStyle/>
          <a:p>
            <a:pPr marL="285750" lvl="0" indent="-279400" algn="l" rtl="0">
              <a:spcBef>
                <a:spcPts val="1200"/>
              </a:spcBef>
              <a:spcAft>
                <a:spcPts val="0"/>
              </a:spcAft>
              <a:buClr>
                <a:schemeClr val="dk1"/>
              </a:buClr>
              <a:buSzPts val="1700"/>
              <a:buChar char="•"/>
            </a:pPr>
            <a:r>
              <a:rPr lang="fr" sz="1700"/>
              <a:t>In traditional societies, the modes of intergenerational transmission have been oral, by imitation, by didactic transposition and transmitted from the elder to the younger or from the more experienced to the apprentice: </a:t>
            </a:r>
            <a:r>
              <a:rPr lang="fr" sz="1700" b="1"/>
              <a:t>agriculture, crafts, animal husbandry, music, songs, etc.</a:t>
            </a:r>
            <a:endParaRPr sz="1700" b="1"/>
          </a:p>
          <a:p>
            <a:pPr marL="285750" lvl="0" indent="-279400" algn="l" rtl="0">
              <a:spcBef>
                <a:spcPts val="1200"/>
              </a:spcBef>
              <a:spcAft>
                <a:spcPts val="0"/>
              </a:spcAft>
              <a:buClr>
                <a:schemeClr val="dk1"/>
              </a:buClr>
              <a:buSzPts val="1700"/>
              <a:buChar char="•"/>
            </a:pPr>
            <a:r>
              <a:rPr lang="fr" sz="1700"/>
              <a:t>In this scheme, transmission is vertical, linear, with the supremacy of descent and accountability</a:t>
            </a:r>
            <a:endParaRPr sz="1700"/>
          </a:p>
          <a:p>
            <a:pPr marL="285750" lvl="0" indent="-279400" algn="l" rtl="0">
              <a:spcBef>
                <a:spcPts val="1200"/>
              </a:spcBef>
              <a:spcAft>
                <a:spcPts val="0"/>
              </a:spcAft>
              <a:buClr>
                <a:schemeClr val="dk1"/>
              </a:buClr>
              <a:buSzPts val="1700"/>
              <a:buChar char="•"/>
            </a:pPr>
            <a:r>
              <a:rPr lang="fr" sz="1700"/>
              <a:t>The young person who has learnt from a master gives him recognition, respect, even accountability and submission</a:t>
            </a:r>
            <a:endParaRPr sz="1700"/>
          </a:p>
          <a:p>
            <a:pPr marL="285750" lvl="0" indent="-279400" algn="l" rtl="0">
              <a:spcBef>
                <a:spcPts val="1200"/>
              </a:spcBef>
              <a:spcAft>
                <a:spcPts val="0"/>
              </a:spcAft>
              <a:buClr>
                <a:schemeClr val="dk1"/>
              </a:buClr>
              <a:buSzPts val="1700"/>
              <a:buChar char="•"/>
            </a:pPr>
            <a:r>
              <a:rPr lang="fr" sz="1700"/>
              <a:t> The vertical mode of transmission, despite its results, limits the recognition of the learner's knowledge and does little to promote the healthy interaction of the generations involved</a:t>
            </a:r>
            <a:endParaRPr sz="1700"/>
          </a:p>
        </p:txBody>
      </p:sp>
      <p:pic>
        <p:nvPicPr>
          <p:cNvPr id="1120" name="Google Shape;1120;p143"/>
          <p:cNvPicPr preferRelativeResize="0"/>
          <p:nvPr/>
        </p:nvPicPr>
        <p:blipFill rotWithShape="1">
          <a:blip r:embed="rId3">
            <a:alphaModFix/>
          </a:blip>
          <a:srcRect/>
          <a:stretch/>
        </p:blipFill>
        <p:spPr>
          <a:xfrm>
            <a:off x="11417" y="2875500"/>
            <a:ext cx="3239999" cy="2145990"/>
          </a:xfrm>
          <a:prstGeom prst="rect">
            <a:avLst/>
          </a:prstGeom>
          <a:noFill/>
          <a:ln>
            <a:noFill/>
          </a:ln>
        </p:spPr>
      </p:pic>
      <p:pic>
        <p:nvPicPr>
          <p:cNvPr id="1121" name="Google Shape;1121;p143"/>
          <p:cNvPicPr preferRelativeResize="0"/>
          <p:nvPr/>
        </p:nvPicPr>
        <p:blipFill rotWithShape="1">
          <a:blip r:embed="rId4">
            <a:alphaModFix/>
          </a:blip>
          <a:srcRect/>
          <a:stretch/>
        </p:blipFill>
        <p:spPr>
          <a:xfrm>
            <a:off x="0" y="580501"/>
            <a:ext cx="3240000" cy="228271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44"/>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Autofit/>
          </a:bodyPr>
          <a:lstStyle/>
          <a:p>
            <a:pPr marL="0" lvl="0" indent="0" algn="l" rtl="0">
              <a:spcBef>
                <a:spcPts val="0"/>
              </a:spcBef>
              <a:spcAft>
                <a:spcPts val="0"/>
              </a:spcAft>
              <a:buNone/>
            </a:pPr>
            <a:r>
              <a:rPr lang="fr" sz="2500"/>
              <a:t>The modes of intergenerational transmission in modern societies</a:t>
            </a:r>
            <a:endParaRPr sz="3100"/>
          </a:p>
        </p:txBody>
      </p:sp>
      <p:sp>
        <p:nvSpPr>
          <p:cNvPr id="1127" name="Google Shape;1127;p144"/>
          <p:cNvSpPr txBox="1">
            <a:spLocks noGrp="1"/>
          </p:cNvSpPr>
          <p:nvPr>
            <p:ph type="body" idx="1"/>
          </p:nvPr>
        </p:nvSpPr>
        <p:spPr>
          <a:xfrm>
            <a:off x="4679920" y="742400"/>
            <a:ext cx="4377000" cy="4084200"/>
          </a:xfrm>
          <a:prstGeom prst="rect">
            <a:avLst/>
          </a:prstGeom>
          <a:noFill/>
          <a:ln>
            <a:noFill/>
          </a:ln>
        </p:spPr>
        <p:txBody>
          <a:bodyPr spcFirstLastPara="1" wrap="square" lIns="0" tIns="0" rIns="0" bIns="0" anchor="t" anchorCtr="0">
            <a:noAutofit/>
          </a:bodyPr>
          <a:lstStyle/>
          <a:p>
            <a:pPr marL="342900" lvl="0" indent="-330200" algn="l" rtl="0">
              <a:spcBef>
                <a:spcPts val="320"/>
              </a:spcBef>
              <a:spcAft>
                <a:spcPts val="0"/>
              </a:spcAft>
              <a:buClr>
                <a:schemeClr val="dk1"/>
              </a:buClr>
              <a:buSzPts val="1400"/>
              <a:buChar char="•"/>
            </a:pPr>
            <a:r>
              <a:rPr lang="fr" sz="1400"/>
              <a:t>Intergenerational transmission of knowledge and skills is making a comeback in business practices</a:t>
            </a:r>
            <a:endParaRPr sz="1400"/>
          </a:p>
          <a:p>
            <a:pPr marL="342900" lvl="0" indent="-330200" algn="l" rtl="0">
              <a:spcBef>
                <a:spcPts val="320"/>
              </a:spcBef>
              <a:spcAft>
                <a:spcPts val="0"/>
              </a:spcAft>
              <a:buClr>
                <a:schemeClr val="dk1"/>
              </a:buClr>
              <a:buSzPts val="1400"/>
              <a:buChar char="•"/>
            </a:pPr>
            <a:r>
              <a:rPr lang="fr" sz="1400"/>
              <a:t>On-the-job training and peer-to-peer learning are often used to avoid the loss of skills due to retirement or staff mobility (used in the banking sector in Tunisia)</a:t>
            </a:r>
            <a:endParaRPr sz="1400"/>
          </a:p>
          <a:p>
            <a:pPr marL="342900" lvl="0" indent="-330200" algn="l" rtl="0">
              <a:spcBef>
                <a:spcPts val="320"/>
              </a:spcBef>
              <a:spcAft>
                <a:spcPts val="0"/>
              </a:spcAft>
              <a:buClr>
                <a:schemeClr val="dk1"/>
              </a:buClr>
              <a:buSzPts val="1400"/>
              <a:buChar char="•"/>
            </a:pPr>
            <a:r>
              <a:rPr lang="fr" sz="1400"/>
              <a:t>Another reason is that young people coming out of universities do not always have the required practice</a:t>
            </a:r>
            <a:endParaRPr sz="1400"/>
          </a:p>
          <a:p>
            <a:pPr marL="342900" lvl="0" indent="-330200" algn="l" rtl="0">
              <a:spcBef>
                <a:spcPts val="320"/>
              </a:spcBef>
              <a:spcAft>
                <a:spcPts val="0"/>
              </a:spcAft>
              <a:buClr>
                <a:schemeClr val="dk1"/>
              </a:buClr>
              <a:buSzPts val="1400"/>
              <a:buChar char="•"/>
            </a:pPr>
            <a:r>
              <a:rPr lang="fr" sz="1400" b="1">
                <a:solidFill>
                  <a:srgbClr val="C00000"/>
                </a:solidFill>
              </a:rPr>
              <a:t>But:</a:t>
            </a:r>
            <a:r>
              <a:rPr lang="fr" sz="1400"/>
              <a:t> Digital and digital have disrupted the mode of intergenerational transmission🡪 It is no longer a learning from the youngest to the oldest but a bidirectional, horizontal interaction with a reverse trend</a:t>
            </a:r>
            <a:endParaRPr sz="1400"/>
          </a:p>
          <a:p>
            <a:pPr marL="342900" lvl="0" indent="-330200" algn="l" rtl="0">
              <a:spcBef>
                <a:spcPts val="320"/>
              </a:spcBef>
              <a:spcAft>
                <a:spcPts val="0"/>
              </a:spcAft>
              <a:buClr>
                <a:schemeClr val="dk1"/>
              </a:buClr>
              <a:buSzPts val="1400"/>
              <a:buChar char="•"/>
            </a:pPr>
            <a:r>
              <a:rPr lang="fr" sz="1400"/>
              <a:t>Adults are increasingly overwhelmed by the acceleration of digital technology:</a:t>
            </a:r>
            <a:r>
              <a:rPr lang="fr" sz="1400">
                <a:solidFill>
                  <a:srgbClr val="C00000"/>
                </a:solidFill>
              </a:rPr>
              <a:t> "I have just received a bill and I don't know how to pay by internet"</a:t>
            </a:r>
            <a:endParaRPr sz="1400">
              <a:solidFill>
                <a:srgbClr val="C00000"/>
              </a:solidFill>
            </a:endParaRPr>
          </a:p>
          <a:p>
            <a:pPr marL="342900" lvl="0" indent="-330200" algn="l" rtl="0">
              <a:spcBef>
                <a:spcPts val="320"/>
              </a:spcBef>
              <a:spcAft>
                <a:spcPts val="0"/>
              </a:spcAft>
              <a:buClr>
                <a:schemeClr val="dk1"/>
              </a:buClr>
              <a:buSzPts val="1400"/>
              <a:buChar char="•"/>
            </a:pPr>
            <a:r>
              <a:rPr lang="fr" sz="1400"/>
              <a:t>Increasingly, the mode of transmission has changed direction and is from younger to older and to some extent increasingly horizontal  </a:t>
            </a:r>
            <a:endParaRPr sz="1400"/>
          </a:p>
        </p:txBody>
      </p:sp>
      <p:pic>
        <p:nvPicPr>
          <p:cNvPr id="1128" name="Google Shape;1128;p144"/>
          <p:cNvPicPr preferRelativeResize="0"/>
          <p:nvPr/>
        </p:nvPicPr>
        <p:blipFill rotWithShape="1">
          <a:blip r:embed="rId3">
            <a:alphaModFix/>
          </a:blip>
          <a:srcRect/>
          <a:stretch/>
        </p:blipFill>
        <p:spPr>
          <a:xfrm>
            <a:off x="43545" y="600095"/>
            <a:ext cx="3509999" cy="2312355"/>
          </a:xfrm>
          <a:prstGeom prst="rect">
            <a:avLst/>
          </a:prstGeom>
          <a:noFill/>
          <a:ln>
            <a:noFill/>
          </a:ln>
        </p:spPr>
      </p:pic>
      <p:sp>
        <p:nvSpPr>
          <p:cNvPr id="1129" name="Google Shape;1129;p144"/>
          <p:cNvSpPr txBox="1"/>
          <p:nvPr/>
        </p:nvSpPr>
        <p:spPr>
          <a:xfrm>
            <a:off x="43549" y="3128550"/>
            <a:ext cx="4528500" cy="892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a:solidFill>
                  <a:srgbClr val="C00000"/>
                </a:solidFill>
              </a:rPr>
              <a:t>"These computer skills are like speaking a foreign language" Delphine Rapin, retired people in Estavayer </a:t>
            </a:r>
            <a:endParaRPr>
              <a:solidFill>
                <a:srgbClr val="C00000"/>
              </a:solidFill>
            </a:endParaRPr>
          </a:p>
          <a:p>
            <a:pPr marL="0" marR="0" lvl="0" indent="0" algn="l" rtl="0">
              <a:spcBef>
                <a:spcPts val="0"/>
              </a:spcBef>
              <a:spcAft>
                <a:spcPts val="0"/>
              </a:spcAft>
              <a:buNone/>
            </a:pPr>
            <a:r>
              <a:rPr lang="fr" sz="1000">
                <a:solidFill>
                  <a:srgbClr val="C00000"/>
                </a:solidFill>
              </a:rPr>
              <a:t>(Photo from La Liberté newspaper, Fribourg)</a:t>
            </a:r>
            <a:endParaRPr sz="1000">
              <a:solidFill>
                <a:srgbClr val="C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45"/>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Autofit/>
          </a:bodyPr>
          <a:lstStyle/>
          <a:p>
            <a:pPr marL="0" lvl="0" indent="0" algn="ctr" rtl="0">
              <a:spcBef>
                <a:spcPts val="0"/>
              </a:spcBef>
              <a:spcAft>
                <a:spcPts val="0"/>
              </a:spcAft>
              <a:buNone/>
            </a:pPr>
            <a:r>
              <a:rPr lang="fr" sz="2000"/>
              <a:t>THE INTERGENERATIONAL APPROACH IN A SWISS COOPERATION PROGRAMME IMPLEMENTED BY HELVETAS IN MALI</a:t>
            </a:r>
            <a:endParaRPr/>
          </a:p>
        </p:txBody>
      </p:sp>
      <p:pic>
        <p:nvPicPr>
          <p:cNvPr id="1135" name="Google Shape;1135;p145"/>
          <p:cNvPicPr preferRelativeResize="0"/>
          <p:nvPr/>
        </p:nvPicPr>
        <p:blipFill rotWithShape="1">
          <a:blip r:embed="rId3">
            <a:alphaModFix/>
          </a:blip>
          <a:srcRect/>
          <a:stretch/>
        </p:blipFill>
        <p:spPr>
          <a:xfrm>
            <a:off x="88811" y="936465"/>
            <a:ext cx="2430000" cy="2255059"/>
          </a:xfrm>
          <a:prstGeom prst="rect">
            <a:avLst/>
          </a:prstGeom>
          <a:noFill/>
          <a:ln w="9525" cap="flat" cmpd="sng">
            <a:solidFill>
              <a:srgbClr val="002060"/>
            </a:solidFill>
            <a:prstDash val="solid"/>
            <a:round/>
            <a:headEnd type="none" w="sm" len="sm"/>
            <a:tailEnd type="none" w="sm" len="sm"/>
          </a:ln>
        </p:spPr>
      </p:pic>
      <p:sp>
        <p:nvSpPr>
          <p:cNvPr id="1136" name="Google Shape;1136;p145"/>
          <p:cNvSpPr txBox="1"/>
          <p:nvPr/>
        </p:nvSpPr>
        <p:spPr>
          <a:xfrm>
            <a:off x="1548542" y="2765356"/>
            <a:ext cx="1728000" cy="351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 sz="600">
                <a:solidFill>
                  <a:schemeClr val="dk1"/>
                </a:solidFill>
                <a:latin typeface="Arial"/>
                <a:ea typeface="Arial"/>
                <a:cs typeface="Arial"/>
                <a:sym typeface="Arial"/>
              </a:rPr>
              <a:t>- Nord (cercles de Tombouctou et de Niafunké)</a:t>
            </a:r>
            <a:endParaRPr sz="900">
              <a:solidFill>
                <a:schemeClr val="dk1"/>
              </a:solidFill>
              <a:latin typeface="Arial"/>
              <a:ea typeface="Arial"/>
              <a:cs typeface="Arial"/>
              <a:sym typeface="Arial"/>
            </a:endParaRPr>
          </a:p>
          <a:p>
            <a:pPr marL="0" marR="0" lvl="0" indent="0" algn="l" rtl="0">
              <a:spcBef>
                <a:spcPts val="120"/>
              </a:spcBef>
              <a:spcAft>
                <a:spcPts val="0"/>
              </a:spcAft>
              <a:buNone/>
            </a:pPr>
            <a:r>
              <a:rPr lang="fr" sz="600">
                <a:solidFill>
                  <a:schemeClr val="dk1"/>
                </a:solidFill>
                <a:latin typeface="Arial"/>
                <a:ea typeface="Arial"/>
                <a:cs typeface="Arial"/>
                <a:sym typeface="Arial"/>
              </a:rPr>
              <a:t>- Centre  (cercles de Mopti et de Youwarou)</a:t>
            </a:r>
            <a:endParaRPr sz="900">
              <a:solidFill>
                <a:schemeClr val="dk1"/>
              </a:solidFill>
              <a:latin typeface="Arial"/>
              <a:ea typeface="Arial"/>
              <a:cs typeface="Arial"/>
              <a:sym typeface="Arial"/>
            </a:endParaRPr>
          </a:p>
          <a:p>
            <a:pPr marL="0" marR="0" lvl="0" indent="0" algn="l" rtl="0">
              <a:spcBef>
                <a:spcPts val="120"/>
              </a:spcBef>
              <a:spcAft>
                <a:spcPts val="0"/>
              </a:spcAft>
              <a:buNone/>
            </a:pPr>
            <a:r>
              <a:rPr lang="fr" sz="600">
                <a:solidFill>
                  <a:schemeClr val="dk1"/>
                </a:solidFill>
                <a:latin typeface="Arial"/>
                <a:ea typeface="Arial"/>
                <a:cs typeface="Arial"/>
                <a:sym typeface="Arial"/>
              </a:rPr>
              <a:t>- Sud (7 cercles de la région de Sikasso)</a:t>
            </a:r>
            <a:endParaRPr sz="900">
              <a:solidFill>
                <a:schemeClr val="dk1"/>
              </a:solidFill>
              <a:latin typeface="Arial"/>
              <a:ea typeface="Arial"/>
              <a:cs typeface="Arial"/>
              <a:sym typeface="Arial"/>
            </a:endParaRPr>
          </a:p>
        </p:txBody>
      </p:sp>
      <p:pic>
        <p:nvPicPr>
          <p:cNvPr id="1137" name="Google Shape;1137;p145"/>
          <p:cNvPicPr preferRelativeResize="0"/>
          <p:nvPr/>
        </p:nvPicPr>
        <p:blipFill rotWithShape="1">
          <a:blip r:embed="rId4">
            <a:alphaModFix/>
          </a:blip>
          <a:srcRect/>
          <a:stretch/>
        </p:blipFill>
        <p:spPr>
          <a:xfrm>
            <a:off x="3466328" y="699440"/>
            <a:ext cx="2011204" cy="1497806"/>
          </a:xfrm>
          <a:prstGeom prst="rect">
            <a:avLst/>
          </a:prstGeom>
          <a:noFill/>
          <a:ln>
            <a:noFill/>
          </a:ln>
        </p:spPr>
      </p:pic>
      <p:pic>
        <p:nvPicPr>
          <p:cNvPr id="1138" name="Google Shape;1138;p145"/>
          <p:cNvPicPr preferRelativeResize="0"/>
          <p:nvPr/>
        </p:nvPicPr>
        <p:blipFill rotWithShape="1">
          <a:blip r:embed="rId5">
            <a:alphaModFix/>
          </a:blip>
          <a:srcRect/>
          <a:stretch/>
        </p:blipFill>
        <p:spPr>
          <a:xfrm>
            <a:off x="6235789" y="699440"/>
            <a:ext cx="2114550" cy="1514475"/>
          </a:xfrm>
          <a:prstGeom prst="rect">
            <a:avLst/>
          </a:prstGeom>
          <a:noFill/>
          <a:ln>
            <a:noFill/>
          </a:ln>
        </p:spPr>
      </p:pic>
      <p:pic>
        <p:nvPicPr>
          <p:cNvPr id="1139" name="Google Shape;1139;p145"/>
          <p:cNvPicPr preferRelativeResize="0"/>
          <p:nvPr/>
        </p:nvPicPr>
        <p:blipFill rotWithShape="1">
          <a:blip r:embed="rId6">
            <a:alphaModFix/>
          </a:blip>
          <a:srcRect/>
          <a:stretch/>
        </p:blipFill>
        <p:spPr>
          <a:xfrm flipH="1">
            <a:off x="4070871" y="2791118"/>
            <a:ext cx="2068353" cy="1551622"/>
          </a:xfrm>
          <a:prstGeom prst="rect">
            <a:avLst/>
          </a:prstGeom>
          <a:noFill/>
          <a:ln>
            <a:noFill/>
          </a:ln>
        </p:spPr>
      </p:pic>
      <p:pic>
        <p:nvPicPr>
          <p:cNvPr id="1140" name="Google Shape;1140;p145"/>
          <p:cNvPicPr preferRelativeResize="0"/>
          <p:nvPr/>
        </p:nvPicPr>
        <p:blipFill rotWithShape="1">
          <a:blip r:embed="rId7">
            <a:alphaModFix/>
          </a:blip>
          <a:srcRect/>
          <a:stretch/>
        </p:blipFill>
        <p:spPr>
          <a:xfrm>
            <a:off x="6314142" y="2776831"/>
            <a:ext cx="2087880" cy="1565910"/>
          </a:xfrm>
          <a:prstGeom prst="rect">
            <a:avLst/>
          </a:prstGeom>
          <a:noFill/>
          <a:ln>
            <a:noFill/>
          </a:ln>
        </p:spPr>
      </p:pic>
      <p:sp>
        <p:nvSpPr>
          <p:cNvPr id="1141" name="Google Shape;1141;p145"/>
          <p:cNvSpPr txBox="1"/>
          <p:nvPr/>
        </p:nvSpPr>
        <p:spPr>
          <a:xfrm>
            <a:off x="3390128" y="2209405"/>
            <a:ext cx="27837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000">
                <a:solidFill>
                  <a:schemeClr val="dk1"/>
                </a:solidFill>
              </a:rPr>
              <a:t>Literacy and skills training (dyeing), Hamabangou district group (Timbuktu)</a:t>
            </a:r>
            <a:endParaRPr sz="1000">
              <a:solidFill>
                <a:schemeClr val="dk1"/>
              </a:solidFill>
              <a:latin typeface="Arial"/>
              <a:ea typeface="Arial"/>
              <a:cs typeface="Arial"/>
              <a:sym typeface="Arial"/>
            </a:endParaRPr>
          </a:p>
        </p:txBody>
      </p:sp>
      <p:sp>
        <p:nvSpPr>
          <p:cNvPr id="1142" name="Google Shape;1142;p145"/>
          <p:cNvSpPr txBox="1"/>
          <p:nvPr/>
        </p:nvSpPr>
        <p:spPr>
          <a:xfrm>
            <a:off x="6271349" y="2211885"/>
            <a:ext cx="2783700" cy="40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000">
                <a:solidFill>
                  <a:schemeClr val="dk1"/>
                </a:solidFill>
              </a:rPr>
              <a:t>Vocational training and integration of young fattening farmers, Kaboïla (Sikasso)</a:t>
            </a:r>
            <a:endParaRPr sz="1000">
              <a:solidFill>
                <a:schemeClr val="dk1"/>
              </a:solidFill>
              <a:latin typeface="Arial"/>
              <a:ea typeface="Arial"/>
              <a:cs typeface="Arial"/>
              <a:sym typeface="Arial"/>
            </a:endParaRPr>
          </a:p>
        </p:txBody>
      </p:sp>
      <p:sp>
        <p:nvSpPr>
          <p:cNvPr id="1143" name="Google Shape;1143;p145"/>
          <p:cNvSpPr txBox="1"/>
          <p:nvPr/>
        </p:nvSpPr>
        <p:spPr>
          <a:xfrm>
            <a:off x="6376849" y="4335066"/>
            <a:ext cx="27579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000">
                <a:solidFill>
                  <a:schemeClr val="dk1"/>
                </a:solidFill>
              </a:rPr>
              <a:t>Scientific Trunks, Babélékoro (Sikasso)</a:t>
            </a:r>
            <a:endParaRPr sz="1000">
              <a:solidFill>
                <a:schemeClr val="dk1"/>
              </a:solidFill>
              <a:latin typeface="Arial"/>
              <a:ea typeface="Arial"/>
              <a:cs typeface="Arial"/>
              <a:sym typeface="Arial"/>
            </a:endParaRPr>
          </a:p>
        </p:txBody>
      </p:sp>
      <p:sp>
        <p:nvSpPr>
          <p:cNvPr id="1144" name="Google Shape;1144;p145"/>
          <p:cNvSpPr txBox="1"/>
          <p:nvPr/>
        </p:nvSpPr>
        <p:spPr>
          <a:xfrm>
            <a:off x="3390127" y="4367452"/>
            <a:ext cx="27579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000">
                <a:solidFill>
                  <a:schemeClr val="dk1"/>
                </a:solidFill>
                <a:latin typeface="Arial"/>
                <a:ea typeface="Arial"/>
                <a:cs typeface="Arial"/>
                <a:sym typeface="Arial"/>
              </a:rPr>
              <a:t>Centre SSA/P Montessori, Kélékélé (Sikasso)</a:t>
            </a:r>
            <a:endParaRPr sz="1000">
              <a:solidFill>
                <a:schemeClr val="dk1"/>
              </a:solidFill>
              <a:latin typeface="Arial"/>
              <a:ea typeface="Arial"/>
              <a:cs typeface="Arial"/>
              <a:sym typeface="Arial"/>
            </a:endParaRPr>
          </a:p>
        </p:txBody>
      </p:sp>
      <p:sp>
        <p:nvSpPr>
          <p:cNvPr id="1145" name="Google Shape;1145;p145"/>
          <p:cNvSpPr txBox="1"/>
          <p:nvPr/>
        </p:nvSpPr>
        <p:spPr>
          <a:xfrm>
            <a:off x="88798" y="3357150"/>
            <a:ext cx="36816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2000">
                <a:solidFill>
                  <a:schemeClr val="dk1"/>
                </a:solidFill>
              </a:rPr>
              <a:t>Systemic funding model that facilitates the education - training - employment continuum</a:t>
            </a:r>
            <a:endParaRPr sz="2000">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46"/>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Autofit/>
          </a:bodyPr>
          <a:lstStyle/>
          <a:p>
            <a:pPr marL="0" lvl="0" indent="0" algn="l" rtl="0">
              <a:spcBef>
                <a:spcPts val="0"/>
              </a:spcBef>
              <a:spcAft>
                <a:spcPts val="0"/>
              </a:spcAft>
              <a:buNone/>
            </a:pPr>
            <a:r>
              <a:rPr lang="fr" sz="2000"/>
              <a:t>THE INTERGENERATIONAL APPROACH IN A SWISS COOPERATION PROGRAMME IMPLEMENTED BY HELVETAS IN MALI</a:t>
            </a:r>
            <a:endParaRPr/>
          </a:p>
        </p:txBody>
      </p:sp>
      <p:sp>
        <p:nvSpPr>
          <p:cNvPr id="1151" name="Google Shape;1151;p146"/>
          <p:cNvSpPr txBox="1">
            <a:spLocks noGrp="1"/>
          </p:cNvSpPr>
          <p:nvPr>
            <p:ph type="body" idx="1"/>
          </p:nvPr>
        </p:nvSpPr>
        <p:spPr>
          <a:xfrm>
            <a:off x="3021874" y="613158"/>
            <a:ext cx="5926800" cy="4380600"/>
          </a:xfrm>
          <a:prstGeom prst="rect">
            <a:avLst/>
          </a:prstGeom>
          <a:noFill/>
          <a:ln>
            <a:noFill/>
          </a:ln>
        </p:spPr>
        <p:txBody>
          <a:bodyPr spcFirstLastPara="1" wrap="square" lIns="0" tIns="0" rIns="0" bIns="0" anchor="t" anchorCtr="0">
            <a:noAutofit/>
          </a:bodyPr>
          <a:lstStyle/>
          <a:p>
            <a:pPr marL="342900" lvl="0" indent="-323850" algn="l" rtl="0">
              <a:spcBef>
                <a:spcPts val="600"/>
              </a:spcBef>
              <a:spcAft>
                <a:spcPts val="0"/>
              </a:spcAft>
              <a:buClr>
                <a:schemeClr val="dk1"/>
              </a:buClr>
              <a:buSzPts val="1500"/>
              <a:buChar char="•"/>
            </a:pPr>
            <a:r>
              <a:rPr lang="fr" sz="1500"/>
              <a:t>The notions of mutual aid and intergenerational collaboration are promoted and valued, which leads to horizontal learning modalities</a:t>
            </a:r>
            <a:endParaRPr sz="1500"/>
          </a:p>
          <a:p>
            <a:pPr marL="342900" lvl="0" indent="-323850" algn="l" rtl="0">
              <a:spcBef>
                <a:spcPts val="600"/>
              </a:spcBef>
              <a:spcAft>
                <a:spcPts val="0"/>
              </a:spcAft>
              <a:buClr>
                <a:schemeClr val="dk1"/>
              </a:buClr>
              <a:buSzPts val="1500"/>
              <a:buChar char="•"/>
            </a:pPr>
            <a:r>
              <a:rPr lang="fr" sz="1500"/>
              <a:t>Basic education facilitates school reintegration but prepares young people to take an interest in manual and productive activities</a:t>
            </a:r>
            <a:endParaRPr sz="1500"/>
          </a:p>
          <a:p>
            <a:pPr marL="342900" lvl="0" indent="-323850" algn="l" rtl="0">
              <a:spcBef>
                <a:spcPts val="600"/>
              </a:spcBef>
              <a:spcAft>
                <a:spcPts val="0"/>
              </a:spcAft>
              <a:buClr>
                <a:schemeClr val="dk1"/>
              </a:buClr>
              <a:buSzPts val="1500"/>
              <a:buChar char="•"/>
            </a:pPr>
            <a:r>
              <a:rPr lang="fr" sz="1500"/>
              <a:t>Literate and trained young people are more easily integrated into the community and share their knowledge with other young people and share their know-how in the family farms</a:t>
            </a:r>
            <a:endParaRPr sz="1500"/>
          </a:p>
          <a:p>
            <a:pPr marL="342900" lvl="0" indent="-323850" algn="l" rtl="0">
              <a:spcBef>
                <a:spcPts val="600"/>
              </a:spcBef>
              <a:spcAft>
                <a:spcPts val="0"/>
              </a:spcAft>
              <a:buClr>
                <a:schemeClr val="dk1"/>
              </a:buClr>
              <a:buSzPts val="1500"/>
              <a:buChar char="•"/>
            </a:pPr>
            <a:r>
              <a:rPr lang="fr" sz="1500"/>
              <a:t>Literate women are not only trained in production activities, but they are also involved in the schooling of their children, especially girls</a:t>
            </a:r>
            <a:endParaRPr sz="1500"/>
          </a:p>
          <a:p>
            <a:pPr marL="342900" lvl="0" indent="-323850" algn="l" rtl="0">
              <a:spcBef>
                <a:spcPts val="600"/>
              </a:spcBef>
              <a:spcAft>
                <a:spcPts val="0"/>
              </a:spcAft>
              <a:buClr>
                <a:schemeClr val="dk1"/>
              </a:buClr>
              <a:buSzPts val="1500"/>
              <a:buChar char="•"/>
            </a:pPr>
            <a:r>
              <a:rPr lang="fr" sz="1500"/>
              <a:t>All of the actors benefiting from the programmes have the capacity to influence decision-makers in the decision-making process in favour of education and training</a:t>
            </a:r>
            <a:endParaRPr sz="1500"/>
          </a:p>
          <a:p>
            <a:pPr marL="342900" lvl="0" indent="-323850" algn="l" rtl="0">
              <a:spcBef>
                <a:spcPts val="600"/>
              </a:spcBef>
              <a:spcAft>
                <a:spcPts val="0"/>
              </a:spcAft>
              <a:buClr>
                <a:schemeClr val="dk1"/>
              </a:buClr>
              <a:buSzPts val="1500"/>
              <a:buChar char="•"/>
            </a:pPr>
            <a:r>
              <a:rPr lang="fr" sz="1500"/>
              <a:t>PENF combines a continuous offer between generations: children, young people, adults</a:t>
            </a:r>
            <a:endParaRPr sz="1500"/>
          </a:p>
          <a:p>
            <a:pPr marL="342900" lvl="0" indent="-323850" algn="l" rtl="0">
              <a:spcBef>
                <a:spcPts val="600"/>
              </a:spcBef>
              <a:spcAft>
                <a:spcPts val="0"/>
              </a:spcAft>
              <a:buClr>
                <a:schemeClr val="dk1"/>
              </a:buClr>
              <a:buSzPts val="1500"/>
              <a:buChar char="•"/>
            </a:pPr>
            <a:r>
              <a:rPr lang="fr" sz="1500"/>
              <a:t> In the PENF configuration, the effects produced on one generational entity have qualitative and quantitative effects on the other</a:t>
            </a:r>
            <a:endParaRPr sz="1500"/>
          </a:p>
        </p:txBody>
      </p:sp>
      <p:grpSp>
        <p:nvGrpSpPr>
          <p:cNvPr id="1152" name="Google Shape;1152;p146"/>
          <p:cNvGrpSpPr/>
          <p:nvPr/>
        </p:nvGrpSpPr>
        <p:grpSpPr>
          <a:xfrm>
            <a:off x="0" y="743463"/>
            <a:ext cx="3283150" cy="2879087"/>
            <a:chOff x="-40600" y="-502476"/>
            <a:chExt cx="3283150" cy="3838783"/>
          </a:xfrm>
        </p:grpSpPr>
        <p:sp>
          <p:nvSpPr>
            <p:cNvPr id="1153" name="Google Shape;1153;p146"/>
            <p:cNvSpPr/>
            <p:nvPr/>
          </p:nvSpPr>
          <p:spPr>
            <a:xfrm>
              <a:off x="1267402" y="1099910"/>
              <a:ext cx="784500" cy="7845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46"/>
            <p:cNvSpPr txBox="1"/>
            <p:nvPr/>
          </p:nvSpPr>
          <p:spPr>
            <a:xfrm>
              <a:off x="1382279" y="1214787"/>
              <a:ext cx="554700" cy="5547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fr" sz="1000" b="1">
                  <a:solidFill>
                    <a:schemeClr val="lt1"/>
                  </a:solidFill>
                  <a:latin typeface="Arial"/>
                  <a:ea typeface="Arial"/>
                  <a:cs typeface="Arial"/>
                  <a:sym typeface="Arial"/>
                </a:rPr>
                <a:t>PENF</a:t>
              </a:r>
              <a:endParaRPr sz="1000" b="1">
                <a:solidFill>
                  <a:schemeClr val="lt1"/>
                </a:solidFill>
                <a:latin typeface="Arial"/>
                <a:ea typeface="Arial"/>
                <a:cs typeface="Arial"/>
                <a:sym typeface="Arial"/>
              </a:endParaRPr>
            </a:p>
          </p:txBody>
        </p:sp>
        <p:sp>
          <p:nvSpPr>
            <p:cNvPr id="1155" name="Google Shape;1155;p146"/>
            <p:cNvSpPr/>
            <p:nvPr/>
          </p:nvSpPr>
          <p:spPr>
            <a:xfrm rot="-5400000">
              <a:off x="1602613" y="862271"/>
              <a:ext cx="114000" cy="266700"/>
            </a:xfrm>
            <a:prstGeom prst="rightArrow">
              <a:avLst>
                <a:gd name="adj1" fmla="val 60000"/>
                <a:gd name="adj2" fmla="val 50000"/>
              </a:avLst>
            </a:prstGeom>
            <a:solidFill>
              <a:srgbClr val="A7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46"/>
            <p:cNvSpPr txBox="1"/>
            <p:nvPr/>
          </p:nvSpPr>
          <p:spPr>
            <a:xfrm rot="-5400000">
              <a:off x="1619654" y="932771"/>
              <a:ext cx="79800" cy="1599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Arial"/>
                <a:buNone/>
              </a:pPr>
              <a:endParaRPr sz="1000">
                <a:solidFill>
                  <a:schemeClr val="lt1"/>
                </a:solidFill>
                <a:latin typeface="Arial"/>
                <a:ea typeface="Arial"/>
                <a:cs typeface="Arial"/>
                <a:sym typeface="Arial"/>
              </a:endParaRPr>
            </a:p>
          </p:txBody>
        </p:sp>
        <p:sp>
          <p:nvSpPr>
            <p:cNvPr id="1157" name="Google Shape;1157;p146"/>
            <p:cNvSpPr/>
            <p:nvPr/>
          </p:nvSpPr>
          <p:spPr>
            <a:xfrm>
              <a:off x="1047250" y="-502476"/>
              <a:ext cx="1269000" cy="14358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46"/>
            <p:cNvSpPr txBox="1"/>
            <p:nvPr/>
          </p:nvSpPr>
          <p:spPr>
            <a:xfrm>
              <a:off x="1312371" y="46637"/>
              <a:ext cx="694500" cy="6945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350"/>
                </a:spcBef>
                <a:spcAft>
                  <a:spcPts val="0"/>
                </a:spcAft>
                <a:buClr>
                  <a:schemeClr val="dk1"/>
                </a:buClr>
                <a:buSzPts val="1100"/>
                <a:buFont typeface="Arial"/>
                <a:buNone/>
              </a:pPr>
              <a:r>
                <a:rPr lang="fr" sz="1000">
                  <a:solidFill>
                    <a:schemeClr val="lt1"/>
                  </a:solidFill>
                </a:rPr>
                <a:t>Accelerated schooling for children</a:t>
              </a:r>
              <a:endParaRPr sz="1000">
                <a:solidFill>
                  <a:schemeClr val="lt1"/>
                </a:solidFill>
              </a:endParaRPr>
            </a:p>
            <a:p>
              <a:pPr marL="0" marR="0" lvl="0" indent="0" algn="ctr" rtl="0">
                <a:lnSpc>
                  <a:spcPct val="90000"/>
                </a:lnSpc>
                <a:spcBef>
                  <a:spcPts val="350"/>
                </a:spcBef>
                <a:spcAft>
                  <a:spcPts val="0"/>
                </a:spcAft>
                <a:buClr>
                  <a:schemeClr val="dk1"/>
                </a:buClr>
                <a:buSzPts val="1100"/>
                <a:buFont typeface="Arial"/>
                <a:buNone/>
              </a:pPr>
              <a:r>
                <a:rPr lang="fr" sz="1000">
                  <a:solidFill>
                    <a:schemeClr val="lt1"/>
                  </a:solidFill>
                </a:rPr>
                <a:t>08-12 years old</a:t>
              </a:r>
              <a:endParaRPr sz="1000">
                <a:solidFill>
                  <a:schemeClr val="lt1"/>
                </a:solidFill>
              </a:endParaRPr>
            </a:p>
            <a:p>
              <a:pPr marL="0" marR="0" lvl="0" indent="0" algn="l" rtl="0">
                <a:lnSpc>
                  <a:spcPct val="90000"/>
                </a:lnSpc>
                <a:spcBef>
                  <a:spcPts val="350"/>
                </a:spcBef>
                <a:spcAft>
                  <a:spcPts val="0"/>
                </a:spcAft>
                <a:buClr>
                  <a:schemeClr val="lt1"/>
                </a:buClr>
                <a:buSzPts val="1000"/>
                <a:buFont typeface="Arial"/>
                <a:buNone/>
              </a:pPr>
              <a:endParaRPr sz="1000">
                <a:solidFill>
                  <a:schemeClr val="lt1"/>
                </a:solidFill>
              </a:endParaRPr>
            </a:p>
          </p:txBody>
        </p:sp>
        <p:sp>
          <p:nvSpPr>
            <p:cNvPr id="1159" name="Google Shape;1159;p146"/>
            <p:cNvSpPr/>
            <p:nvPr/>
          </p:nvSpPr>
          <p:spPr>
            <a:xfrm>
              <a:off x="2099119" y="1358771"/>
              <a:ext cx="114000" cy="266700"/>
            </a:xfrm>
            <a:prstGeom prst="rightArrow">
              <a:avLst>
                <a:gd name="adj1" fmla="val 60000"/>
                <a:gd name="adj2" fmla="val 50000"/>
              </a:avLst>
            </a:prstGeom>
            <a:solidFill>
              <a:srgbClr val="A7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46"/>
            <p:cNvSpPr txBox="1"/>
            <p:nvPr/>
          </p:nvSpPr>
          <p:spPr>
            <a:xfrm>
              <a:off x="2099119" y="1412112"/>
              <a:ext cx="79800" cy="1599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Arial"/>
                <a:buNone/>
              </a:pPr>
              <a:endParaRPr sz="1000">
                <a:solidFill>
                  <a:schemeClr val="lt1"/>
                </a:solidFill>
                <a:latin typeface="Arial"/>
                <a:ea typeface="Arial"/>
                <a:cs typeface="Arial"/>
                <a:sym typeface="Arial"/>
              </a:endParaRPr>
            </a:p>
          </p:txBody>
        </p:sp>
        <p:sp>
          <p:nvSpPr>
            <p:cNvPr id="1161" name="Google Shape;1161;p146"/>
            <p:cNvSpPr/>
            <p:nvPr/>
          </p:nvSpPr>
          <p:spPr>
            <a:xfrm>
              <a:off x="2260350" y="953024"/>
              <a:ext cx="982200" cy="10782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46"/>
            <p:cNvSpPr txBox="1"/>
            <p:nvPr/>
          </p:nvSpPr>
          <p:spPr>
            <a:xfrm>
              <a:off x="2410613" y="1144879"/>
              <a:ext cx="694500" cy="6945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fr" sz="1000">
                  <a:solidFill>
                    <a:schemeClr val="lt1"/>
                  </a:solidFill>
                </a:rPr>
                <a:t>Adult literacy/training</a:t>
              </a:r>
              <a:endParaRPr sz="1000">
                <a:solidFill>
                  <a:schemeClr val="lt1"/>
                </a:solidFill>
                <a:latin typeface="Arial"/>
                <a:ea typeface="Arial"/>
                <a:cs typeface="Arial"/>
                <a:sym typeface="Arial"/>
              </a:endParaRPr>
            </a:p>
          </p:txBody>
        </p:sp>
        <p:sp>
          <p:nvSpPr>
            <p:cNvPr id="1163" name="Google Shape;1163;p146"/>
            <p:cNvSpPr/>
            <p:nvPr/>
          </p:nvSpPr>
          <p:spPr>
            <a:xfrm rot="5400000">
              <a:off x="1602618" y="1855277"/>
              <a:ext cx="114000" cy="266700"/>
            </a:xfrm>
            <a:prstGeom prst="rightArrow">
              <a:avLst>
                <a:gd name="adj1" fmla="val 60000"/>
                <a:gd name="adj2" fmla="val 50000"/>
              </a:avLst>
            </a:prstGeom>
            <a:solidFill>
              <a:srgbClr val="A7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46"/>
            <p:cNvSpPr txBox="1"/>
            <p:nvPr/>
          </p:nvSpPr>
          <p:spPr>
            <a:xfrm rot="5400000">
              <a:off x="1619778" y="1891578"/>
              <a:ext cx="79800" cy="1599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Arial"/>
                <a:buNone/>
              </a:pPr>
              <a:endParaRPr sz="1000">
                <a:solidFill>
                  <a:schemeClr val="lt1"/>
                </a:solidFill>
                <a:latin typeface="Arial"/>
                <a:ea typeface="Arial"/>
                <a:cs typeface="Arial"/>
                <a:sym typeface="Arial"/>
              </a:endParaRPr>
            </a:p>
          </p:txBody>
        </p:sp>
        <p:sp>
          <p:nvSpPr>
            <p:cNvPr id="1165" name="Google Shape;1165;p146"/>
            <p:cNvSpPr/>
            <p:nvPr/>
          </p:nvSpPr>
          <p:spPr>
            <a:xfrm>
              <a:off x="976225" y="1900508"/>
              <a:ext cx="1340100" cy="14358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46"/>
            <p:cNvSpPr txBox="1"/>
            <p:nvPr/>
          </p:nvSpPr>
          <p:spPr>
            <a:xfrm>
              <a:off x="1312371" y="2243121"/>
              <a:ext cx="694500" cy="6945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fr" sz="1000">
                  <a:solidFill>
                    <a:schemeClr val="lt1"/>
                  </a:solidFill>
                </a:rPr>
                <a:t>Vocational training and integration of young people aged 15+.</a:t>
              </a:r>
              <a:endParaRPr sz="1000">
                <a:solidFill>
                  <a:schemeClr val="lt1"/>
                </a:solidFill>
                <a:latin typeface="Arial"/>
                <a:ea typeface="Arial"/>
                <a:cs typeface="Arial"/>
                <a:sym typeface="Arial"/>
              </a:endParaRPr>
            </a:p>
          </p:txBody>
        </p:sp>
        <p:sp>
          <p:nvSpPr>
            <p:cNvPr id="1167" name="Google Shape;1167;p146"/>
            <p:cNvSpPr/>
            <p:nvPr/>
          </p:nvSpPr>
          <p:spPr>
            <a:xfrm rot="10800000">
              <a:off x="1106113" y="1358776"/>
              <a:ext cx="114000" cy="266700"/>
            </a:xfrm>
            <a:prstGeom prst="rightArrow">
              <a:avLst>
                <a:gd name="adj1" fmla="val 60000"/>
                <a:gd name="adj2" fmla="val 50000"/>
              </a:avLst>
            </a:prstGeom>
            <a:solidFill>
              <a:srgbClr val="A7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46"/>
            <p:cNvSpPr txBox="1"/>
            <p:nvPr/>
          </p:nvSpPr>
          <p:spPr>
            <a:xfrm>
              <a:off x="1140367" y="1412112"/>
              <a:ext cx="79800" cy="1599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Arial"/>
                <a:buNone/>
              </a:pPr>
              <a:endParaRPr sz="1000">
                <a:solidFill>
                  <a:schemeClr val="lt1"/>
                </a:solidFill>
                <a:latin typeface="Arial"/>
                <a:ea typeface="Arial"/>
                <a:cs typeface="Arial"/>
                <a:sym typeface="Arial"/>
              </a:endParaRPr>
            </a:p>
          </p:txBody>
        </p:sp>
        <p:sp>
          <p:nvSpPr>
            <p:cNvPr id="1169" name="Google Shape;1169;p146"/>
            <p:cNvSpPr/>
            <p:nvPr/>
          </p:nvSpPr>
          <p:spPr>
            <a:xfrm>
              <a:off x="-40600" y="904873"/>
              <a:ext cx="1133700" cy="11745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46"/>
            <p:cNvSpPr txBox="1"/>
            <p:nvPr/>
          </p:nvSpPr>
          <p:spPr>
            <a:xfrm>
              <a:off x="214128" y="1144879"/>
              <a:ext cx="694500" cy="6945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350"/>
                </a:spcBef>
                <a:spcAft>
                  <a:spcPts val="0"/>
                </a:spcAft>
                <a:buClr>
                  <a:schemeClr val="dk1"/>
                </a:buClr>
                <a:buSzPts val="1100"/>
                <a:buFont typeface="Arial"/>
                <a:buNone/>
              </a:pPr>
              <a:r>
                <a:rPr lang="fr" sz="900">
                  <a:solidFill>
                    <a:schemeClr val="lt1"/>
                  </a:solidFill>
                </a:rPr>
                <a:t>Youth Science Trunks</a:t>
              </a:r>
              <a:endParaRPr sz="900">
                <a:solidFill>
                  <a:schemeClr val="lt1"/>
                </a:solidFill>
              </a:endParaRPr>
            </a:p>
            <a:p>
              <a:pPr marL="0" marR="0" lvl="0" indent="0" algn="ctr" rtl="0">
                <a:lnSpc>
                  <a:spcPct val="90000"/>
                </a:lnSpc>
                <a:spcBef>
                  <a:spcPts val="350"/>
                </a:spcBef>
                <a:spcAft>
                  <a:spcPts val="0"/>
                </a:spcAft>
                <a:buClr>
                  <a:schemeClr val="dk1"/>
                </a:buClr>
                <a:buSzPts val="1100"/>
                <a:buFont typeface="Arial"/>
                <a:buNone/>
              </a:pPr>
              <a:r>
                <a:rPr lang="fr" sz="900">
                  <a:solidFill>
                    <a:schemeClr val="lt1"/>
                  </a:solidFill>
                </a:rPr>
                <a:t>Out-of-school teenagers</a:t>
              </a:r>
              <a:endParaRPr sz="900">
                <a:solidFill>
                  <a:schemeClr val="lt1"/>
                </a:solidFill>
              </a:endParaRPr>
            </a:p>
            <a:p>
              <a:pPr marL="0" marR="0" lvl="0" indent="0" algn="ctr" rtl="0">
                <a:lnSpc>
                  <a:spcPct val="90000"/>
                </a:lnSpc>
                <a:spcBef>
                  <a:spcPts val="350"/>
                </a:spcBef>
                <a:spcAft>
                  <a:spcPts val="0"/>
                </a:spcAft>
                <a:buClr>
                  <a:schemeClr val="lt1"/>
                </a:buClr>
                <a:buSzPts val="1000"/>
                <a:buFont typeface="Arial"/>
                <a:buNone/>
              </a:pPr>
              <a:endParaRPr sz="900">
                <a:solidFill>
                  <a:schemeClr val="lt1"/>
                </a:solidFill>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47"/>
          <p:cNvSpPr txBox="1">
            <a:spLocks noGrp="1"/>
          </p:cNvSpPr>
          <p:nvPr>
            <p:ph type="title"/>
          </p:nvPr>
        </p:nvSpPr>
        <p:spPr>
          <a:xfrm>
            <a:off x="0" y="0"/>
            <a:ext cx="9144000" cy="580500"/>
          </a:xfrm>
          <a:prstGeom prst="rect">
            <a:avLst/>
          </a:prstGeom>
          <a:solidFill>
            <a:srgbClr val="A31D23"/>
          </a:solidFill>
          <a:ln>
            <a:noFill/>
          </a:ln>
        </p:spPr>
        <p:txBody>
          <a:bodyPr spcFirstLastPara="1" wrap="square" lIns="360000" tIns="46800" rIns="360000" bIns="46800" anchor="ctr" anchorCtr="0">
            <a:noAutofit/>
          </a:bodyPr>
          <a:lstStyle/>
          <a:p>
            <a:pPr marL="0" lvl="0" indent="0" algn="l" rtl="0">
              <a:spcBef>
                <a:spcPts val="0"/>
              </a:spcBef>
              <a:spcAft>
                <a:spcPts val="0"/>
              </a:spcAft>
              <a:buNone/>
            </a:pPr>
            <a:r>
              <a:rPr lang="fr" sz="2000"/>
              <a:t>IMPROVING EDUCATION, TRAINING AND INCLUSION THROUGH THE INTERGENERATIONAL APPROACH: BENEFITS AND WAYS FORWARD</a:t>
            </a:r>
            <a:endParaRPr sz="2000" cap="none"/>
          </a:p>
        </p:txBody>
      </p:sp>
      <p:sp>
        <p:nvSpPr>
          <p:cNvPr id="1176" name="Google Shape;1176;p147"/>
          <p:cNvSpPr txBox="1">
            <a:spLocks noGrp="1"/>
          </p:cNvSpPr>
          <p:nvPr>
            <p:ph type="body" idx="1"/>
          </p:nvPr>
        </p:nvSpPr>
        <p:spPr>
          <a:xfrm>
            <a:off x="358775" y="580500"/>
            <a:ext cx="8426400" cy="4084200"/>
          </a:xfrm>
          <a:prstGeom prst="rect">
            <a:avLst/>
          </a:prstGeom>
          <a:noFill/>
          <a:ln>
            <a:noFill/>
          </a:ln>
        </p:spPr>
        <p:txBody>
          <a:bodyPr spcFirstLastPara="1" wrap="square" lIns="0" tIns="0" rIns="0" bIns="0" anchor="t" anchorCtr="0">
            <a:noAutofit/>
          </a:bodyPr>
          <a:lstStyle/>
          <a:p>
            <a:pPr marL="457200" lvl="0" indent="-330200" algn="l" rtl="0">
              <a:spcBef>
                <a:spcPts val="0"/>
              </a:spcBef>
              <a:spcAft>
                <a:spcPts val="0"/>
              </a:spcAft>
              <a:buClr>
                <a:schemeClr val="dk1"/>
              </a:buClr>
              <a:buSzPts val="2000"/>
              <a:buFont typeface="Arial Narrow"/>
              <a:buNone/>
            </a:pPr>
            <a:endParaRPr sz="2000"/>
          </a:p>
          <a:p>
            <a:pPr marL="0" lvl="0" indent="0" algn="l" rtl="0">
              <a:spcBef>
                <a:spcPts val="400"/>
              </a:spcBef>
              <a:spcAft>
                <a:spcPts val="0"/>
              </a:spcAft>
              <a:buNone/>
            </a:pPr>
            <a:endParaRPr sz="2000"/>
          </a:p>
        </p:txBody>
      </p:sp>
      <p:grpSp>
        <p:nvGrpSpPr>
          <p:cNvPr id="1177" name="Google Shape;1177;p147"/>
          <p:cNvGrpSpPr/>
          <p:nvPr/>
        </p:nvGrpSpPr>
        <p:grpSpPr>
          <a:xfrm>
            <a:off x="4980087" y="1463042"/>
            <a:ext cx="4163488" cy="3187350"/>
            <a:chOff x="508" y="0"/>
            <a:chExt cx="4163488" cy="4249800"/>
          </a:xfrm>
        </p:grpSpPr>
        <p:sp>
          <p:nvSpPr>
            <p:cNvPr id="1178" name="Google Shape;1178;p147"/>
            <p:cNvSpPr/>
            <p:nvPr/>
          </p:nvSpPr>
          <p:spPr>
            <a:xfrm>
              <a:off x="508" y="0"/>
              <a:ext cx="1321800" cy="4249800"/>
            </a:xfrm>
            <a:prstGeom prst="roundRect">
              <a:avLst>
                <a:gd name="adj" fmla="val 10000"/>
              </a:avLst>
            </a:prstGeom>
            <a:solidFill>
              <a:srgbClr val="E0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47"/>
            <p:cNvSpPr txBox="1"/>
            <p:nvPr/>
          </p:nvSpPr>
          <p:spPr>
            <a:xfrm>
              <a:off x="508" y="0"/>
              <a:ext cx="1321800" cy="1275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fr" sz="1200" b="1">
                  <a:solidFill>
                    <a:schemeClr val="dk1"/>
                  </a:solidFill>
                  <a:latin typeface="Arial"/>
                  <a:ea typeface="Arial"/>
                  <a:cs typeface="Arial"/>
                  <a:sym typeface="Arial"/>
                </a:rPr>
                <a:t>Programm</a:t>
              </a:r>
              <a:r>
                <a:rPr lang="fr" sz="1200" b="1">
                  <a:solidFill>
                    <a:schemeClr val="dk1"/>
                  </a:solidFill>
                </a:rPr>
                <a:t>ing</a:t>
              </a:r>
              <a:endParaRPr sz="1200" b="1">
                <a:solidFill>
                  <a:schemeClr val="dk1"/>
                </a:solidFill>
                <a:latin typeface="Arial"/>
                <a:ea typeface="Arial"/>
                <a:cs typeface="Arial"/>
                <a:sym typeface="Arial"/>
              </a:endParaRPr>
            </a:p>
          </p:txBody>
        </p:sp>
        <p:sp>
          <p:nvSpPr>
            <p:cNvPr id="1180" name="Google Shape;1180;p147"/>
            <p:cNvSpPr/>
            <p:nvPr/>
          </p:nvSpPr>
          <p:spPr>
            <a:xfrm>
              <a:off x="132679" y="1276179"/>
              <a:ext cx="1057500" cy="1281300"/>
            </a:xfrm>
            <a:prstGeom prst="roundRect">
              <a:avLst>
                <a:gd name="adj" fmla="val 10000"/>
              </a:avLst>
            </a:prstGeom>
            <a:solidFill>
              <a:srgbClr val="A31A2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47"/>
            <p:cNvSpPr txBox="1"/>
            <p:nvPr/>
          </p:nvSpPr>
          <p:spPr>
            <a:xfrm>
              <a:off x="163648" y="1307148"/>
              <a:ext cx="995400" cy="1219500"/>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fr" sz="900">
                  <a:solidFill>
                    <a:schemeClr val="lt1"/>
                  </a:solidFill>
                </a:rPr>
                <a:t>Thinking about the different components of society that can influence each other</a:t>
              </a:r>
              <a:endParaRPr sz="900">
                <a:solidFill>
                  <a:schemeClr val="lt1"/>
                </a:solidFill>
                <a:latin typeface="Arial"/>
                <a:ea typeface="Arial"/>
                <a:cs typeface="Arial"/>
                <a:sym typeface="Arial"/>
              </a:endParaRPr>
            </a:p>
          </p:txBody>
        </p:sp>
        <p:sp>
          <p:nvSpPr>
            <p:cNvPr id="1182" name="Google Shape;1182;p147"/>
            <p:cNvSpPr/>
            <p:nvPr/>
          </p:nvSpPr>
          <p:spPr>
            <a:xfrm>
              <a:off x="132679" y="2754681"/>
              <a:ext cx="1057500" cy="1281300"/>
            </a:xfrm>
            <a:prstGeom prst="roundRect">
              <a:avLst>
                <a:gd name="adj" fmla="val 10000"/>
              </a:avLst>
            </a:prstGeom>
            <a:solidFill>
              <a:srgbClr val="448A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7"/>
            <p:cNvSpPr txBox="1"/>
            <p:nvPr/>
          </p:nvSpPr>
          <p:spPr>
            <a:xfrm>
              <a:off x="163648" y="2785650"/>
              <a:ext cx="995400" cy="1219500"/>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dk1"/>
                </a:buClr>
                <a:buSzPts val="1100"/>
                <a:buFont typeface="Arial"/>
                <a:buNone/>
              </a:pPr>
              <a:r>
                <a:rPr lang="fr" sz="1000">
                  <a:solidFill>
                    <a:schemeClr val="lt1"/>
                  </a:solidFill>
                </a:rPr>
                <a:t>Mobilise all stakeholders to reflect on the articulation of the sub-components</a:t>
              </a:r>
              <a:endParaRPr sz="1000">
                <a:solidFill>
                  <a:schemeClr val="lt1"/>
                </a:solidFill>
              </a:endParaRPr>
            </a:p>
          </p:txBody>
        </p:sp>
        <p:sp>
          <p:nvSpPr>
            <p:cNvPr id="1184" name="Google Shape;1184;p147"/>
            <p:cNvSpPr/>
            <p:nvPr/>
          </p:nvSpPr>
          <p:spPr>
            <a:xfrm>
              <a:off x="1421352" y="0"/>
              <a:ext cx="1321800" cy="4249800"/>
            </a:xfrm>
            <a:prstGeom prst="roundRect">
              <a:avLst>
                <a:gd name="adj" fmla="val 10000"/>
              </a:avLst>
            </a:prstGeom>
            <a:solidFill>
              <a:srgbClr val="E0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7"/>
            <p:cNvSpPr txBox="1"/>
            <p:nvPr/>
          </p:nvSpPr>
          <p:spPr>
            <a:xfrm>
              <a:off x="1421352" y="0"/>
              <a:ext cx="1321800" cy="1275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fr" sz="1200" b="1">
                  <a:solidFill>
                    <a:schemeClr val="dk1"/>
                  </a:solidFill>
                  <a:latin typeface="Arial"/>
                  <a:ea typeface="Arial"/>
                  <a:cs typeface="Arial"/>
                  <a:sym typeface="Arial"/>
                </a:rPr>
                <a:t>Financ</a:t>
              </a:r>
              <a:r>
                <a:rPr lang="fr" sz="1200" b="1">
                  <a:solidFill>
                    <a:schemeClr val="dk1"/>
                  </a:solidFill>
                </a:rPr>
                <a:t>ing</a:t>
              </a:r>
              <a:endParaRPr sz="1200" b="1">
                <a:solidFill>
                  <a:schemeClr val="dk1"/>
                </a:solidFill>
                <a:latin typeface="Arial"/>
                <a:ea typeface="Arial"/>
                <a:cs typeface="Arial"/>
                <a:sym typeface="Arial"/>
              </a:endParaRPr>
            </a:p>
          </p:txBody>
        </p:sp>
        <p:sp>
          <p:nvSpPr>
            <p:cNvPr id="1186" name="Google Shape;1186;p147"/>
            <p:cNvSpPr/>
            <p:nvPr/>
          </p:nvSpPr>
          <p:spPr>
            <a:xfrm>
              <a:off x="1553524" y="1276179"/>
              <a:ext cx="1057500" cy="1281300"/>
            </a:xfrm>
            <a:prstGeom prst="roundRect">
              <a:avLst>
                <a:gd name="adj" fmla="val 10000"/>
              </a:avLst>
            </a:prstGeom>
            <a:solidFill>
              <a:srgbClr val="C7651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7"/>
            <p:cNvSpPr txBox="1"/>
            <p:nvPr/>
          </p:nvSpPr>
          <p:spPr>
            <a:xfrm>
              <a:off x="1584493" y="1307148"/>
              <a:ext cx="995400" cy="1219500"/>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fr" sz="900">
                  <a:solidFill>
                    <a:schemeClr val="lt1"/>
                  </a:solidFill>
                </a:rPr>
                <a:t>Ensure systemic financing of actions: avoid financing one part without the other</a:t>
              </a:r>
              <a:endParaRPr sz="900">
                <a:solidFill>
                  <a:schemeClr val="lt1"/>
                </a:solidFill>
                <a:latin typeface="Arial"/>
                <a:ea typeface="Arial"/>
                <a:cs typeface="Arial"/>
                <a:sym typeface="Arial"/>
              </a:endParaRPr>
            </a:p>
          </p:txBody>
        </p:sp>
        <p:sp>
          <p:nvSpPr>
            <p:cNvPr id="1188" name="Google Shape;1188;p147"/>
            <p:cNvSpPr/>
            <p:nvPr/>
          </p:nvSpPr>
          <p:spPr>
            <a:xfrm>
              <a:off x="1553524" y="2754681"/>
              <a:ext cx="1057500" cy="1281300"/>
            </a:xfrm>
            <a:prstGeom prst="roundRect">
              <a:avLst>
                <a:gd name="adj" fmla="val 10000"/>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47"/>
            <p:cNvSpPr txBox="1"/>
            <p:nvPr/>
          </p:nvSpPr>
          <p:spPr>
            <a:xfrm>
              <a:off x="1584493" y="2785650"/>
              <a:ext cx="995400" cy="1219500"/>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fr" sz="1200">
                  <a:solidFill>
                    <a:schemeClr val="lt1"/>
                  </a:solidFill>
                </a:rPr>
                <a:t>Building internal and external partnerships</a:t>
              </a:r>
              <a:endParaRPr sz="1200">
                <a:solidFill>
                  <a:schemeClr val="lt1"/>
                </a:solidFill>
                <a:latin typeface="Arial"/>
                <a:ea typeface="Arial"/>
                <a:cs typeface="Arial"/>
                <a:sym typeface="Arial"/>
              </a:endParaRPr>
            </a:p>
          </p:txBody>
        </p:sp>
        <p:sp>
          <p:nvSpPr>
            <p:cNvPr id="1190" name="Google Shape;1190;p147"/>
            <p:cNvSpPr/>
            <p:nvPr/>
          </p:nvSpPr>
          <p:spPr>
            <a:xfrm>
              <a:off x="2842196" y="0"/>
              <a:ext cx="1321800" cy="4249800"/>
            </a:xfrm>
            <a:prstGeom prst="roundRect">
              <a:avLst>
                <a:gd name="adj" fmla="val 10000"/>
              </a:avLst>
            </a:prstGeom>
            <a:solidFill>
              <a:srgbClr val="E0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7"/>
            <p:cNvSpPr txBox="1"/>
            <p:nvPr/>
          </p:nvSpPr>
          <p:spPr>
            <a:xfrm>
              <a:off x="2842196" y="0"/>
              <a:ext cx="1321800" cy="1275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fr" sz="1200" b="1">
                  <a:solidFill>
                    <a:schemeClr val="dk1"/>
                  </a:solidFill>
                </a:rPr>
                <a:t>Implementation</a:t>
              </a:r>
              <a:endParaRPr sz="1200">
                <a:solidFill>
                  <a:schemeClr val="dk1"/>
                </a:solidFill>
                <a:latin typeface="Arial"/>
                <a:ea typeface="Arial"/>
                <a:cs typeface="Arial"/>
                <a:sym typeface="Arial"/>
              </a:endParaRPr>
            </a:p>
          </p:txBody>
        </p:sp>
        <p:sp>
          <p:nvSpPr>
            <p:cNvPr id="1192" name="Google Shape;1192;p147"/>
            <p:cNvSpPr/>
            <p:nvPr/>
          </p:nvSpPr>
          <p:spPr>
            <a:xfrm>
              <a:off x="2974368" y="1276179"/>
              <a:ext cx="1057500" cy="1281300"/>
            </a:xfrm>
            <a:prstGeom prst="roundRect">
              <a:avLst>
                <a:gd name="adj" fmla="val 10000"/>
              </a:avLst>
            </a:prstGeom>
            <a:solidFill>
              <a:srgbClr val="DBA33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7"/>
            <p:cNvSpPr txBox="1"/>
            <p:nvPr/>
          </p:nvSpPr>
          <p:spPr>
            <a:xfrm>
              <a:off x="3005337" y="1307148"/>
              <a:ext cx="995400" cy="1219500"/>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fr" sz="900">
                  <a:solidFill>
                    <a:schemeClr val="lt1"/>
                  </a:solidFill>
                </a:rPr>
                <a:t>Empowering local actors (local authorities, local companies, State)</a:t>
              </a:r>
              <a:endParaRPr sz="900">
                <a:solidFill>
                  <a:schemeClr val="lt1"/>
                </a:solidFill>
                <a:latin typeface="Arial"/>
                <a:ea typeface="Arial"/>
                <a:cs typeface="Arial"/>
                <a:sym typeface="Arial"/>
              </a:endParaRPr>
            </a:p>
          </p:txBody>
        </p:sp>
        <p:sp>
          <p:nvSpPr>
            <p:cNvPr id="1194" name="Google Shape;1194;p147"/>
            <p:cNvSpPr/>
            <p:nvPr/>
          </p:nvSpPr>
          <p:spPr>
            <a:xfrm>
              <a:off x="2974368" y="2754681"/>
              <a:ext cx="1057500" cy="1281300"/>
            </a:xfrm>
            <a:prstGeom prst="roundRect">
              <a:avLst>
                <a:gd name="adj" fmla="val 10000"/>
              </a:avLst>
            </a:prstGeom>
            <a:solidFill>
              <a:srgbClr val="A31A2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7"/>
            <p:cNvSpPr txBox="1"/>
            <p:nvPr/>
          </p:nvSpPr>
          <p:spPr>
            <a:xfrm>
              <a:off x="3005337" y="2785650"/>
              <a:ext cx="995400" cy="1219500"/>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fr" sz="1000">
                  <a:solidFill>
                    <a:schemeClr val="lt1"/>
                  </a:solidFill>
                </a:rPr>
                <a:t>Reflect with stakeholders on the challenges and benefits of the continuum approach</a:t>
              </a:r>
              <a:endParaRPr sz="1000">
                <a:solidFill>
                  <a:schemeClr val="lt1"/>
                </a:solidFill>
                <a:latin typeface="Arial"/>
                <a:ea typeface="Arial"/>
                <a:cs typeface="Arial"/>
                <a:sym typeface="Arial"/>
              </a:endParaRPr>
            </a:p>
          </p:txBody>
        </p:sp>
      </p:grpSp>
      <p:grpSp>
        <p:nvGrpSpPr>
          <p:cNvPr id="1196" name="Google Shape;1196;p147"/>
          <p:cNvGrpSpPr/>
          <p:nvPr/>
        </p:nvGrpSpPr>
        <p:grpSpPr>
          <a:xfrm>
            <a:off x="284562" y="847992"/>
            <a:ext cx="4560111" cy="3731914"/>
            <a:chOff x="5888" y="0"/>
            <a:chExt cx="4560111" cy="4975886"/>
          </a:xfrm>
        </p:grpSpPr>
        <p:sp>
          <p:nvSpPr>
            <p:cNvPr id="1197" name="Google Shape;1197;p147"/>
            <p:cNvSpPr/>
            <p:nvPr/>
          </p:nvSpPr>
          <p:spPr>
            <a:xfrm>
              <a:off x="5888" y="0"/>
              <a:ext cx="1390200" cy="531300"/>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7"/>
            <p:cNvSpPr txBox="1"/>
            <p:nvPr/>
          </p:nvSpPr>
          <p:spPr>
            <a:xfrm>
              <a:off x="5888" y="0"/>
              <a:ext cx="1390200" cy="531300"/>
            </a:xfrm>
            <a:prstGeom prst="rect">
              <a:avLst/>
            </a:prstGeom>
            <a:noFill/>
            <a:ln>
              <a:noFill/>
            </a:ln>
          </p:spPr>
          <p:txBody>
            <a:bodyPr spcFirstLastPara="1" wrap="square" lIns="78225" tIns="44700" rIns="78225" bIns="44700" anchor="ctr" anchorCtr="0">
              <a:noAutofit/>
            </a:bodyPr>
            <a:lstStyle/>
            <a:p>
              <a:pPr marL="0" marR="0" lvl="0" indent="0" algn="ctr" rtl="0">
                <a:lnSpc>
                  <a:spcPct val="90000"/>
                </a:lnSpc>
                <a:spcBef>
                  <a:spcPts val="0"/>
                </a:spcBef>
                <a:spcAft>
                  <a:spcPts val="0"/>
                </a:spcAft>
                <a:buClr>
                  <a:schemeClr val="lt1"/>
                </a:buClr>
                <a:buSzPts val="1100"/>
                <a:buFont typeface="Arial"/>
                <a:buNone/>
              </a:pPr>
              <a:r>
                <a:rPr lang="fr" sz="1100" b="1">
                  <a:solidFill>
                    <a:schemeClr val="lt1"/>
                  </a:solidFill>
                </a:rPr>
                <a:t>Acquisition of knowledge and skills</a:t>
              </a:r>
              <a:endParaRPr sz="1100" b="1">
                <a:solidFill>
                  <a:schemeClr val="lt1"/>
                </a:solidFill>
                <a:latin typeface="Arial"/>
                <a:ea typeface="Arial"/>
                <a:cs typeface="Arial"/>
                <a:sym typeface="Arial"/>
              </a:endParaRPr>
            </a:p>
          </p:txBody>
        </p:sp>
        <p:sp>
          <p:nvSpPr>
            <p:cNvPr id="1199" name="Google Shape;1199;p147"/>
            <p:cNvSpPr/>
            <p:nvPr/>
          </p:nvSpPr>
          <p:spPr>
            <a:xfrm>
              <a:off x="5888" y="531386"/>
              <a:ext cx="1390200" cy="4444500"/>
            </a:xfrm>
            <a:prstGeom prst="rect">
              <a:avLst/>
            </a:prstGeom>
            <a:solidFill>
              <a:srgbClr val="CACFD7">
                <a:alpha val="89800"/>
              </a:srgbClr>
            </a:solidFill>
            <a:ln w="25400" cap="flat" cmpd="sng">
              <a:solidFill>
                <a:srgbClr val="CACFD7">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7"/>
            <p:cNvSpPr txBox="1"/>
            <p:nvPr/>
          </p:nvSpPr>
          <p:spPr>
            <a:xfrm>
              <a:off x="5888" y="531386"/>
              <a:ext cx="1390200" cy="4444500"/>
            </a:xfrm>
            <a:prstGeom prst="rect">
              <a:avLst/>
            </a:prstGeom>
            <a:noFill/>
            <a:ln>
              <a:noFill/>
            </a:ln>
          </p:spPr>
          <p:txBody>
            <a:bodyPr spcFirstLastPara="1" wrap="square" lIns="74675" tIns="74675" rIns="99550" bIns="112000" anchor="t" anchorCtr="0">
              <a:noAutofit/>
            </a:bodyPr>
            <a:lstStyle/>
            <a:p>
              <a:pPr marL="114300" marR="0" lvl="1" indent="-88900" algn="l" rtl="0">
                <a:lnSpc>
                  <a:spcPct val="90000"/>
                </a:lnSpc>
                <a:spcBef>
                  <a:spcPts val="600"/>
                </a:spcBef>
                <a:spcAft>
                  <a:spcPts val="0"/>
                </a:spcAft>
                <a:buClr>
                  <a:schemeClr val="dk1"/>
                </a:buClr>
                <a:buSzPts val="1000"/>
                <a:buChar char="•"/>
              </a:pPr>
              <a:r>
                <a:rPr lang="fr" sz="1000">
                  <a:solidFill>
                    <a:schemeClr val="dk1"/>
                  </a:solidFill>
                </a:rPr>
                <a:t>Accelerates education and training efforts</a:t>
              </a:r>
              <a:endParaRPr sz="1000">
                <a:solidFill>
                  <a:schemeClr val="dk1"/>
                </a:solidFill>
              </a:endParaRPr>
            </a:p>
            <a:p>
              <a:pPr marL="114300" marR="0" lvl="1" indent="-88900" algn="l" rtl="0">
                <a:lnSpc>
                  <a:spcPct val="90000"/>
                </a:lnSpc>
                <a:spcBef>
                  <a:spcPts val="600"/>
                </a:spcBef>
                <a:spcAft>
                  <a:spcPts val="0"/>
                </a:spcAft>
                <a:buClr>
                  <a:schemeClr val="dk1"/>
                </a:buClr>
                <a:buSzPts val="1000"/>
                <a:buChar char="•"/>
              </a:pPr>
              <a:r>
                <a:rPr lang="fr" sz="1000">
                  <a:solidFill>
                    <a:schemeClr val="dk1"/>
                  </a:solidFill>
                </a:rPr>
                <a:t>Contributes to the development of a positive consciousness in favour of education</a:t>
              </a:r>
              <a:endParaRPr sz="1000">
                <a:solidFill>
                  <a:schemeClr val="dk1"/>
                </a:solidFill>
              </a:endParaRPr>
            </a:p>
            <a:p>
              <a:pPr marL="114300" marR="0" lvl="1" indent="-88900" algn="l" rtl="0">
                <a:lnSpc>
                  <a:spcPct val="90000"/>
                </a:lnSpc>
                <a:spcBef>
                  <a:spcPts val="600"/>
                </a:spcBef>
                <a:spcAft>
                  <a:spcPts val="0"/>
                </a:spcAft>
                <a:buClr>
                  <a:schemeClr val="dk1"/>
                </a:buClr>
                <a:buSzPts val="1000"/>
                <a:buChar char="•"/>
              </a:pPr>
              <a:r>
                <a:rPr lang="fr" sz="1000">
                  <a:solidFill>
                    <a:schemeClr val="dk1"/>
                  </a:solidFill>
                </a:rPr>
                <a:t>Improves the transmission and sharing of knowledge and skills</a:t>
              </a:r>
              <a:endParaRPr sz="1000">
                <a:solidFill>
                  <a:schemeClr val="dk1"/>
                </a:solidFill>
              </a:endParaRPr>
            </a:p>
            <a:p>
              <a:pPr marL="114300" marR="0" lvl="1" indent="-88900" algn="l" rtl="0">
                <a:lnSpc>
                  <a:spcPct val="90000"/>
                </a:lnSpc>
                <a:spcBef>
                  <a:spcPts val="600"/>
                </a:spcBef>
                <a:spcAft>
                  <a:spcPts val="0"/>
                </a:spcAft>
                <a:buClr>
                  <a:schemeClr val="dk1"/>
                </a:buClr>
                <a:buSzPts val="1000"/>
                <a:buChar char="•"/>
              </a:pPr>
              <a:r>
                <a:rPr lang="fr" sz="1000">
                  <a:solidFill>
                    <a:schemeClr val="dk1"/>
                  </a:solidFill>
                </a:rPr>
                <a:t>Improves employability</a:t>
              </a:r>
              <a:endParaRPr sz="1000">
                <a:solidFill>
                  <a:schemeClr val="dk1"/>
                </a:solidFill>
              </a:endParaRPr>
            </a:p>
            <a:p>
              <a:pPr marL="114300" marR="0" lvl="1" indent="-88900" algn="l" rtl="0">
                <a:lnSpc>
                  <a:spcPct val="90000"/>
                </a:lnSpc>
                <a:spcBef>
                  <a:spcPts val="600"/>
                </a:spcBef>
                <a:spcAft>
                  <a:spcPts val="0"/>
                </a:spcAft>
                <a:buClr>
                  <a:schemeClr val="dk1"/>
                </a:buClr>
                <a:buSzPts val="1000"/>
                <a:buChar char="•"/>
              </a:pPr>
              <a:r>
                <a:rPr lang="fr" sz="1000">
                  <a:solidFill>
                    <a:schemeClr val="dk1"/>
                  </a:solidFill>
                </a:rPr>
                <a:t>Improves lifelong learning</a:t>
              </a:r>
              <a:endParaRPr sz="1000">
                <a:solidFill>
                  <a:schemeClr val="dk1"/>
                </a:solidFill>
              </a:endParaRPr>
            </a:p>
          </p:txBody>
        </p:sp>
        <p:sp>
          <p:nvSpPr>
            <p:cNvPr id="1201" name="Google Shape;1201;p147"/>
            <p:cNvSpPr/>
            <p:nvPr/>
          </p:nvSpPr>
          <p:spPr>
            <a:xfrm>
              <a:off x="1590844" y="0"/>
              <a:ext cx="1390200" cy="531300"/>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7"/>
            <p:cNvSpPr txBox="1"/>
            <p:nvPr/>
          </p:nvSpPr>
          <p:spPr>
            <a:xfrm>
              <a:off x="1590844" y="0"/>
              <a:ext cx="1390200" cy="531300"/>
            </a:xfrm>
            <a:prstGeom prst="rect">
              <a:avLst/>
            </a:prstGeom>
            <a:noFill/>
            <a:ln>
              <a:noFill/>
            </a:ln>
          </p:spPr>
          <p:txBody>
            <a:bodyPr spcFirstLastPara="1" wrap="square" lIns="78225" tIns="44700" rIns="78225" bIns="44700" anchor="ctr" anchorCtr="0">
              <a:noAutofit/>
            </a:bodyPr>
            <a:lstStyle/>
            <a:p>
              <a:pPr marL="0" marR="0" lvl="0" indent="0" algn="ctr" rtl="0">
                <a:lnSpc>
                  <a:spcPct val="90000"/>
                </a:lnSpc>
                <a:spcBef>
                  <a:spcPts val="0"/>
                </a:spcBef>
                <a:spcAft>
                  <a:spcPts val="0"/>
                </a:spcAft>
                <a:buClr>
                  <a:schemeClr val="lt1"/>
                </a:buClr>
                <a:buSzPts val="1100"/>
                <a:buFont typeface="Arial"/>
                <a:buNone/>
              </a:pPr>
              <a:r>
                <a:rPr lang="fr" sz="1100" b="1">
                  <a:solidFill>
                    <a:schemeClr val="lt1"/>
                  </a:solidFill>
                </a:rPr>
                <a:t>Economic</a:t>
              </a:r>
              <a:endParaRPr sz="1100" b="1">
                <a:solidFill>
                  <a:schemeClr val="lt1"/>
                </a:solidFill>
                <a:latin typeface="Arial"/>
                <a:ea typeface="Arial"/>
                <a:cs typeface="Arial"/>
                <a:sym typeface="Arial"/>
              </a:endParaRPr>
            </a:p>
          </p:txBody>
        </p:sp>
        <p:sp>
          <p:nvSpPr>
            <p:cNvPr id="1203" name="Google Shape;1203;p147"/>
            <p:cNvSpPr/>
            <p:nvPr/>
          </p:nvSpPr>
          <p:spPr>
            <a:xfrm>
              <a:off x="1590844" y="531386"/>
              <a:ext cx="1390200" cy="4444500"/>
            </a:xfrm>
            <a:prstGeom prst="rect">
              <a:avLst/>
            </a:prstGeom>
            <a:solidFill>
              <a:srgbClr val="CACFD7">
                <a:alpha val="89800"/>
              </a:srgbClr>
            </a:solidFill>
            <a:ln w="25400" cap="flat" cmpd="sng">
              <a:solidFill>
                <a:srgbClr val="CACFD7">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7"/>
            <p:cNvSpPr txBox="1"/>
            <p:nvPr/>
          </p:nvSpPr>
          <p:spPr>
            <a:xfrm>
              <a:off x="1590844" y="531386"/>
              <a:ext cx="1390200" cy="4444500"/>
            </a:xfrm>
            <a:prstGeom prst="rect">
              <a:avLst/>
            </a:prstGeom>
            <a:noFill/>
            <a:ln>
              <a:noFill/>
            </a:ln>
          </p:spPr>
          <p:txBody>
            <a:bodyPr spcFirstLastPara="1" wrap="square" lIns="74675" tIns="74675" rIns="99550" bIns="112000" anchor="t" anchorCtr="0">
              <a:noAutofit/>
            </a:bodyPr>
            <a:lstStyle/>
            <a:p>
              <a:pPr marL="114300" marR="0" lvl="1" indent="-95250" algn="l" rtl="0">
                <a:lnSpc>
                  <a:spcPct val="90000"/>
                </a:lnSpc>
                <a:spcBef>
                  <a:spcPts val="600"/>
                </a:spcBef>
                <a:spcAft>
                  <a:spcPts val="0"/>
                </a:spcAft>
                <a:buClr>
                  <a:schemeClr val="dk1"/>
                </a:buClr>
                <a:buSzPts val="1100"/>
                <a:buChar char="•"/>
              </a:pPr>
              <a:r>
                <a:rPr lang="fr" sz="1100">
                  <a:solidFill>
                    <a:schemeClr val="dk1"/>
                  </a:solidFill>
                </a:rPr>
                <a:t>Stabilises young people in their communities</a:t>
              </a:r>
              <a:endParaRPr sz="1100">
                <a:solidFill>
                  <a:schemeClr val="dk1"/>
                </a:solidFill>
              </a:endParaRPr>
            </a:p>
            <a:p>
              <a:pPr marL="114300" marR="0" lvl="1" indent="-95250" algn="l" rtl="0">
                <a:lnSpc>
                  <a:spcPct val="90000"/>
                </a:lnSpc>
                <a:spcBef>
                  <a:spcPts val="600"/>
                </a:spcBef>
                <a:spcAft>
                  <a:spcPts val="0"/>
                </a:spcAft>
                <a:buClr>
                  <a:schemeClr val="dk1"/>
                </a:buClr>
                <a:buSzPts val="1100"/>
                <a:buChar char="•"/>
              </a:pPr>
              <a:r>
                <a:rPr lang="fr" sz="1100">
                  <a:solidFill>
                    <a:schemeClr val="dk1"/>
                  </a:solidFill>
                </a:rPr>
                <a:t>Enhances the emergence of a local economy and entrepreneurship</a:t>
              </a:r>
              <a:endParaRPr sz="1100">
                <a:solidFill>
                  <a:schemeClr val="dk1"/>
                </a:solidFill>
              </a:endParaRPr>
            </a:p>
            <a:p>
              <a:pPr marL="114300" marR="0" lvl="1" indent="-95250" algn="l" rtl="0">
                <a:lnSpc>
                  <a:spcPct val="90000"/>
                </a:lnSpc>
                <a:spcBef>
                  <a:spcPts val="600"/>
                </a:spcBef>
                <a:spcAft>
                  <a:spcPts val="0"/>
                </a:spcAft>
                <a:buClr>
                  <a:schemeClr val="dk1"/>
                </a:buClr>
                <a:buSzPts val="1100"/>
                <a:buChar char="•"/>
              </a:pPr>
              <a:r>
                <a:rPr lang="fr" sz="1100">
                  <a:solidFill>
                    <a:schemeClr val="dk1"/>
                  </a:solidFill>
                </a:rPr>
                <a:t>Generates a local economy and cements the town/country link</a:t>
              </a:r>
              <a:endParaRPr sz="1100">
                <a:solidFill>
                  <a:schemeClr val="dk1"/>
                </a:solidFill>
              </a:endParaRPr>
            </a:p>
            <a:p>
              <a:pPr marL="114300" marR="0" lvl="1" indent="-95250" algn="l" rtl="0">
                <a:lnSpc>
                  <a:spcPct val="90000"/>
                </a:lnSpc>
                <a:spcBef>
                  <a:spcPts val="600"/>
                </a:spcBef>
                <a:spcAft>
                  <a:spcPts val="0"/>
                </a:spcAft>
                <a:buClr>
                  <a:schemeClr val="dk1"/>
                </a:buClr>
                <a:buSzPts val="1100"/>
                <a:buChar char="•"/>
              </a:pPr>
              <a:r>
                <a:rPr lang="fr" sz="1100">
                  <a:solidFill>
                    <a:schemeClr val="dk1"/>
                  </a:solidFill>
                </a:rPr>
                <a:t>Creation of local jobs</a:t>
              </a:r>
              <a:endParaRPr sz="1100">
                <a:solidFill>
                  <a:schemeClr val="dk1"/>
                </a:solidFill>
              </a:endParaRPr>
            </a:p>
          </p:txBody>
        </p:sp>
        <p:sp>
          <p:nvSpPr>
            <p:cNvPr id="1205" name="Google Shape;1205;p147"/>
            <p:cNvSpPr/>
            <p:nvPr/>
          </p:nvSpPr>
          <p:spPr>
            <a:xfrm>
              <a:off x="3175799" y="0"/>
              <a:ext cx="1390200" cy="531300"/>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47"/>
            <p:cNvSpPr txBox="1"/>
            <p:nvPr/>
          </p:nvSpPr>
          <p:spPr>
            <a:xfrm>
              <a:off x="3175799" y="0"/>
              <a:ext cx="1390200" cy="531300"/>
            </a:xfrm>
            <a:prstGeom prst="rect">
              <a:avLst/>
            </a:prstGeom>
            <a:noFill/>
            <a:ln>
              <a:noFill/>
            </a:ln>
          </p:spPr>
          <p:txBody>
            <a:bodyPr spcFirstLastPara="1" wrap="square" lIns="78225" tIns="44700" rIns="78225" bIns="44700" anchor="ctr" anchorCtr="0">
              <a:noAutofit/>
            </a:bodyPr>
            <a:lstStyle/>
            <a:p>
              <a:pPr marL="0" marR="0" lvl="0" indent="0" algn="ctr" rtl="0">
                <a:lnSpc>
                  <a:spcPct val="90000"/>
                </a:lnSpc>
                <a:spcBef>
                  <a:spcPts val="0"/>
                </a:spcBef>
                <a:spcAft>
                  <a:spcPts val="0"/>
                </a:spcAft>
                <a:buClr>
                  <a:schemeClr val="lt1"/>
                </a:buClr>
                <a:buSzPts val="1100"/>
                <a:buFont typeface="Arial"/>
                <a:buNone/>
              </a:pPr>
              <a:r>
                <a:rPr lang="fr" sz="1100" b="1">
                  <a:solidFill>
                    <a:schemeClr val="lt1"/>
                  </a:solidFill>
                  <a:latin typeface="Arial"/>
                  <a:ea typeface="Arial"/>
                  <a:cs typeface="Arial"/>
                  <a:sym typeface="Arial"/>
                </a:rPr>
                <a:t>Social, cultur</a:t>
              </a:r>
              <a:r>
                <a:rPr lang="fr" sz="1100" b="1">
                  <a:solidFill>
                    <a:schemeClr val="lt1"/>
                  </a:solidFill>
                </a:rPr>
                <a:t>a</a:t>
              </a:r>
              <a:r>
                <a:rPr lang="fr" sz="1100" b="1">
                  <a:solidFill>
                    <a:schemeClr val="lt1"/>
                  </a:solidFill>
                  <a:latin typeface="Arial"/>
                  <a:ea typeface="Arial"/>
                  <a:cs typeface="Arial"/>
                  <a:sym typeface="Arial"/>
                </a:rPr>
                <a:t>l </a:t>
              </a:r>
              <a:r>
                <a:rPr lang="fr" sz="1100" b="1">
                  <a:solidFill>
                    <a:schemeClr val="lt1"/>
                  </a:solidFill>
                </a:rPr>
                <a:t>and</a:t>
              </a:r>
              <a:r>
                <a:rPr lang="fr" sz="1100" b="1">
                  <a:solidFill>
                    <a:schemeClr val="lt1"/>
                  </a:solidFill>
                  <a:latin typeface="Arial"/>
                  <a:ea typeface="Arial"/>
                  <a:cs typeface="Arial"/>
                  <a:sym typeface="Arial"/>
                </a:rPr>
                <a:t> politi</a:t>
              </a:r>
              <a:r>
                <a:rPr lang="fr" sz="1100" b="1">
                  <a:solidFill>
                    <a:schemeClr val="lt1"/>
                  </a:solidFill>
                </a:rPr>
                <a:t>cal</a:t>
              </a:r>
              <a:endParaRPr sz="1100" b="1">
                <a:solidFill>
                  <a:schemeClr val="lt1"/>
                </a:solidFill>
                <a:latin typeface="Arial"/>
                <a:ea typeface="Arial"/>
                <a:cs typeface="Arial"/>
                <a:sym typeface="Arial"/>
              </a:endParaRPr>
            </a:p>
          </p:txBody>
        </p:sp>
        <p:sp>
          <p:nvSpPr>
            <p:cNvPr id="1207" name="Google Shape;1207;p147"/>
            <p:cNvSpPr/>
            <p:nvPr/>
          </p:nvSpPr>
          <p:spPr>
            <a:xfrm>
              <a:off x="3175799" y="531386"/>
              <a:ext cx="1390200" cy="4444500"/>
            </a:xfrm>
            <a:prstGeom prst="rect">
              <a:avLst/>
            </a:prstGeom>
            <a:solidFill>
              <a:srgbClr val="CACFD7">
                <a:alpha val="89800"/>
              </a:srgbClr>
            </a:solidFill>
            <a:ln w="25400" cap="flat" cmpd="sng">
              <a:solidFill>
                <a:srgbClr val="CACFD7">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7"/>
            <p:cNvSpPr txBox="1"/>
            <p:nvPr/>
          </p:nvSpPr>
          <p:spPr>
            <a:xfrm>
              <a:off x="3175799" y="531386"/>
              <a:ext cx="1390200" cy="4444500"/>
            </a:xfrm>
            <a:prstGeom prst="rect">
              <a:avLst/>
            </a:prstGeom>
            <a:noFill/>
            <a:ln>
              <a:noFill/>
            </a:ln>
          </p:spPr>
          <p:txBody>
            <a:bodyPr spcFirstLastPara="1" wrap="square" lIns="74675" tIns="74675" rIns="99550" bIns="112000" anchor="t" anchorCtr="0">
              <a:noAutofit/>
            </a:bodyPr>
            <a:lstStyle/>
            <a:p>
              <a:pPr marL="114300" marR="0" lvl="1" indent="-88900" algn="l" rtl="0">
                <a:lnSpc>
                  <a:spcPct val="90000"/>
                </a:lnSpc>
                <a:spcBef>
                  <a:spcPts val="210"/>
                </a:spcBef>
                <a:spcAft>
                  <a:spcPts val="0"/>
                </a:spcAft>
                <a:buClr>
                  <a:schemeClr val="dk1"/>
                </a:buClr>
                <a:buSzPts val="1000"/>
                <a:buChar char="•"/>
              </a:pPr>
              <a:r>
                <a:rPr lang="fr" sz="1000">
                  <a:solidFill>
                    <a:schemeClr val="dk1"/>
                  </a:solidFill>
                </a:rPr>
                <a:t>Boosts links between generations</a:t>
              </a:r>
              <a:endParaRPr sz="1000">
                <a:solidFill>
                  <a:schemeClr val="dk1"/>
                </a:solidFill>
              </a:endParaRPr>
            </a:p>
            <a:p>
              <a:pPr marL="114300" marR="0" lvl="1" indent="-88900" algn="l" rtl="0">
                <a:lnSpc>
                  <a:spcPct val="90000"/>
                </a:lnSpc>
                <a:spcBef>
                  <a:spcPts val="210"/>
                </a:spcBef>
                <a:spcAft>
                  <a:spcPts val="0"/>
                </a:spcAft>
                <a:buClr>
                  <a:schemeClr val="dk1"/>
                </a:buClr>
                <a:buSzPts val="1000"/>
                <a:buChar char="•"/>
              </a:pPr>
              <a:r>
                <a:rPr lang="fr" sz="1000">
                  <a:solidFill>
                    <a:schemeClr val="dk1"/>
                  </a:solidFill>
                </a:rPr>
                <a:t>Improves civic participation</a:t>
              </a:r>
              <a:endParaRPr sz="1000">
                <a:solidFill>
                  <a:schemeClr val="dk1"/>
                </a:solidFill>
              </a:endParaRPr>
            </a:p>
            <a:p>
              <a:pPr marL="114300" marR="0" lvl="1" indent="-88900" algn="l" rtl="0">
                <a:lnSpc>
                  <a:spcPct val="90000"/>
                </a:lnSpc>
                <a:spcBef>
                  <a:spcPts val="210"/>
                </a:spcBef>
                <a:spcAft>
                  <a:spcPts val="0"/>
                </a:spcAft>
                <a:buClr>
                  <a:schemeClr val="dk1"/>
                </a:buClr>
                <a:buSzPts val="1000"/>
                <a:buChar char="•"/>
              </a:pPr>
              <a:r>
                <a:rPr lang="fr" sz="1000">
                  <a:solidFill>
                    <a:schemeClr val="dk1"/>
                  </a:solidFill>
                </a:rPr>
                <a:t>Improves the self-confidence of young people</a:t>
              </a:r>
              <a:endParaRPr sz="1000">
                <a:solidFill>
                  <a:schemeClr val="dk1"/>
                </a:solidFill>
              </a:endParaRPr>
            </a:p>
            <a:p>
              <a:pPr marL="114300" marR="0" lvl="1" indent="-88900" algn="l" rtl="0">
                <a:lnSpc>
                  <a:spcPct val="90000"/>
                </a:lnSpc>
                <a:spcBef>
                  <a:spcPts val="210"/>
                </a:spcBef>
                <a:spcAft>
                  <a:spcPts val="0"/>
                </a:spcAft>
                <a:buClr>
                  <a:schemeClr val="dk1"/>
                </a:buClr>
                <a:buSzPts val="1000"/>
                <a:buChar char="•"/>
              </a:pPr>
              <a:r>
                <a:rPr lang="fr" sz="1000">
                  <a:solidFill>
                    <a:schemeClr val="dk1"/>
                  </a:solidFill>
                </a:rPr>
                <a:t>Improves knowledge sharing</a:t>
              </a:r>
              <a:endParaRPr sz="1000">
                <a:solidFill>
                  <a:schemeClr val="dk1"/>
                </a:solidFill>
              </a:endParaRPr>
            </a:p>
            <a:p>
              <a:pPr marL="114300" marR="0" lvl="1" indent="-88900" algn="l" rtl="0">
                <a:lnSpc>
                  <a:spcPct val="90000"/>
                </a:lnSpc>
                <a:spcBef>
                  <a:spcPts val="210"/>
                </a:spcBef>
                <a:spcAft>
                  <a:spcPts val="0"/>
                </a:spcAft>
                <a:buClr>
                  <a:schemeClr val="dk1"/>
                </a:buClr>
                <a:buSzPts val="1000"/>
                <a:buChar char="•"/>
              </a:pPr>
              <a:r>
                <a:rPr lang="fr" sz="1000">
                  <a:solidFill>
                    <a:schemeClr val="dk1"/>
                  </a:solidFill>
                </a:rPr>
                <a:t>Deconstructs certain outdated conceptions in traditional societies: the young person does not see standing up what the old one sees sitting down</a:t>
              </a:r>
              <a:endParaRPr sz="1000">
                <a:solidFill>
                  <a:schemeClr val="dk1"/>
                </a:solidFill>
              </a:endParaRPr>
            </a:p>
          </p:txBody>
        </p:sp>
      </p:grpSp>
      <p:sp>
        <p:nvSpPr>
          <p:cNvPr id="1209" name="Google Shape;1209;p147"/>
          <p:cNvSpPr txBox="1"/>
          <p:nvPr/>
        </p:nvSpPr>
        <p:spPr>
          <a:xfrm>
            <a:off x="508590" y="594077"/>
            <a:ext cx="42063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600" b="1">
                <a:solidFill>
                  <a:schemeClr val="dk1"/>
                </a:solidFill>
                <a:latin typeface="Arial"/>
                <a:ea typeface="Arial"/>
                <a:cs typeface="Arial"/>
                <a:sym typeface="Arial"/>
              </a:rPr>
              <a:t>Advantages</a:t>
            </a:r>
            <a:endParaRPr sz="1600" b="1">
              <a:solidFill>
                <a:schemeClr val="dk1"/>
              </a:solidFill>
              <a:latin typeface="Arial"/>
              <a:ea typeface="Arial"/>
              <a:cs typeface="Arial"/>
              <a:sym typeface="Arial"/>
            </a:endParaRPr>
          </a:p>
        </p:txBody>
      </p:sp>
      <p:sp>
        <p:nvSpPr>
          <p:cNvPr id="1210" name="Google Shape;1210;p147"/>
          <p:cNvSpPr txBox="1"/>
          <p:nvPr/>
        </p:nvSpPr>
        <p:spPr>
          <a:xfrm>
            <a:off x="4979579" y="1191299"/>
            <a:ext cx="42063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600" b="1">
                <a:solidFill>
                  <a:schemeClr val="dk1"/>
                </a:solidFill>
              </a:rPr>
              <a:t>Avenues to explore</a:t>
            </a:r>
            <a:endParaRPr sz="1600" b="1">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48"/>
          <p:cNvSpPr>
            <a:spLocks noGrp="1"/>
          </p:cNvSpPr>
          <p:nvPr>
            <p:ph type="pic" idx="2"/>
          </p:nvPr>
        </p:nvSpPr>
        <p:spPr>
          <a:xfrm>
            <a:off x="0" y="0"/>
            <a:ext cx="9144000" cy="4114800"/>
          </a:xfrm>
          <a:prstGeom prst="rect">
            <a:avLst/>
          </a:prstGeom>
          <a:noFill/>
          <a:ln>
            <a:noFill/>
          </a:ln>
        </p:spPr>
      </p:sp>
      <p:sp>
        <p:nvSpPr>
          <p:cNvPr id="1216" name="Google Shape;1216;p148"/>
          <p:cNvSpPr txBox="1">
            <a:spLocks noGrp="1"/>
          </p:cNvSpPr>
          <p:nvPr>
            <p:ph type="body" idx="1"/>
          </p:nvPr>
        </p:nvSpPr>
        <p:spPr>
          <a:xfrm>
            <a:off x="6473468" y="4123883"/>
            <a:ext cx="2311800" cy="113400"/>
          </a:xfrm>
          <a:prstGeom prst="rect">
            <a:avLst/>
          </a:prstGeom>
          <a:noFill/>
          <a:ln>
            <a:noFill/>
          </a:ln>
        </p:spPr>
        <p:txBody>
          <a:bodyPr spcFirstLastPara="1" wrap="square" lIns="0" tIns="45700" rIns="0" bIns="0" anchor="t" anchorCtr="0">
            <a:noAutofit/>
          </a:bodyPr>
          <a:lstStyle/>
          <a:p>
            <a:pPr marL="0" lvl="0" indent="0" algn="r" rtl="0">
              <a:spcBef>
                <a:spcPts val="0"/>
              </a:spcBef>
              <a:spcAft>
                <a:spcPts val="0"/>
              </a:spcAft>
              <a:buNone/>
            </a:pPr>
            <a:endParaRPr/>
          </a:p>
        </p:txBody>
      </p:sp>
      <p:sp>
        <p:nvSpPr>
          <p:cNvPr id="1217" name="Google Shape;1217;p148"/>
          <p:cNvSpPr/>
          <p:nvPr/>
        </p:nvSpPr>
        <p:spPr>
          <a:xfrm>
            <a:off x="358775" y="2849700"/>
            <a:ext cx="2492700" cy="1642500"/>
          </a:xfrm>
          <a:prstGeom prst="ellipse">
            <a:avLst/>
          </a:prstGeom>
          <a:solidFill>
            <a:srgbClr val="A31D23"/>
          </a:solidFill>
          <a:ln>
            <a:noFill/>
          </a:ln>
        </p:spPr>
        <p:txBody>
          <a:bodyPr spcFirstLastPara="1" wrap="square" lIns="0" tIns="0" rIns="72000" bIns="0" anchor="ctr" anchorCtr="0">
            <a:noAutofit/>
          </a:bodyPr>
          <a:lstStyle/>
          <a:p>
            <a:pPr marL="0" marR="0" lvl="0" indent="0" algn="ctr" rtl="0">
              <a:spcBef>
                <a:spcPts val="0"/>
              </a:spcBef>
              <a:spcAft>
                <a:spcPts val="0"/>
              </a:spcAft>
              <a:buNone/>
            </a:pPr>
            <a:r>
              <a:rPr lang="fr" sz="4400" b="1">
                <a:solidFill>
                  <a:schemeClr val="lt1"/>
                </a:solidFill>
                <a:latin typeface="Arial Narrow"/>
                <a:ea typeface="Arial Narrow"/>
                <a:cs typeface="Arial Narrow"/>
                <a:sym typeface="Arial Narrow"/>
              </a:rPr>
              <a:t>Thank you!</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149"/>
          <p:cNvSpPr txBox="1">
            <a:spLocks noGrp="1"/>
          </p:cNvSpPr>
          <p:nvPr>
            <p:ph type="title"/>
          </p:nvPr>
        </p:nvSpPr>
        <p:spPr>
          <a:xfrm>
            <a:off x="900113" y="0"/>
            <a:ext cx="7270618"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FFFF"/>
              </a:buClr>
              <a:buSzPts val="3800"/>
              <a:buFont typeface="Arial"/>
              <a:buNone/>
            </a:pPr>
            <a:r>
              <a:rPr lang="fr" sz="3800">
                <a:solidFill>
                  <a:srgbClr val="FFFFFF"/>
                </a:solidFill>
                <a:latin typeface="Arial"/>
                <a:ea typeface="Arial"/>
                <a:cs typeface="Arial"/>
                <a:sym typeface="Arial"/>
              </a:rPr>
              <a:t>Agenda Webinar</a:t>
            </a:r>
            <a:endParaRPr sz="3800"/>
          </a:p>
        </p:txBody>
      </p:sp>
      <p:sp>
        <p:nvSpPr>
          <p:cNvPr id="1224" name="Google Shape;1224;p149"/>
          <p:cNvSpPr txBox="1">
            <a:spLocks noGrp="1"/>
          </p:cNvSpPr>
          <p:nvPr>
            <p:ph type="body" idx="1"/>
          </p:nvPr>
        </p:nvSpPr>
        <p:spPr>
          <a:xfrm>
            <a:off x="3534053" y="1358826"/>
            <a:ext cx="5553297" cy="272064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600"/>
              <a:buNone/>
            </a:pPr>
            <a:r>
              <a:rPr lang="fr" sz="2600" b="1">
                <a:solidFill>
                  <a:schemeClr val="dk1"/>
                </a:solidFill>
              </a:rPr>
              <a:t>Plenary: Reflection on key ideas from group discussions</a:t>
            </a:r>
            <a:endParaRPr sz="2600" b="1">
              <a:solidFill>
                <a:schemeClr val="dk1"/>
              </a:solidFill>
            </a:endParaRPr>
          </a:p>
          <a:p>
            <a:pPr marL="0" lvl="0" indent="0" algn="l" rtl="0">
              <a:spcBef>
                <a:spcPts val="0"/>
              </a:spcBef>
              <a:spcAft>
                <a:spcPts val="0"/>
              </a:spcAft>
              <a:buSzPts val="2600"/>
              <a:buNone/>
            </a:pPr>
            <a:r>
              <a:rPr lang="fr" sz="2300" b="1" i="1">
                <a:solidFill>
                  <a:schemeClr val="dk1"/>
                </a:solidFill>
              </a:rPr>
              <a:t>Plénière : Réflexion sur les idées clés des discussions de groupe</a:t>
            </a:r>
            <a:endParaRPr sz="2300" b="1" i="1">
              <a:solidFill>
                <a:schemeClr val="dk1"/>
              </a:solidFill>
            </a:endParaRPr>
          </a:p>
          <a:p>
            <a:pPr marL="0" lvl="0" indent="0" algn="l" rtl="0">
              <a:spcBef>
                <a:spcPts val="0"/>
              </a:spcBef>
              <a:spcAft>
                <a:spcPts val="0"/>
              </a:spcAft>
              <a:buSzPts val="2600"/>
              <a:buNone/>
            </a:pPr>
            <a:endParaRPr sz="1600" b="1" i="1">
              <a:solidFill>
                <a:schemeClr val="dk1"/>
              </a:solidFill>
            </a:endParaRPr>
          </a:p>
          <a:p>
            <a:pPr marL="0" lvl="0" indent="0" algn="l" rtl="0">
              <a:spcBef>
                <a:spcPts val="800"/>
              </a:spcBef>
              <a:spcAft>
                <a:spcPts val="0"/>
              </a:spcAft>
              <a:buSzPts val="2600"/>
              <a:buNone/>
            </a:pPr>
            <a:r>
              <a:rPr lang="fr" sz="2600" b="1">
                <a:solidFill>
                  <a:srgbClr val="FF0000"/>
                </a:solidFill>
              </a:rPr>
              <a:t>&gt;&gt;</a:t>
            </a:r>
            <a:r>
              <a:rPr lang="fr" sz="2600" b="1">
                <a:solidFill>
                  <a:schemeClr val="dk2"/>
                </a:solidFill>
              </a:rPr>
              <a:t> 	</a:t>
            </a:r>
            <a:r>
              <a:rPr lang="fr" sz="2300" b="1">
                <a:solidFill>
                  <a:schemeClr val="dk1"/>
                </a:solidFill>
              </a:rPr>
              <a:t>Q&amp;A with the audience </a:t>
            </a:r>
            <a:br>
              <a:rPr lang="fr" sz="2300" b="1">
                <a:solidFill>
                  <a:schemeClr val="dk1"/>
                </a:solidFill>
              </a:rPr>
            </a:br>
            <a:r>
              <a:rPr lang="fr" sz="2300" b="1">
                <a:solidFill>
                  <a:schemeClr val="dk1"/>
                </a:solidFill>
              </a:rPr>
              <a:t>	</a:t>
            </a:r>
            <a:r>
              <a:rPr lang="fr" sz="2400">
                <a:solidFill>
                  <a:schemeClr val="dk1"/>
                </a:solidFill>
              </a:rPr>
              <a:t>Moderator : Dr. Moira V. Faul</a:t>
            </a:r>
            <a:endParaRPr sz="2400">
              <a:solidFill>
                <a:schemeClr val="dk1"/>
              </a:solidFill>
            </a:endParaRPr>
          </a:p>
          <a:p>
            <a:pPr marL="0" lvl="0" indent="0" algn="l" rtl="0">
              <a:spcBef>
                <a:spcPts val="800"/>
              </a:spcBef>
              <a:spcAft>
                <a:spcPts val="0"/>
              </a:spcAft>
              <a:buSzPts val="1800"/>
              <a:buNone/>
            </a:pPr>
            <a:endParaRPr sz="1800">
              <a:solidFill>
                <a:schemeClr val="dk1"/>
              </a:solidFill>
            </a:endParaRPr>
          </a:p>
          <a:p>
            <a:pPr marL="0" lvl="0" indent="0" algn="l" rtl="0">
              <a:lnSpc>
                <a:spcPct val="125000"/>
              </a:lnSpc>
              <a:spcBef>
                <a:spcPts val="0"/>
              </a:spcBef>
              <a:spcAft>
                <a:spcPts val="0"/>
              </a:spcAft>
              <a:buSzPts val="1200"/>
              <a:buNone/>
            </a:pPr>
            <a:endParaRPr sz="1200">
              <a:solidFill>
                <a:schemeClr val="dk1"/>
              </a:solidFill>
            </a:endParaRPr>
          </a:p>
        </p:txBody>
      </p:sp>
      <p:cxnSp>
        <p:nvCxnSpPr>
          <p:cNvPr id="1225" name="Google Shape;1225;p149"/>
          <p:cNvCxnSpPr/>
          <p:nvPr/>
        </p:nvCxnSpPr>
        <p:spPr>
          <a:xfrm>
            <a:off x="3167844" y="1332983"/>
            <a:ext cx="0" cy="3399007"/>
          </a:xfrm>
          <a:prstGeom prst="straightConnector1">
            <a:avLst/>
          </a:prstGeom>
          <a:noFill/>
          <a:ln w="127000" cap="flat" cmpd="sng">
            <a:solidFill>
              <a:srgbClr val="BFBFBF"/>
            </a:solidFill>
            <a:prstDash val="solid"/>
            <a:round/>
            <a:headEnd type="none" w="sm" len="sm"/>
            <a:tailEnd type="none" w="sm" len="sm"/>
          </a:ln>
        </p:spPr>
      </p:cxnSp>
      <p:sp>
        <p:nvSpPr>
          <p:cNvPr id="1226" name="Google Shape;1226;p149"/>
          <p:cNvSpPr txBox="1"/>
          <p:nvPr/>
        </p:nvSpPr>
        <p:spPr>
          <a:xfrm>
            <a:off x="6616770" y="3990995"/>
            <a:ext cx="1757173" cy="47645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accent2"/>
              </a:buClr>
              <a:buSzPts val="1100"/>
              <a:buFont typeface="Arial"/>
              <a:buNone/>
            </a:pPr>
            <a:r>
              <a:rPr lang="fr" sz="1100" b="1">
                <a:solidFill>
                  <a:srgbClr val="FF0000"/>
                </a:solidFill>
                <a:latin typeface="Arial"/>
                <a:ea typeface="Arial"/>
                <a:cs typeface="Arial"/>
                <a:sym typeface="Arial"/>
              </a:rPr>
              <a:t>Q&amp;A Session</a:t>
            </a:r>
            <a:br>
              <a:rPr lang="fr" sz="1100" b="1">
                <a:solidFill>
                  <a:schemeClr val="accent2"/>
                </a:solidFill>
                <a:latin typeface="Arial"/>
                <a:ea typeface="Arial"/>
                <a:cs typeface="Arial"/>
                <a:sym typeface="Arial"/>
              </a:rPr>
            </a:br>
            <a:r>
              <a:rPr lang="fr" sz="1100">
                <a:solidFill>
                  <a:srgbClr val="000000"/>
                </a:solidFill>
                <a:latin typeface="Arial"/>
                <a:ea typeface="Arial"/>
                <a:cs typeface="Arial"/>
                <a:sym typeface="Arial"/>
              </a:rPr>
              <a:t>Ask questions in the chat</a:t>
            </a:r>
            <a:endParaRPr sz="1100"/>
          </a:p>
        </p:txBody>
      </p:sp>
      <p:sp>
        <p:nvSpPr>
          <p:cNvPr id="1227" name="Google Shape;1227;p149"/>
          <p:cNvSpPr/>
          <p:nvPr/>
        </p:nvSpPr>
        <p:spPr>
          <a:xfrm rot="8639098">
            <a:off x="6000793" y="4243514"/>
            <a:ext cx="606190" cy="148373"/>
          </a:xfrm>
          <a:prstGeom prst="rightArrow">
            <a:avLst>
              <a:gd name="adj1" fmla="val 50000"/>
              <a:gd name="adj2" fmla="val 50000"/>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0000"/>
              </a:solidFill>
              <a:latin typeface="Arial"/>
              <a:ea typeface="Arial"/>
              <a:cs typeface="Arial"/>
              <a:sym typeface="Arial"/>
            </a:endParaRPr>
          </a:p>
        </p:txBody>
      </p:sp>
      <p:pic>
        <p:nvPicPr>
          <p:cNvPr id="1228" name="Google Shape;1228;p149"/>
          <p:cNvPicPr preferRelativeResize="0"/>
          <p:nvPr/>
        </p:nvPicPr>
        <p:blipFill rotWithShape="1">
          <a:blip r:embed="rId3">
            <a:alphaModFix/>
          </a:blip>
          <a:srcRect l="35858" t="-7295" b="53924"/>
          <a:stretch/>
        </p:blipFill>
        <p:spPr>
          <a:xfrm>
            <a:off x="5045186" y="4523169"/>
            <a:ext cx="2788696" cy="264542"/>
          </a:xfrm>
          <a:prstGeom prst="rect">
            <a:avLst/>
          </a:prstGeom>
          <a:noFill/>
          <a:ln>
            <a:noFill/>
          </a:ln>
        </p:spPr>
      </p:pic>
      <p:pic>
        <p:nvPicPr>
          <p:cNvPr id="1229" name="Google Shape;1229;p149"/>
          <p:cNvPicPr preferRelativeResize="0"/>
          <p:nvPr/>
        </p:nvPicPr>
        <p:blipFill rotWithShape="1">
          <a:blip r:embed="rId4">
            <a:alphaModFix/>
          </a:blip>
          <a:srcRect/>
          <a:stretch/>
        </p:blipFill>
        <p:spPr>
          <a:xfrm>
            <a:off x="428951" y="1319582"/>
            <a:ext cx="2239666" cy="3162826"/>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85"/>
          <p:cNvSpPr txBox="1">
            <a:spLocks noGrp="1"/>
          </p:cNvSpPr>
          <p:nvPr>
            <p:ph type="title"/>
          </p:nvPr>
        </p:nvSpPr>
        <p:spPr>
          <a:xfrm>
            <a:off x="900113" y="0"/>
            <a:ext cx="8082600" cy="1006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fr" sz="3375"/>
              <a:t>Insertion des jeunes dans la vie active – R.P.Bénin (80s)</a:t>
            </a:r>
            <a:endParaRPr/>
          </a:p>
        </p:txBody>
      </p:sp>
      <p:sp>
        <p:nvSpPr>
          <p:cNvPr id="499" name="Google Shape;499;p85"/>
          <p:cNvSpPr txBox="1">
            <a:spLocks noGrp="1"/>
          </p:cNvSpPr>
          <p:nvPr>
            <p:ph type="body" idx="1"/>
          </p:nvPr>
        </p:nvSpPr>
        <p:spPr>
          <a:xfrm>
            <a:off x="4572000" y="1329929"/>
            <a:ext cx="4410600" cy="3472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100"/>
              <a:buNone/>
            </a:pPr>
            <a:endParaRPr sz="2100">
              <a:solidFill>
                <a:schemeClr val="dk1"/>
              </a:solidFill>
            </a:endParaRPr>
          </a:p>
          <a:p>
            <a:pPr marL="0" lvl="0" indent="0" algn="l" rtl="0">
              <a:lnSpc>
                <a:spcPct val="100000"/>
              </a:lnSpc>
              <a:spcBef>
                <a:spcPts val="0"/>
              </a:spcBef>
              <a:spcAft>
                <a:spcPts val="0"/>
              </a:spcAft>
              <a:buSzPts val="2100"/>
              <a:buNone/>
            </a:pPr>
            <a:endParaRPr sz="2100">
              <a:solidFill>
                <a:schemeClr val="dk1"/>
              </a:solidFill>
            </a:endParaRPr>
          </a:p>
          <a:p>
            <a:pPr marL="0" lvl="0" indent="0" algn="l" rtl="0">
              <a:lnSpc>
                <a:spcPct val="100000"/>
              </a:lnSpc>
              <a:spcBef>
                <a:spcPts val="0"/>
              </a:spcBef>
              <a:spcAft>
                <a:spcPts val="0"/>
              </a:spcAft>
              <a:buSzPts val="2100"/>
              <a:buNone/>
            </a:pPr>
            <a:r>
              <a:rPr lang="fr" sz="2100">
                <a:solidFill>
                  <a:schemeClr val="dk1"/>
                </a:solidFill>
              </a:rPr>
              <a:t>Acteurs : enseignants + formateurs (F et NF), fonctionnaires (locaux et nationaux), autorités locales, associations parents/artisans, coop. bilatérale (DDC)</a:t>
            </a:r>
            <a:endParaRPr/>
          </a:p>
          <a:p>
            <a:pPr marL="0" lvl="0" indent="0" algn="l" rtl="0">
              <a:lnSpc>
                <a:spcPct val="100000"/>
              </a:lnSpc>
              <a:spcBef>
                <a:spcPts val="0"/>
              </a:spcBef>
              <a:spcAft>
                <a:spcPts val="0"/>
              </a:spcAft>
              <a:buSzPts val="2100"/>
              <a:buNone/>
            </a:pPr>
            <a:endParaRPr sz="2100">
              <a:solidFill>
                <a:schemeClr val="dk1"/>
              </a:solidFill>
            </a:endParaRPr>
          </a:p>
        </p:txBody>
      </p:sp>
      <p:pic>
        <p:nvPicPr>
          <p:cNvPr id="500" name="Google Shape;500;p85" descr="Une image contenant personne, groupe&#10;&#10;Description générée automatiquement"/>
          <p:cNvPicPr preferRelativeResize="0"/>
          <p:nvPr/>
        </p:nvPicPr>
        <p:blipFill rotWithShape="1">
          <a:blip r:embed="rId3">
            <a:alphaModFix/>
          </a:blip>
          <a:srcRect/>
          <a:stretch/>
        </p:blipFill>
        <p:spPr>
          <a:xfrm>
            <a:off x="900112" y="1332700"/>
            <a:ext cx="3401857" cy="24370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50"/>
          <p:cNvSpPr txBox="1">
            <a:spLocks noGrp="1"/>
          </p:cNvSpPr>
          <p:nvPr>
            <p:ph type="title"/>
          </p:nvPr>
        </p:nvSpPr>
        <p:spPr>
          <a:xfrm>
            <a:off x="900113" y="0"/>
            <a:ext cx="7270618"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FFFF"/>
              </a:buClr>
              <a:buSzPts val="3600"/>
              <a:buFont typeface="Arial"/>
              <a:buNone/>
            </a:pPr>
            <a:r>
              <a:rPr lang="fr" sz="3600">
                <a:solidFill>
                  <a:srgbClr val="FFFFFF"/>
                </a:solidFill>
                <a:latin typeface="Arial"/>
                <a:ea typeface="Arial"/>
                <a:cs typeface="Arial"/>
                <a:sym typeface="Arial"/>
              </a:rPr>
              <a:t>Agenda Webinar</a:t>
            </a:r>
            <a:endParaRPr sz="3400" b="1"/>
          </a:p>
        </p:txBody>
      </p:sp>
      <p:cxnSp>
        <p:nvCxnSpPr>
          <p:cNvPr id="1236" name="Google Shape;1236;p150"/>
          <p:cNvCxnSpPr/>
          <p:nvPr/>
        </p:nvCxnSpPr>
        <p:spPr>
          <a:xfrm>
            <a:off x="3167844" y="1332983"/>
            <a:ext cx="0" cy="3399007"/>
          </a:xfrm>
          <a:prstGeom prst="straightConnector1">
            <a:avLst/>
          </a:prstGeom>
          <a:noFill/>
          <a:ln w="127000" cap="flat" cmpd="sng">
            <a:solidFill>
              <a:srgbClr val="BFBFBF"/>
            </a:solidFill>
            <a:prstDash val="solid"/>
            <a:round/>
            <a:headEnd type="none" w="sm" len="sm"/>
            <a:tailEnd type="none" w="sm" len="sm"/>
          </a:ln>
        </p:spPr>
      </p:cxnSp>
      <p:sp>
        <p:nvSpPr>
          <p:cNvPr id="1237" name="Google Shape;1237;p150"/>
          <p:cNvSpPr txBox="1">
            <a:spLocks noGrp="1"/>
          </p:cNvSpPr>
          <p:nvPr>
            <p:ph type="body" idx="1"/>
          </p:nvPr>
        </p:nvSpPr>
        <p:spPr>
          <a:xfrm>
            <a:off x="3534054" y="1358827"/>
            <a:ext cx="5274078" cy="339900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3800"/>
              <a:buNone/>
            </a:pPr>
            <a:r>
              <a:rPr lang="fr" sz="3600" b="1">
                <a:solidFill>
                  <a:schemeClr val="dk1"/>
                </a:solidFill>
              </a:rPr>
              <a:t>Forward looking perspectives</a:t>
            </a:r>
            <a:endParaRPr sz="2100" b="1">
              <a:solidFill>
                <a:srgbClr val="FF0000"/>
              </a:solidFill>
            </a:endParaRPr>
          </a:p>
          <a:p>
            <a:pPr marL="0" lvl="0" indent="0" algn="l" rtl="0">
              <a:spcBef>
                <a:spcPts val="500"/>
              </a:spcBef>
              <a:spcAft>
                <a:spcPts val="0"/>
              </a:spcAft>
              <a:buSzPts val="2400"/>
              <a:buNone/>
            </a:pPr>
            <a:r>
              <a:rPr lang="fr" sz="2800" b="1" i="1">
                <a:solidFill>
                  <a:schemeClr val="dk1"/>
                </a:solidFill>
              </a:rPr>
              <a:t>Perspectives d'avenir</a:t>
            </a:r>
            <a:endParaRPr sz="2800" b="1" i="1">
              <a:solidFill>
                <a:schemeClr val="dk1"/>
              </a:solidFill>
            </a:endParaRPr>
          </a:p>
          <a:p>
            <a:pPr marL="0" lvl="0" indent="0" algn="l" rtl="0">
              <a:spcBef>
                <a:spcPts val="400"/>
              </a:spcBef>
              <a:spcAft>
                <a:spcPts val="0"/>
              </a:spcAft>
              <a:buSzPts val="2100"/>
              <a:buNone/>
            </a:pPr>
            <a:r>
              <a:rPr lang="fr" sz="2100" b="1">
                <a:solidFill>
                  <a:srgbClr val="FF0000"/>
                </a:solidFill>
              </a:rPr>
              <a:t>Crain Soudien, </a:t>
            </a:r>
            <a:r>
              <a:rPr lang="fr" sz="2100">
                <a:solidFill>
                  <a:schemeClr val="dk1"/>
                </a:solidFill>
              </a:rPr>
              <a:t>former Professor of Education and African Studies and former Deputy Vice Chancellor, University of Cape Town and at present member of NORRAG Consultative Committee</a:t>
            </a:r>
            <a:endParaRPr sz="1100"/>
          </a:p>
        </p:txBody>
      </p:sp>
      <p:pic>
        <p:nvPicPr>
          <p:cNvPr id="1238" name="Google Shape;1238;p150"/>
          <p:cNvPicPr preferRelativeResize="0"/>
          <p:nvPr/>
        </p:nvPicPr>
        <p:blipFill rotWithShape="1">
          <a:blip r:embed="rId3">
            <a:alphaModFix/>
          </a:blip>
          <a:srcRect/>
          <a:stretch/>
        </p:blipFill>
        <p:spPr>
          <a:xfrm>
            <a:off x="428951" y="1319582"/>
            <a:ext cx="2239666" cy="3162826"/>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151"/>
          <p:cNvSpPr txBox="1">
            <a:spLocks noGrp="1"/>
          </p:cNvSpPr>
          <p:nvPr>
            <p:ph type="title"/>
          </p:nvPr>
        </p:nvSpPr>
        <p:spPr>
          <a:xfrm>
            <a:off x="900113" y="0"/>
            <a:ext cx="7270618"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FFFFFF"/>
              </a:buClr>
              <a:buSzPts val="3600"/>
              <a:buFont typeface="Arial"/>
              <a:buNone/>
            </a:pPr>
            <a:r>
              <a:rPr lang="fr" sz="3600">
                <a:solidFill>
                  <a:srgbClr val="FFFFFF"/>
                </a:solidFill>
                <a:latin typeface="Arial"/>
                <a:ea typeface="Arial"/>
                <a:cs typeface="Arial"/>
                <a:sym typeface="Arial"/>
              </a:rPr>
              <a:t>Agenda Webinar</a:t>
            </a:r>
            <a:endParaRPr sz="3400" b="1"/>
          </a:p>
        </p:txBody>
      </p:sp>
      <p:cxnSp>
        <p:nvCxnSpPr>
          <p:cNvPr id="1245" name="Google Shape;1245;p151"/>
          <p:cNvCxnSpPr/>
          <p:nvPr/>
        </p:nvCxnSpPr>
        <p:spPr>
          <a:xfrm>
            <a:off x="3167844" y="1332983"/>
            <a:ext cx="0" cy="3399007"/>
          </a:xfrm>
          <a:prstGeom prst="straightConnector1">
            <a:avLst/>
          </a:prstGeom>
          <a:noFill/>
          <a:ln w="127000" cap="flat" cmpd="sng">
            <a:solidFill>
              <a:srgbClr val="BFBFBF"/>
            </a:solidFill>
            <a:prstDash val="solid"/>
            <a:round/>
            <a:headEnd type="none" w="sm" len="sm"/>
            <a:tailEnd type="none" w="sm" len="sm"/>
          </a:ln>
        </p:spPr>
      </p:cxnSp>
      <p:sp>
        <p:nvSpPr>
          <p:cNvPr id="1246" name="Google Shape;1246;p151"/>
          <p:cNvSpPr txBox="1">
            <a:spLocks noGrp="1"/>
          </p:cNvSpPr>
          <p:nvPr>
            <p:ph type="body" idx="1"/>
          </p:nvPr>
        </p:nvSpPr>
        <p:spPr>
          <a:xfrm>
            <a:off x="3534054" y="1358827"/>
            <a:ext cx="5274078" cy="339900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3800"/>
              <a:buNone/>
            </a:pPr>
            <a:r>
              <a:rPr lang="fr" sz="3800" b="1">
                <a:solidFill>
                  <a:schemeClr val="dk1"/>
                </a:solidFill>
              </a:rPr>
              <a:t>Closing / Thank you</a:t>
            </a:r>
            <a:endParaRPr sz="3800" b="1">
              <a:solidFill>
                <a:schemeClr val="dk1"/>
              </a:solidFill>
            </a:endParaRPr>
          </a:p>
          <a:p>
            <a:pPr marL="0" lvl="0" indent="0" algn="l" rtl="0">
              <a:spcBef>
                <a:spcPts val="0"/>
              </a:spcBef>
              <a:spcAft>
                <a:spcPts val="0"/>
              </a:spcAft>
              <a:buSzPts val="3800"/>
              <a:buNone/>
            </a:pPr>
            <a:r>
              <a:rPr lang="fr" sz="3300" b="1" i="1">
                <a:solidFill>
                  <a:schemeClr val="dk1"/>
                </a:solidFill>
              </a:rPr>
              <a:t>Clôture / Remerciements</a:t>
            </a:r>
            <a:endParaRPr sz="3300" b="1" i="1">
              <a:solidFill>
                <a:schemeClr val="dk1"/>
              </a:solidFill>
            </a:endParaRPr>
          </a:p>
          <a:p>
            <a:pPr marL="0" lvl="0" indent="0" algn="l" rtl="0">
              <a:spcBef>
                <a:spcPts val="500"/>
              </a:spcBef>
              <a:spcAft>
                <a:spcPts val="0"/>
              </a:spcAft>
              <a:buSzPts val="2300"/>
              <a:buNone/>
            </a:pPr>
            <a:endParaRPr sz="2300" b="1">
              <a:solidFill>
                <a:srgbClr val="FF0000"/>
              </a:solidFill>
            </a:endParaRPr>
          </a:p>
          <a:p>
            <a:pPr marL="0" lvl="0" indent="0" algn="l" rtl="0">
              <a:spcBef>
                <a:spcPts val="500"/>
              </a:spcBef>
              <a:spcAft>
                <a:spcPts val="0"/>
              </a:spcAft>
              <a:buSzPts val="2400"/>
              <a:buNone/>
            </a:pPr>
            <a:r>
              <a:rPr lang="fr" sz="2400" b="1">
                <a:solidFill>
                  <a:srgbClr val="FF0000"/>
                </a:solidFill>
              </a:rPr>
              <a:t>Dr. Moira FAUL,</a:t>
            </a:r>
            <a:r>
              <a:rPr lang="fr" sz="2400">
                <a:solidFill>
                  <a:schemeClr val="dk1"/>
                </a:solidFill>
              </a:rPr>
              <a:t> </a:t>
            </a:r>
            <a:endParaRPr sz="1100"/>
          </a:p>
          <a:p>
            <a:pPr marL="0" lvl="0" indent="0" algn="l" rtl="0">
              <a:spcBef>
                <a:spcPts val="500"/>
              </a:spcBef>
              <a:spcAft>
                <a:spcPts val="0"/>
              </a:spcAft>
              <a:buSzPts val="2400"/>
              <a:buNone/>
            </a:pPr>
            <a:r>
              <a:rPr lang="fr" sz="2400">
                <a:solidFill>
                  <a:schemeClr val="dk1"/>
                </a:solidFill>
              </a:rPr>
              <a:t>Executive Director, NORRAG</a:t>
            </a:r>
            <a:endParaRPr sz="1100"/>
          </a:p>
          <a:p>
            <a:pPr marL="0" lvl="0" indent="0" algn="l" rtl="0">
              <a:spcBef>
                <a:spcPts val="500"/>
              </a:spcBef>
              <a:spcAft>
                <a:spcPts val="0"/>
              </a:spcAft>
              <a:buSzPts val="2400"/>
              <a:buNone/>
            </a:pPr>
            <a:endParaRPr sz="1300">
              <a:solidFill>
                <a:schemeClr val="dk1"/>
              </a:solidFill>
            </a:endParaRPr>
          </a:p>
          <a:p>
            <a:pPr marL="0" lvl="0" indent="0" algn="l" rtl="0">
              <a:spcBef>
                <a:spcPts val="500"/>
              </a:spcBef>
              <a:spcAft>
                <a:spcPts val="0"/>
              </a:spcAft>
              <a:buSzPts val="2400"/>
              <a:buNone/>
            </a:pPr>
            <a:r>
              <a:rPr lang="fr" sz="2400" b="1">
                <a:solidFill>
                  <a:srgbClr val="FF0000"/>
                </a:solidFill>
              </a:rPr>
              <a:t>Beatrice Schulter, </a:t>
            </a:r>
            <a:br>
              <a:rPr lang="fr" sz="2400" b="1">
                <a:solidFill>
                  <a:srgbClr val="FF0000"/>
                </a:solidFill>
              </a:rPr>
            </a:br>
            <a:r>
              <a:rPr lang="fr" sz="2400">
                <a:solidFill>
                  <a:schemeClr val="dk1"/>
                </a:solidFill>
              </a:rPr>
              <a:t>Executive Director, RECI, Switzerland</a:t>
            </a:r>
            <a:endParaRPr sz="1100"/>
          </a:p>
        </p:txBody>
      </p:sp>
      <p:pic>
        <p:nvPicPr>
          <p:cNvPr id="1247" name="Google Shape;1247;p151"/>
          <p:cNvPicPr preferRelativeResize="0"/>
          <p:nvPr/>
        </p:nvPicPr>
        <p:blipFill rotWithShape="1">
          <a:blip r:embed="rId3">
            <a:alphaModFix/>
          </a:blip>
          <a:srcRect/>
          <a:stretch/>
        </p:blipFill>
        <p:spPr>
          <a:xfrm>
            <a:off x="428951" y="1319582"/>
            <a:ext cx="2239666" cy="3162826"/>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86"/>
          <p:cNvSpPr txBox="1">
            <a:spLocks noGrp="1"/>
          </p:cNvSpPr>
          <p:nvPr>
            <p:ph type="title"/>
          </p:nvPr>
        </p:nvSpPr>
        <p:spPr>
          <a:xfrm>
            <a:off x="918635" y="0"/>
            <a:ext cx="8136600" cy="1006200"/>
          </a:xfrm>
          <a:prstGeom prst="rect">
            <a:avLst/>
          </a:prstGeom>
          <a:noFill/>
          <a:ln>
            <a:noFill/>
          </a:ln>
        </p:spPr>
        <p:txBody>
          <a:bodyPr spcFirstLastPara="1" wrap="square" lIns="91425" tIns="45700" rIns="91425" bIns="45700" anchor="ctr" anchorCtr="0">
            <a:noAutofit/>
          </a:bodyPr>
          <a:lstStyle/>
          <a:p>
            <a:pPr marL="7143" lvl="0" indent="0" algn="l" rtl="0">
              <a:lnSpc>
                <a:spcPct val="100000"/>
              </a:lnSpc>
              <a:spcBef>
                <a:spcPts val="0"/>
              </a:spcBef>
              <a:spcAft>
                <a:spcPts val="0"/>
              </a:spcAft>
              <a:buNone/>
            </a:pPr>
            <a:r>
              <a:rPr lang="fr" sz="3375"/>
              <a:t>Le Continuum: </a:t>
            </a:r>
            <a:br>
              <a:rPr lang="fr" sz="3375"/>
            </a:br>
            <a:r>
              <a:rPr lang="fr" sz="3375"/>
              <a:t>définitions et réalités d’un « idéal » </a:t>
            </a:r>
            <a:endParaRPr/>
          </a:p>
        </p:txBody>
      </p:sp>
      <p:sp>
        <p:nvSpPr>
          <p:cNvPr id="507" name="Google Shape;507;p86"/>
          <p:cNvSpPr txBox="1">
            <a:spLocks noGrp="1"/>
          </p:cNvSpPr>
          <p:nvPr>
            <p:ph type="body" idx="1"/>
          </p:nvPr>
        </p:nvSpPr>
        <p:spPr>
          <a:xfrm>
            <a:off x="918636" y="1329929"/>
            <a:ext cx="7306800" cy="3472500"/>
          </a:xfrm>
          <a:prstGeom prst="rect">
            <a:avLst/>
          </a:prstGeom>
          <a:noFill/>
          <a:ln>
            <a:noFill/>
          </a:ln>
        </p:spPr>
        <p:txBody>
          <a:bodyPr spcFirstLastPara="1" wrap="square" lIns="91425" tIns="45700" rIns="91425" bIns="45700" anchor="t" anchorCtr="0">
            <a:noAutofit/>
          </a:bodyPr>
          <a:lstStyle/>
          <a:p>
            <a:pPr marL="7143" lvl="1" indent="0" algn="l" rtl="0">
              <a:lnSpc>
                <a:spcPct val="100000"/>
              </a:lnSpc>
              <a:spcBef>
                <a:spcPts val="0"/>
              </a:spcBef>
              <a:spcAft>
                <a:spcPts val="0"/>
              </a:spcAft>
              <a:buSzPts val="1800"/>
              <a:buNone/>
            </a:pPr>
            <a:r>
              <a:rPr lang="fr" sz="2250" b="1">
                <a:solidFill>
                  <a:srgbClr val="FF0000"/>
                </a:solidFill>
                <a:latin typeface="Arial"/>
                <a:ea typeface="Arial"/>
                <a:cs typeface="Arial"/>
                <a:sym typeface="Arial"/>
              </a:rPr>
              <a:t>Ensemble</a:t>
            </a:r>
            <a:r>
              <a:rPr lang="fr" sz="2250">
                <a:latin typeface="Arial"/>
                <a:ea typeface="Arial"/>
                <a:cs typeface="Arial"/>
                <a:sym typeface="Arial"/>
              </a:rPr>
              <a:t> </a:t>
            </a:r>
            <a:r>
              <a:rPr lang="fr" sz="2250">
                <a:solidFill>
                  <a:schemeClr val="dk1"/>
                </a:solidFill>
                <a:latin typeface="Arial"/>
                <a:ea typeface="Arial"/>
                <a:cs typeface="Arial"/>
                <a:sym typeface="Arial"/>
              </a:rPr>
              <a:t>dont les éléments sont </a:t>
            </a:r>
            <a:r>
              <a:rPr lang="fr" sz="2250" b="1">
                <a:solidFill>
                  <a:srgbClr val="FF0000"/>
                </a:solidFill>
                <a:latin typeface="Arial"/>
                <a:ea typeface="Arial"/>
                <a:cs typeface="Arial"/>
                <a:sym typeface="Arial"/>
              </a:rPr>
              <a:t>inséparables</a:t>
            </a:r>
            <a:r>
              <a:rPr lang="fr" sz="2250">
                <a:latin typeface="Arial"/>
                <a:ea typeface="Arial"/>
                <a:cs typeface="Arial"/>
                <a:sym typeface="Arial"/>
              </a:rPr>
              <a:t>, </a:t>
            </a:r>
            <a:r>
              <a:rPr lang="fr" sz="2250">
                <a:solidFill>
                  <a:schemeClr val="dk1"/>
                </a:solidFill>
                <a:latin typeface="Arial"/>
                <a:ea typeface="Arial"/>
                <a:cs typeface="Arial"/>
                <a:sym typeface="Arial"/>
              </a:rPr>
              <a:t>constituent un </a:t>
            </a:r>
            <a:r>
              <a:rPr lang="fr" sz="2250" b="1">
                <a:solidFill>
                  <a:srgbClr val="FF0000"/>
                </a:solidFill>
                <a:latin typeface="Arial"/>
                <a:ea typeface="Arial"/>
                <a:cs typeface="Arial"/>
                <a:sym typeface="Arial"/>
              </a:rPr>
              <a:t>tout.</a:t>
            </a:r>
            <a:endParaRPr/>
          </a:p>
          <a:p>
            <a:pPr marL="7143" lvl="1" indent="0" algn="l" rtl="0">
              <a:lnSpc>
                <a:spcPct val="100000"/>
              </a:lnSpc>
              <a:spcBef>
                <a:spcPts val="375"/>
              </a:spcBef>
              <a:spcAft>
                <a:spcPts val="0"/>
              </a:spcAft>
              <a:buSzPts val="1800"/>
              <a:buNone/>
            </a:pPr>
            <a:r>
              <a:rPr lang="fr" sz="2250">
                <a:solidFill>
                  <a:schemeClr val="dk1"/>
                </a:solidFill>
                <a:latin typeface="Arial"/>
                <a:ea typeface="Arial"/>
                <a:cs typeface="Arial"/>
                <a:sym typeface="Arial"/>
              </a:rPr>
              <a:t>Ensemble d’éléments tel que l’on puisse passer de l’un à l’autre de </a:t>
            </a:r>
            <a:r>
              <a:rPr lang="fr" sz="2250" b="1">
                <a:solidFill>
                  <a:srgbClr val="FF0000"/>
                </a:solidFill>
                <a:latin typeface="Arial"/>
                <a:ea typeface="Arial"/>
                <a:cs typeface="Arial"/>
                <a:sym typeface="Arial"/>
              </a:rPr>
              <a:t>façon continue.</a:t>
            </a:r>
            <a:endParaRPr sz="2250" b="1">
              <a:solidFill>
                <a:srgbClr val="FF0000"/>
              </a:solidFill>
              <a:latin typeface="Arial"/>
              <a:ea typeface="Arial"/>
              <a:cs typeface="Arial"/>
              <a:sym typeface="Arial"/>
            </a:endParaRPr>
          </a:p>
          <a:p>
            <a:pPr marL="39291" lvl="0" indent="-32147" algn="l" rtl="0">
              <a:lnSpc>
                <a:spcPct val="100000"/>
              </a:lnSpc>
              <a:spcBef>
                <a:spcPts val="375"/>
              </a:spcBef>
              <a:spcAft>
                <a:spcPts val="0"/>
              </a:spcAft>
              <a:buSzPts val="2100"/>
              <a:buNone/>
            </a:pPr>
            <a:r>
              <a:rPr lang="fr" sz="2100">
                <a:solidFill>
                  <a:srgbClr val="FF0000"/>
                </a:solidFill>
              </a:rPr>
              <a:t>______________</a:t>
            </a:r>
            <a:endParaRPr i="1">
              <a:latin typeface="Arial"/>
              <a:ea typeface="Arial"/>
              <a:cs typeface="Arial"/>
              <a:sym typeface="Arial"/>
            </a:endParaRPr>
          </a:p>
          <a:p>
            <a:pPr marL="7143" lvl="1" indent="0" algn="l" rtl="0">
              <a:lnSpc>
                <a:spcPct val="100000"/>
              </a:lnSpc>
              <a:spcBef>
                <a:spcPts val="0"/>
              </a:spcBef>
              <a:spcAft>
                <a:spcPts val="0"/>
              </a:spcAft>
              <a:buSzPts val="1440"/>
              <a:buNone/>
            </a:pPr>
            <a:r>
              <a:rPr lang="fr" i="1">
                <a:solidFill>
                  <a:srgbClr val="7F7F7F"/>
                </a:solidFill>
                <a:latin typeface="Arial"/>
                <a:ea typeface="Arial"/>
                <a:cs typeface="Arial"/>
                <a:sym typeface="Arial"/>
              </a:rPr>
              <a:t>Something that changes in character </a:t>
            </a:r>
            <a:r>
              <a:rPr lang="fr" b="1" i="1">
                <a:solidFill>
                  <a:srgbClr val="FF0000"/>
                </a:solidFill>
                <a:latin typeface="Arial"/>
                <a:ea typeface="Arial"/>
                <a:cs typeface="Arial"/>
                <a:sym typeface="Arial"/>
              </a:rPr>
              <a:t>gradually</a:t>
            </a:r>
            <a:r>
              <a:rPr lang="fr" i="1">
                <a:solidFill>
                  <a:srgbClr val="FF0000"/>
                </a:solidFill>
                <a:latin typeface="Arial"/>
                <a:ea typeface="Arial"/>
                <a:cs typeface="Arial"/>
                <a:sym typeface="Arial"/>
              </a:rPr>
              <a:t>,</a:t>
            </a:r>
            <a:r>
              <a:rPr lang="fr" b="1" i="1">
                <a:solidFill>
                  <a:srgbClr val="FF0000"/>
                </a:solidFill>
                <a:latin typeface="Arial"/>
                <a:ea typeface="Arial"/>
                <a:cs typeface="Arial"/>
                <a:sym typeface="Arial"/>
              </a:rPr>
              <a:t> without any clear dividing</a:t>
            </a:r>
            <a:r>
              <a:rPr lang="fr" b="1" i="1">
                <a:solidFill>
                  <a:srgbClr val="C00000"/>
                </a:solidFill>
                <a:latin typeface="Arial"/>
                <a:ea typeface="Arial"/>
                <a:cs typeface="Arial"/>
                <a:sym typeface="Arial"/>
              </a:rPr>
              <a:t> </a:t>
            </a:r>
            <a:r>
              <a:rPr lang="fr" i="1">
                <a:solidFill>
                  <a:srgbClr val="7F7F7F"/>
                </a:solidFill>
                <a:latin typeface="Arial"/>
                <a:ea typeface="Arial"/>
                <a:cs typeface="Arial"/>
                <a:sym typeface="Arial"/>
              </a:rPr>
              <a:t>point.</a:t>
            </a:r>
            <a:endParaRPr i="1">
              <a:solidFill>
                <a:srgbClr val="7F7F7F"/>
              </a:solidFill>
              <a:latin typeface="Arial"/>
              <a:ea typeface="Arial"/>
              <a:cs typeface="Arial"/>
              <a:sym typeface="Arial"/>
            </a:endParaRPr>
          </a:p>
          <a:p>
            <a:pPr marL="7143" lvl="1" indent="0" algn="l" rtl="0">
              <a:lnSpc>
                <a:spcPct val="100000"/>
              </a:lnSpc>
              <a:spcBef>
                <a:spcPts val="375"/>
              </a:spcBef>
              <a:spcAft>
                <a:spcPts val="0"/>
              </a:spcAft>
              <a:buSzPts val="1440"/>
              <a:buNone/>
            </a:pPr>
            <a:r>
              <a:rPr lang="fr" i="1">
                <a:solidFill>
                  <a:srgbClr val="7F7F7F"/>
                </a:solidFill>
                <a:latin typeface="Arial"/>
                <a:ea typeface="Arial"/>
                <a:cs typeface="Arial"/>
                <a:sym typeface="Arial"/>
              </a:rPr>
              <a:t>A set of elements such that between any two of them there </a:t>
            </a:r>
            <a:r>
              <a:rPr lang="fr" b="1" i="1">
                <a:solidFill>
                  <a:srgbClr val="FF0000"/>
                </a:solidFill>
                <a:latin typeface="Arial"/>
                <a:ea typeface="Arial"/>
                <a:cs typeface="Arial"/>
                <a:sym typeface="Arial"/>
              </a:rPr>
              <a:t>is a third element</a:t>
            </a:r>
            <a:r>
              <a:rPr lang="fr" b="1" i="1">
                <a:latin typeface="Arial"/>
                <a:ea typeface="Arial"/>
                <a:cs typeface="Arial"/>
                <a:sym typeface="Arial"/>
              </a:rPr>
              <a:t> </a:t>
            </a:r>
            <a:r>
              <a:rPr lang="fr" i="1">
                <a:solidFill>
                  <a:srgbClr val="7F7F7F"/>
                </a:solidFill>
                <a:latin typeface="Arial"/>
                <a:ea typeface="Arial"/>
                <a:cs typeface="Arial"/>
                <a:sym typeface="Arial"/>
              </a:rPr>
              <a:t>(math).</a:t>
            </a:r>
            <a:endParaRPr>
              <a:solidFill>
                <a:srgbClr val="7F7F7F"/>
              </a:solidFill>
              <a:latin typeface="Arial"/>
              <a:ea typeface="Arial"/>
              <a:cs typeface="Arial"/>
              <a:sym typeface="Arial"/>
            </a:endParaRPr>
          </a:p>
          <a:p>
            <a:pPr marL="39291" lvl="1" indent="-32147" algn="l" rtl="0">
              <a:lnSpc>
                <a:spcPct val="100000"/>
              </a:lnSpc>
              <a:spcBef>
                <a:spcPts val="375"/>
              </a:spcBef>
              <a:spcAft>
                <a:spcPts val="0"/>
              </a:spcAft>
              <a:buSzPts val="1440"/>
              <a:buNone/>
            </a:pPr>
            <a:endParaRPr>
              <a:latin typeface="Arial"/>
              <a:ea typeface="Arial"/>
              <a:cs typeface="Arial"/>
              <a:sym typeface="Arial"/>
            </a:endParaRPr>
          </a:p>
          <a:p>
            <a:pPr marL="39291" lvl="1" indent="-32147" algn="l" rtl="0">
              <a:lnSpc>
                <a:spcPct val="100000"/>
              </a:lnSpc>
              <a:spcBef>
                <a:spcPts val="375"/>
              </a:spcBef>
              <a:spcAft>
                <a:spcPts val="0"/>
              </a:spcAft>
              <a:buSzPts val="1440"/>
              <a:buNone/>
            </a:pPr>
            <a:endParaRPr>
              <a:latin typeface="Arial"/>
              <a:ea typeface="Arial"/>
              <a:cs typeface="Arial"/>
              <a:sym typeface="Arial"/>
            </a:endParaRPr>
          </a:p>
          <a:p>
            <a:pPr marL="39291" lvl="1" indent="-32147" algn="l" rtl="0">
              <a:lnSpc>
                <a:spcPct val="100000"/>
              </a:lnSpc>
              <a:spcBef>
                <a:spcPts val="375"/>
              </a:spcBef>
              <a:spcAft>
                <a:spcPts val="0"/>
              </a:spcAft>
              <a:buSzPts val="1440"/>
              <a:buNone/>
            </a:pPr>
            <a:endParaRPr b="1">
              <a:latin typeface="Arial"/>
              <a:ea typeface="Arial"/>
              <a:cs typeface="Arial"/>
              <a:sym typeface="Arial"/>
            </a:endParaRPr>
          </a:p>
          <a:p>
            <a:pPr marL="39291" lvl="1" indent="-32147" algn="l" rtl="0">
              <a:lnSpc>
                <a:spcPct val="100000"/>
              </a:lnSpc>
              <a:spcBef>
                <a:spcPts val="375"/>
              </a:spcBef>
              <a:spcAft>
                <a:spcPts val="0"/>
              </a:spcAft>
              <a:buSzPts val="1440"/>
              <a:buNone/>
            </a:pPr>
            <a:endParaRPr b="1">
              <a:latin typeface="Arial"/>
              <a:ea typeface="Arial"/>
              <a:cs typeface="Arial"/>
              <a:sym typeface="Arial"/>
            </a:endParaRPr>
          </a:p>
          <a:p>
            <a:pPr marL="39291" lvl="0" indent="-32147" algn="l" rtl="0">
              <a:lnSpc>
                <a:spcPct val="100000"/>
              </a:lnSpc>
              <a:spcBef>
                <a:spcPts val="375"/>
              </a:spcBef>
              <a:spcAft>
                <a:spcPts val="0"/>
              </a:spcAft>
              <a:buSzPts val="1950"/>
              <a:buNone/>
            </a:pPr>
            <a:endParaRPr>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87"/>
          <p:cNvSpPr txBox="1">
            <a:spLocks noGrp="1"/>
          </p:cNvSpPr>
          <p:nvPr>
            <p:ph type="title"/>
          </p:nvPr>
        </p:nvSpPr>
        <p:spPr>
          <a:xfrm>
            <a:off x="922847" y="0"/>
            <a:ext cx="7306730" cy="1006078"/>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3400"/>
              <a:buFont typeface="Arial"/>
              <a:buNone/>
            </a:pPr>
            <a:r>
              <a:rPr lang="fr" sz="3400"/>
              <a:t>Les cycles du Continuum - 1</a:t>
            </a:r>
            <a:endParaRPr sz="1100"/>
          </a:p>
        </p:txBody>
      </p:sp>
      <p:sp>
        <p:nvSpPr>
          <p:cNvPr id="513" name="Google Shape;513;p87"/>
          <p:cNvSpPr txBox="1">
            <a:spLocks noGrp="1"/>
          </p:cNvSpPr>
          <p:nvPr>
            <p:ph type="body" idx="1"/>
          </p:nvPr>
        </p:nvSpPr>
        <p:spPr>
          <a:xfrm>
            <a:off x="922849" y="1329929"/>
            <a:ext cx="4373344" cy="163703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600"/>
              <a:buNone/>
            </a:pPr>
            <a:r>
              <a:rPr lang="fr" sz="2600"/>
              <a:t>Ateliers économie </a:t>
            </a:r>
            <a:br>
              <a:rPr lang="fr" sz="2600"/>
            </a:br>
            <a:r>
              <a:rPr lang="fr" sz="2600"/>
              <a:t>informelle / micro-économie </a:t>
            </a:r>
            <a:br>
              <a:rPr lang="fr" sz="2600"/>
            </a:br>
            <a:r>
              <a:rPr lang="fr" sz="2600"/>
              <a:t>&gt; figure du père</a:t>
            </a:r>
            <a:endParaRPr sz="1100"/>
          </a:p>
        </p:txBody>
      </p:sp>
      <p:grpSp>
        <p:nvGrpSpPr>
          <p:cNvPr id="514" name="Google Shape;514;p87"/>
          <p:cNvGrpSpPr/>
          <p:nvPr/>
        </p:nvGrpSpPr>
        <p:grpSpPr>
          <a:xfrm>
            <a:off x="4960364" y="1329928"/>
            <a:ext cx="3383205" cy="3461196"/>
            <a:chOff x="6613819" y="1773238"/>
            <a:chExt cx="4510941" cy="4614928"/>
          </a:xfrm>
        </p:grpSpPr>
        <p:sp>
          <p:nvSpPr>
            <p:cNvPr id="515" name="Google Shape;515;p87"/>
            <p:cNvSpPr/>
            <p:nvPr/>
          </p:nvSpPr>
          <p:spPr>
            <a:xfrm>
              <a:off x="6666326" y="2139902"/>
              <a:ext cx="4248264" cy="4248264"/>
            </a:xfrm>
            <a:custGeom>
              <a:avLst/>
              <a:gdLst/>
              <a:ahLst/>
              <a:cxnLst/>
              <a:rect l="l" t="t" r="r" b="b"/>
              <a:pathLst>
                <a:path w="3024336" h="3024336" extrusionOk="0">
                  <a:moveTo>
                    <a:pt x="1512168" y="0"/>
                  </a:moveTo>
                  <a:cubicBezTo>
                    <a:pt x="2052414" y="0"/>
                    <a:pt x="2551621" y="288218"/>
                    <a:pt x="2821744" y="756084"/>
                  </a:cubicBezTo>
                  <a:cubicBezTo>
                    <a:pt x="3091867" y="1223950"/>
                    <a:pt x="3091867" y="1800386"/>
                    <a:pt x="2821744" y="2268252"/>
                  </a:cubicBezTo>
                  <a:lnTo>
                    <a:pt x="1512168" y="1512168"/>
                  </a:lnTo>
                  <a:lnTo>
                    <a:pt x="1512168" y="0"/>
                  </a:lnTo>
                  <a:close/>
                </a:path>
              </a:pathLst>
            </a:custGeom>
            <a:solidFill>
              <a:schemeClr val="lt2"/>
            </a:solidFill>
            <a:ln>
              <a:noFill/>
            </a:ln>
          </p:spPr>
          <p:txBody>
            <a:bodyPr spcFirstLastPara="1" wrap="square" lIns="1251325" tIns="436625" rIns="283525" bIns="11117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6" name="Google Shape;516;p87"/>
            <p:cNvSpPr/>
            <p:nvPr/>
          </p:nvSpPr>
          <p:spPr>
            <a:xfrm>
              <a:off x="6666326" y="2139902"/>
              <a:ext cx="4248264" cy="4248264"/>
            </a:xfrm>
            <a:custGeom>
              <a:avLst/>
              <a:gdLst/>
              <a:ahLst/>
              <a:cxnLst/>
              <a:rect l="l" t="t" r="r" b="b"/>
              <a:pathLst>
                <a:path w="3024336" h="3024336" extrusionOk="0">
                  <a:moveTo>
                    <a:pt x="2821744" y="2268252"/>
                  </a:moveTo>
                  <a:cubicBezTo>
                    <a:pt x="2551621" y="2736118"/>
                    <a:pt x="2052414" y="3024336"/>
                    <a:pt x="1512168" y="3024336"/>
                  </a:cubicBezTo>
                  <a:cubicBezTo>
                    <a:pt x="971922" y="3024336"/>
                    <a:pt x="472715" y="2736118"/>
                    <a:pt x="202592" y="2268252"/>
                  </a:cubicBezTo>
                  <a:lnTo>
                    <a:pt x="1512168" y="1512168"/>
                  </a:lnTo>
                  <a:lnTo>
                    <a:pt x="2821744" y="2268252"/>
                  </a:lnTo>
                  <a:close/>
                </a:path>
              </a:pathLst>
            </a:custGeom>
            <a:solidFill>
              <a:schemeClr val="accent3"/>
            </a:solidFill>
            <a:ln w="25400" cap="flat" cmpd="sng">
              <a:solidFill>
                <a:schemeClr val="lt1"/>
              </a:solidFill>
              <a:prstDash val="solid"/>
              <a:round/>
              <a:headEnd type="none" w="sm" len="sm"/>
              <a:tailEnd type="none" w="sm" len="sm"/>
            </a:ln>
          </p:spPr>
          <p:txBody>
            <a:bodyPr spcFirstLastPara="1" wrap="square" lIns="639150" tIns="1449250" rIns="639150" bIns="1531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7" name="Google Shape;517;p87"/>
            <p:cNvSpPr/>
            <p:nvPr/>
          </p:nvSpPr>
          <p:spPr>
            <a:xfrm>
              <a:off x="6666326" y="2139902"/>
              <a:ext cx="4248264" cy="4248264"/>
            </a:xfrm>
            <a:custGeom>
              <a:avLst/>
              <a:gdLst/>
              <a:ahLst/>
              <a:cxnLst/>
              <a:rect l="l" t="t" r="r" b="b"/>
              <a:pathLst>
                <a:path w="3024336" h="3024336" extrusionOk="0">
                  <a:moveTo>
                    <a:pt x="202592" y="2268252"/>
                  </a:moveTo>
                  <a:cubicBezTo>
                    <a:pt x="-67531" y="1800386"/>
                    <a:pt x="-67531" y="1223950"/>
                    <a:pt x="202592" y="756084"/>
                  </a:cubicBezTo>
                  <a:cubicBezTo>
                    <a:pt x="472715" y="288218"/>
                    <a:pt x="971922" y="0"/>
                    <a:pt x="1512168" y="0"/>
                  </a:cubicBezTo>
                  <a:lnTo>
                    <a:pt x="1512168" y="1512168"/>
                  </a:lnTo>
                  <a:lnTo>
                    <a:pt x="202592" y="2268252"/>
                  </a:ln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261125" tIns="463625" rIns="1273725" bIns="10847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518" name="Google Shape;518;p87"/>
            <p:cNvCxnSpPr>
              <a:stCxn id="517" idx="3"/>
            </p:cNvCxnSpPr>
            <p:nvPr/>
          </p:nvCxnSpPr>
          <p:spPr>
            <a:xfrm>
              <a:off x="8790459" y="4264033"/>
              <a:ext cx="2334300" cy="1353000"/>
            </a:xfrm>
            <a:prstGeom prst="straightConnector1">
              <a:avLst/>
            </a:prstGeom>
            <a:noFill/>
            <a:ln w="38100" cap="flat" cmpd="sng">
              <a:solidFill>
                <a:srgbClr val="595959"/>
              </a:solidFill>
              <a:prstDash val="dot"/>
              <a:round/>
              <a:headEnd type="none" w="sm" len="sm"/>
              <a:tailEnd type="none" w="sm" len="sm"/>
            </a:ln>
          </p:spPr>
        </p:cxnSp>
        <p:cxnSp>
          <p:nvCxnSpPr>
            <p:cNvPr id="519" name="Google Shape;519;p87"/>
            <p:cNvCxnSpPr/>
            <p:nvPr/>
          </p:nvCxnSpPr>
          <p:spPr>
            <a:xfrm flipH="1">
              <a:off x="6613819" y="4264033"/>
              <a:ext cx="2176639" cy="1251723"/>
            </a:xfrm>
            <a:prstGeom prst="straightConnector1">
              <a:avLst/>
            </a:prstGeom>
            <a:noFill/>
            <a:ln w="38100" cap="flat" cmpd="sng">
              <a:solidFill>
                <a:srgbClr val="595959"/>
              </a:solidFill>
              <a:prstDash val="dot"/>
              <a:round/>
              <a:headEnd type="none" w="sm" len="sm"/>
              <a:tailEnd type="none" w="sm" len="sm"/>
            </a:ln>
          </p:spPr>
        </p:cxnSp>
        <p:cxnSp>
          <p:nvCxnSpPr>
            <p:cNvPr id="520" name="Google Shape;520;p87"/>
            <p:cNvCxnSpPr/>
            <p:nvPr/>
          </p:nvCxnSpPr>
          <p:spPr>
            <a:xfrm rot="10800000" flipH="1">
              <a:off x="8790456" y="1773238"/>
              <a:ext cx="2" cy="2490795"/>
            </a:xfrm>
            <a:prstGeom prst="straightConnector1">
              <a:avLst/>
            </a:prstGeom>
            <a:noFill/>
            <a:ln w="38100" cap="flat" cmpd="sng">
              <a:solidFill>
                <a:srgbClr val="595959"/>
              </a:solidFill>
              <a:prstDash val="dot"/>
              <a:round/>
              <a:headEnd type="none" w="sm" len="sm"/>
              <a:tailEnd type="none" w="sm" len="sm"/>
            </a:ln>
          </p:spPr>
        </p:cxnSp>
        <p:sp>
          <p:nvSpPr>
            <p:cNvPr id="521" name="Google Shape;521;p87"/>
            <p:cNvSpPr txBox="1"/>
            <p:nvPr/>
          </p:nvSpPr>
          <p:spPr>
            <a:xfrm>
              <a:off x="7016867" y="3448188"/>
              <a:ext cx="1526380" cy="40011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1500" b="1" i="0" u="none" strike="noStrike" cap="none">
                  <a:solidFill>
                    <a:schemeClr val="lt1"/>
                  </a:solidFill>
                  <a:latin typeface="Arial"/>
                  <a:ea typeface="Arial"/>
                  <a:cs typeface="Arial"/>
                  <a:sym typeface="Arial"/>
                </a:rPr>
                <a:t>LEARNING</a:t>
              </a:r>
              <a:endParaRPr sz="1100"/>
            </a:p>
          </p:txBody>
        </p:sp>
        <p:sp>
          <p:nvSpPr>
            <p:cNvPr id="522" name="Google Shape;522;p87"/>
            <p:cNvSpPr txBox="1"/>
            <p:nvPr/>
          </p:nvSpPr>
          <p:spPr>
            <a:xfrm>
              <a:off x="8989019" y="3484577"/>
              <a:ext cx="1425390" cy="40011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1500" b="1">
                  <a:solidFill>
                    <a:schemeClr val="lt1"/>
                  </a:solidFill>
                  <a:latin typeface="Arial"/>
                  <a:ea typeface="Arial"/>
                  <a:cs typeface="Arial"/>
                  <a:sym typeface="Arial"/>
                </a:rPr>
                <a:t>TRAINING</a:t>
              </a:r>
              <a:endParaRPr sz="1100"/>
            </a:p>
          </p:txBody>
        </p:sp>
        <p:sp>
          <p:nvSpPr>
            <p:cNvPr id="523" name="Google Shape;523;p87"/>
            <p:cNvSpPr txBox="1"/>
            <p:nvPr/>
          </p:nvSpPr>
          <p:spPr>
            <a:xfrm>
              <a:off x="8068057" y="5531698"/>
              <a:ext cx="1452642" cy="40011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fr" sz="1500" b="1">
                  <a:solidFill>
                    <a:schemeClr val="lt1"/>
                  </a:solidFill>
                  <a:latin typeface="Arial"/>
                  <a:ea typeface="Arial"/>
                  <a:cs typeface="Arial"/>
                  <a:sym typeface="Arial"/>
                </a:rPr>
                <a:t>WORKING</a:t>
              </a:r>
              <a:endParaRPr sz="1100"/>
            </a:p>
          </p:txBody>
        </p:sp>
        <p:sp>
          <p:nvSpPr>
            <p:cNvPr id="524" name="Google Shape;524;p87"/>
            <p:cNvSpPr/>
            <p:nvPr/>
          </p:nvSpPr>
          <p:spPr>
            <a:xfrm rot="-2700000">
              <a:off x="7873985" y="2540448"/>
              <a:ext cx="1768604" cy="1768603"/>
            </a:xfrm>
            <a:prstGeom prst="arc">
              <a:avLst>
                <a:gd name="adj1" fmla="val 16200000"/>
                <a:gd name="adj2" fmla="val 0"/>
              </a:avLst>
            </a:prstGeom>
            <a:noFill/>
            <a:ln w="76200" cap="flat" cmpd="sng">
              <a:solidFill>
                <a:schemeClr val="lt1"/>
              </a:solidFill>
              <a:prstDash val="solid"/>
              <a:round/>
              <a:headEnd type="triangle" w="med" len="med"/>
              <a:tailEnd type="triangle" w="med" len="med"/>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525" name="Google Shape;525;p87"/>
            <p:cNvSpPr/>
            <p:nvPr/>
          </p:nvSpPr>
          <p:spPr>
            <a:xfrm rot="-9853776">
              <a:off x="7272399" y="3722847"/>
              <a:ext cx="1768604" cy="1768603"/>
            </a:xfrm>
            <a:prstGeom prst="arc">
              <a:avLst>
                <a:gd name="adj1" fmla="val 16200000"/>
                <a:gd name="adj2" fmla="val 0"/>
              </a:avLst>
            </a:prstGeom>
            <a:noFill/>
            <a:ln w="76200" cap="flat" cmpd="sng">
              <a:solidFill>
                <a:schemeClr val="lt1"/>
              </a:solidFill>
              <a:prstDash val="solid"/>
              <a:round/>
              <a:headEnd type="triangle" w="med" len="med"/>
              <a:tailEnd type="triangle" w="med" len="med"/>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526" name="Google Shape;526;p87"/>
            <p:cNvSpPr/>
            <p:nvPr/>
          </p:nvSpPr>
          <p:spPr>
            <a:xfrm rot="5083492">
              <a:off x="8608823" y="3629990"/>
              <a:ext cx="1768603" cy="1768604"/>
            </a:xfrm>
            <a:prstGeom prst="arc">
              <a:avLst>
                <a:gd name="adj1" fmla="val 16200000"/>
                <a:gd name="adj2" fmla="val 0"/>
              </a:avLst>
            </a:prstGeom>
            <a:noFill/>
            <a:ln w="76200" cap="flat" cmpd="sng">
              <a:solidFill>
                <a:schemeClr val="lt1"/>
              </a:solidFill>
              <a:prstDash val="solid"/>
              <a:round/>
              <a:headEnd type="triangle" w="med" len="med"/>
              <a:tailEnd type="triangle" w="med" len="med"/>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527" name="Google Shape;527;p87"/>
            <p:cNvSpPr/>
            <p:nvPr/>
          </p:nvSpPr>
          <p:spPr>
            <a:xfrm>
              <a:off x="6657983" y="2139902"/>
              <a:ext cx="4272619" cy="4244582"/>
            </a:xfrm>
            <a:prstGeom prst="ellipse">
              <a:avLst/>
            </a:prstGeom>
            <a:noFill/>
            <a:ln w="38100" cap="flat" cmpd="sng">
              <a:solidFill>
                <a:srgbClr val="255E59"/>
              </a:solidFill>
              <a:prstDash val="dot"/>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ecial pages">
  <a:themeElements>
    <a:clrScheme name="Norrag_oct17">
      <a:dk1>
        <a:srgbClr val="000000"/>
      </a:dk1>
      <a:lt1>
        <a:srgbClr val="FFFFFF"/>
      </a:lt1>
      <a:dk2>
        <a:srgbClr val="767676"/>
      </a:dk2>
      <a:lt2>
        <a:srgbClr val="F1F1F1"/>
      </a:lt2>
      <a:accent1>
        <a:srgbClr val="FF838B"/>
      </a:accent1>
      <a:accent2>
        <a:srgbClr val="E52322"/>
      </a:accent2>
      <a:accent3>
        <a:srgbClr val="B41A1C"/>
      </a:accent3>
      <a:accent4>
        <a:srgbClr val="6C0C0D"/>
      </a:accent4>
      <a:accent5>
        <a:srgbClr val="E0E0E0"/>
      </a:accent5>
      <a:accent6>
        <a:srgbClr val="C0C0C0"/>
      </a:accent6>
      <a:hlink>
        <a:srgbClr val="767676"/>
      </a:hlink>
      <a:folHlink>
        <a:srgbClr val="3C3C3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de">
  <a:themeElements>
    <a:clrScheme name="NORRAG_2020">
      <a:dk1>
        <a:srgbClr val="000000"/>
      </a:dk1>
      <a:lt1>
        <a:srgbClr val="FFFFFF"/>
      </a:lt1>
      <a:dk2>
        <a:srgbClr val="E0011E"/>
      </a:dk2>
      <a:lt2>
        <a:srgbClr val="D9DAD9"/>
      </a:lt2>
      <a:accent1>
        <a:srgbClr val="651212"/>
      </a:accent1>
      <a:accent2>
        <a:srgbClr val="A41917"/>
      </a:accent2>
      <a:accent3>
        <a:srgbClr val="E86967"/>
      </a:accent3>
      <a:accent4>
        <a:srgbClr val="01454C"/>
      </a:accent4>
      <a:accent5>
        <a:srgbClr val="008789"/>
      </a:accent5>
      <a:accent6>
        <a:srgbClr val="4EBAB0"/>
      </a:accent6>
      <a:hlink>
        <a:srgbClr val="D5D6D5"/>
      </a:hlink>
      <a:folHlink>
        <a:srgbClr val="EAEB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LO 2020">
  <a:themeElements>
    <a:clrScheme name="ILO Jan 2020">
      <a:dk1>
        <a:srgbClr val="230050"/>
      </a:dk1>
      <a:lt1>
        <a:srgbClr val="FFFFFF"/>
      </a:lt1>
      <a:dk2>
        <a:srgbClr val="000000"/>
      </a:dk2>
      <a:lt2>
        <a:srgbClr val="F8FCFE"/>
      </a:lt2>
      <a:accent1>
        <a:srgbClr val="1E2DBE"/>
      </a:accent1>
      <a:accent2>
        <a:srgbClr val="FA3C4B"/>
      </a:accent2>
      <a:accent3>
        <a:srgbClr val="FFCD2D"/>
      </a:accent3>
      <a:accent4>
        <a:srgbClr val="960A55"/>
      </a:accent4>
      <a:accent5>
        <a:srgbClr val="05D2D2"/>
      </a:accent5>
      <a:accent6>
        <a:srgbClr val="8CE164"/>
      </a:accent6>
      <a:hlink>
        <a:srgbClr val="230050"/>
      </a:hlink>
      <a:folHlink>
        <a:srgbClr val="230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elvetas">
  <a:themeElements>
    <a:clrScheme name="Helvetas colours">
      <a:dk1>
        <a:srgbClr val="000000"/>
      </a:dk1>
      <a:lt1>
        <a:srgbClr val="FFFFFF"/>
      </a:lt1>
      <a:dk2>
        <a:srgbClr val="680E05"/>
      </a:dk2>
      <a:lt2>
        <a:srgbClr val="C1C6CA"/>
      </a:lt2>
      <a:accent1>
        <a:srgbClr val="005380"/>
      </a:accent1>
      <a:accent2>
        <a:srgbClr val="A31D23"/>
      </a:accent2>
      <a:accent3>
        <a:srgbClr val="458CB0"/>
      </a:accent3>
      <a:accent4>
        <a:srgbClr val="C86516"/>
      </a:accent4>
      <a:accent5>
        <a:srgbClr val="82B3C3"/>
      </a:accent5>
      <a:accent6>
        <a:srgbClr val="DDA336"/>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esentationEtat">
  <a:themeElements>
    <a:clrScheme name="PrésentationEtat_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5285</Words>
  <Application>Microsoft Macintosh PowerPoint</Application>
  <PresentationFormat>Affichage à l'écran (16:9)</PresentationFormat>
  <Paragraphs>544</Paragraphs>
  <Slides>71</Slides>
  <Notes>71</Notes>
  <HiddenSlides>0</HiddenSlides>
  <MMClips>0</MMClips>
  <ScaleCrop>false</ScaleCrop>
  <HeadingPairs>
    <vt:vector size="6" baseType="variant">
      <vt:variant>
        <vt:lpstr>Polices utilisées</vt:lpstr>
      </vt:variant>
      <vt:variant>
        <vt:i4>6</vt:i4>
      </vt:variant>
      <vt:variant>
        <vt:lpstr>Thème</vt:lpstr>
      </vt:variant>
      <vt:variant>
        <vt:i4>6</vt:i4>
      </vt:variant>
      <vt:variant>
        <vt:lpstr>Titres des diapositives</vt:lpstr>
      </vt:variant>
      <vt:variant>
        <vt:i4>71</vt:i4>
      </vt:variant>
    </vt:vector>
  </HeadingPairs>
  <TitlesOfParts>
    <vt:vector size="83" baseType="lpstr">
      <vt:lpstr>Noto Sans Symbols</vt:lpstr>
      <vt:lpstr>Source Sans Pro</vt:lpstr>
      <vt:lpstr>Calibri</vt:lpstr>
      <vt:lpstr>Arial</vt:lpstr>
      <vt:lpstr>Helvetica Neue</vt:lpstr>
      <vt:lpstr>Arial Narrow</vt:lpstr>
      <vt:lpstr>Simple Light</vt:lpstr>
      <vt:lpstr>Special pages</vt:lpstr>
      <vt:lpstr>Slide</vt:lpstr>
      <vt:lpstr>ILO 2020</vt:lpstr>
      <vt:lpstr>Helvetas</vt:lpstr>
      <vt:lpstr>PresentationEtat</vt:lpstr>
      <vt:lpstr>Online launch and discussion The Education – Training – Decent Work Continuum Lancement et discussion en ligne  Le Continuum Education - Formation - Travail décent  Thursday 30 September 2021</vt:lpstr>
      <vt:lpstr>Agenda Webinar</vt:lpstr>
      <vt:lpstr>Agenda Webinar</vt:lpstr>
      <vt:lpstr>Michel Carton, NORRAG</vt:lpstr>
      <vt:lpstr>Production scolaire artisanale –  R.P. Bénin  (80’s)</vt:lpstr>
      <vt:lpstr>Promotion endogène des artisan(e)s –  Côte d’Ivoire (80’s)</vt:lpstr>
      <vt:lpstr>Insertion des jeunes dans la vie active – R.P.Bénin (80s)</vt:lpstr>
      <vt:lpstr>Le Continuum:  définitions et réalités d’un « idéal » </vt:lpstr>
      <vt:lpstr>Les cycles du Continuum - 1</vt:lpstr>
      <vt:lpstr>Les cycles du Continuum - 2</vt:lpstr>
      <vt:lpstr>Les cycles du Continuum - 3</vt:lpstr>
      <vt:lpstr>Les cycles du Continuum - 4</vt:lpstr>
      <vt:lpstr>Il est une fois…. un Nexus?</vt:lpstr>
      <vt:lpstr>Il était une fois…. un Nexus?</vt:lpstr>
      <vt:lpstr>Two proverbs</vt:lpstr>
      <vt:lpstr>Impromptu Networking Discussion in groups of three </vt:lpstr>
      <vt:lpstr>Group work – Workshop 01</vt:lpstr>
      <vt:lpstr>Group work – Workshop 02</vt:lpstr>
      <vt:lpstr>Group work – Workshop 03</vt:lpstr>
      <vt:lpstr>Instructions to join Breakout Rooms</vt:lpstr>
      <vt:lpstr>Padlet - User guide</vt:lpstr>
      <vt:lpstr>Questions for the groups Questions pour les groupes</vt:lpstr>
      <vt:lpstr>Learning to work transitions of youth in the informal economy in Africa</vt:lpstr>
      <vt:lpstr>PowerPoint title here 40pt</vt:lpstr>
      <vt:lpstr>Skills Acquisition in the Urban Informal Economy in West Africa</vt:lpstr>
      <vt:lpstr>Informality and low levels of education determine labour market transitions in Africa </vt:lpstr>
      <vt:lpstr>The level of education of workers is an important asset for accessing formal employment, and young people are more affected by informality</vt:lpstr>
      <vt:lpstr>Transition to Employment - Findings from Empirical Studies on Informal Apprenticeship systems</vt:lpstr>
      <vt:lpstr>Challenges of skills development in informal settings and the transition to decent work</vt:lpstr>
      <vt:lpstr>Recommendations</vt:lpstr>
      <vt:lpstr>Skills for Transitions to Formality</vt:lpstr>
      <vt:lpstr>Le Continuum dans  le système genevois:  quelles transitions pour obvier   et remédier aux discontinuités auxquelles sont confrontés les jeunes?</vt:lpstr>
      <vt:lpstr>Système suisse de formation professionnelle</vt:lpstr>
      <vt:lpstr>Présentation PowerPoint</vt:lpstr>
      <vt:lpstr>Formation professionnelle initiale à Genève</vt:lpstr>
      <vt:lpstr>Flux sortie de l'école obligatoire</vt:lpstr>
      <vt:lpstr>Discontinuités E/F</vt:lpstr>
      <vt:lpstr>Le décrochage scolaire </vt:lpstr>
      <vt:lpstr>Exemples de mesures mises en place pour lutter contre les discontinuités  </vt:lpstr>
      <vt:lpstr>Mesures mises en place (suite)</vt:lpstr>
      <vt:lpstr>Discontinuité F/E</vt:lpstr>
      <vt:lpstr>Espace Entreprise</vt:lpstr>
      <vt:lpstr>Discontinuité F/E</vt:lpstr>
      <vt:lpstr>Niveau de précarité des emplois</vt:lpstr>
      <vt:lpstr>Statut de l'emploi</vt:lpstr>
      <vt:lpstr>Ingénierie de formation pour réduire la discontinuité</vt:lpstr>
      <vt:lpstr>Certifications et reconnaissances</vt:lpstr>
      <vt:lpstr>Présentation PowerPoint</vt:lpstr>
      <vt:lpstr>Présentation PowerPoint</vt:lpstr>
      <vt:lpstr>Où nous travaillons</vt:lpstr>
      <vt:lpstr>PLAN DE PRÉSENTATION</vt:lpstr>
      <vt:lpstr>INTRODUCTION</vt:lpstr>
      <vt:lpstr>LES MODES DE TRANSMISSION INTERGÉNÉRATIONNELLE DE L’ÉDUCATION ET DE LA FORMATION DANS LES SOCIÉTÉS TRADITIONNELLES</vt:lpstr>
      <vt:lpstr>Les modes de transmission intergénérationnelle dans les sociétés modernes</vt:lpstr>
      <vt:lpstr>L’APPROCHE INTERGÉNÉRATIONNELLE DANS UN PROGRAMME DE LA COOPÉRATION SUISSE MIS EN ŒUVRE PAR HELVETAS AU MALI</vt:lpstr>
      <vt:lpstr>L’APPROCHE INTERGÉNÉRATIONNELLE DANS UN PROGRAMME DE LA COOPÉRATION SUISSE MIS EN ŒUVRE PAR HELVETAS AU MALI</vt:lpstr>
      <vt:lpstr>L’AMÉLIORATION DE L’ÉDUCATION, DE LA FORMATION ET DE L’INSERTION PAR L’APPROCHE INTERGÉNÉRATIONNELLE: AVANTAGES ET PISTES À EXPLORER</vt:lpstr>
      <vt:lpstr>Présentation PowerPoint</vt:lpstr>
      <vt:lpstr>Présentation PowerPoint</vt:lpstr>
      <vt:lpstr>Where we work</vt:lpstr>
      <vt:lpstr>AGENDA OF THE PRESENTATION</vt:lpstr>
      <vt:lpstr>INTRODUCTION</vt:lpstr>
      <vt:lpstr>MODES OF INTERGENERATIONAL TRANSMISSION OF EDUCATION AND TRAINING IN TRADITIONAL SOCIETIES</vt:lpstr>
      <vt:lpstr>The modes of intergenerational transmission in modern societies</vt:lpstr>
      <vt:lpstr>THE INTERGENERATIONAL APPROACH IN A SWISS COOPERATION PROGRAMME IMPLEMENTED BY HELVETAS IN MALI</vt:lpstr>
      <vt:lpstr>THE INTERGENERATIONAL APPROACH IN A SWISS COOPERATION PROGRAMME IMPLEMENTED BY HELVETAS IN MALI</vt:lpstr>
      <vt:lpstr>IMPROVING EDUCATION, TRAINING AND INCLUSION THROUGH THE INTERGENERATIONAL APPROACH: BENEFITS AND WAYS FORWARD</vt:lpstr>
      <vt:lpstr>Présentation PowerPoint</vt:lpstr>
      <vt:lpstr>Agenda Webinar</vt:lpstr>
      <vt:lpstr>Agenda Webinar</vt:lpstr>
      <vt:lpstr>Agenda Webinar</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launch and discussion The Education – Training – Decent Work Continuum Lancement et discussion en ligne  Le Continuum Education - Formation - Travail décent  Thursday 30 September 2021</dc:title>
  <cp:lastModifiedBy>Microsoft Office User</cp:lastModifiedBy>
  <cp:revision>1</cp:revision>
  <dcterms:modified xsi:type="dcterms:W3CDTF">2021-10-20T08:47:18Z</dcterms:modified>
</cp:coreProperties>
</file>