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sldIdLst>
    <p:sldId id="256" r:id="rId5"/>
    <p:sldId id="340" r:id="rId6"/>
    <p:sldId id="313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25" r:id="rId18"/>
    <p:sldId id="326" r:id="rId19"/>
    <p:sldId id="317" r:id="rId20"/>
    <p:sldId id="341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7" r:id="rId29"/>
    <p:sldId id="328" r:id="rId30"/>
    <p:sldId id="329" r:id="rId31"/>
  </p:sldIdLst>
  <p:sldSz cx="12192000" cy="6858000"/>
  <p:notesSz cx="6858000" cy="9144000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dine Bernasconi" initials="NB" lastIdx="2" clrIdx="0">
    <p:extLst>
      <p:ext uri="{19B8F6BF-5375-455C-9EA6-DF929625EA0E}">
        <p15:presenceInfo xmlns:p15="http://schemas.microsoft.com/office/powerpoint/2012/main" userId="S::nadine.bernasconi@reseaueducation.onmicrosoft.com::e3cdd8bd-0880-4c98-89c2-aacf813f739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B29D0D-1944-6AA6-C1ED-62B32CE77411}" v="11" dt="2022-01-05T14:13:03.034"/>
    <p1510:client id="{11624328-F273-7016-5AA5-D63BE4031EB8}" v="135" dt="2022-01-05T13:03:26.154"/>
    <p1510:client id="{4F4C2ABA-75B1-4789-877E-979E3224EAD8}" v="89" dt="2022-01-05T09:26:27.792"/>
    <p1510:client id="{5C7BD86C-97B1-97B9-1388-26647F809D05}" v="75" dt="2022-01-06T08:07:52.447"/>
    <p1510:client id="{737D3A12-794F-90B6-8F92-76775794461A}" v="169" dt="2022-01-05T10:02:51.238"/>
    <p1510:client id="{8B949C71-D3A9-E0BE-CF6B-EE1037CFF3D9}" v="834" dt="2022-01-05T13:30:05.694"/>
    <p1510:client id="{B87ECD90-BBD3-41D6-8ED6-876DF34C1F82}" v="2" dt="2022-01-05T17:12:56.293"/>
    <p1510:client id="{C2CE6561-FB2E-3FE2-CA74-3A9C56C90DD0}" v="296" dt="2022-01-05T14:54:38.661"/>
    <p1510:client id="{D637D8D5-F143-8816-A47F-B9AA97160D24}" v="63" dt="2022-01-18T11:45:38.180"/>
    <p1510:client id="{DCE945A4-3070-32BA-06FC-0DC6B05FA57F}" v="6" dt="2022-01-05T10:40:53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814"/>
  </p:normalViewPr>
  <p:slideViewPr>
    <p:cSldViewPr snapToGrid="0">
      <p:cViewPr varScale="1">
        <p:scale>
          <a:sx n="100" d="100"/>
          <a:sy n="100" d="100"/>
        </p:scale>
        <p:origin x="10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ne Bernasconi" userId="S::nadine.bernasconi@reseaueducation.onmicrosoft.com::e3cdd8bd-0880-4c98-89c2-aacf813f739d" providerId="AD" clId="Web-{C2CE6561-FB2E-3FE2-CA74-3A9C56C90DD0}"/>
    <pc:docChg chg="modSld">
      <pc:chgData name="Nadine Bernasconi" userId="S::nadine.bernasconi@reseaueducation.onmicrosoft.com::e3cdd8bd-0880-4c98-89c2-aacf813f739d" providerId="AD" clId="Web-{C2CE6561-FB2E-3FE2-CA74-3A9C56C90DD0}" dt="2022-01-05T14:54:38.661" v="170" actId="14100"/>
      <pc:docMkLst>
        <pc:docMk/>
      </pc:docMkLst>
      <pc:sldChg chg="addSp modSp">
        <pc:chgData name="Nadine Bernasconi" userId="S::nadine.bernasconi@reseaueducation.onmicrosoft.com::e3cdd8bd-0880-4c98-89c2-aacf813f739d" providerId="AD" clId="Web-{C2CE6561-FB2E-3FE2-CA74-3A9C56C90DD0}" dt="2022-01-05T14:54:38.661" v="170" actId="14100"/>
        <pc:sldMkLst>
          <pc:docMk/>
          <pc:sldMk cId="3439319320" sldId="256"/>
        </pc:sldMkLst>
        <pc:spChg chg="mod">
          <ac:chgData name="Nadine Bernasconi" userId="S::nadine.bernasconi@reseaueducation.onmicrosoft.com::e3cdd8bd-0880-4c98-89c2-aacf813f739d" providerId="AD" clId="Web-{C2CE6561-FB2E-3FE2-CA74-3A9C56C90DD0}" dt="2022-01-05T14:54:35.364" v="169" actId="1076"/>
          <ac:spMkLst>
            <pc:docMk/>
            <pc:sldMk cId="3439319320" sldId="256"/>
            <ac:spMk id="4" creationId="{25678538-D85A-4A7D-83E2-84C6A27BD659}"/>
          </ac:spMkLst>
        </pc:spChg>
        <pc:spChg chg="add mod">
          <ac:chgData name="Nadine Bernasconi" userId="S::nadine.bernasconi@reseaueducation.onmicrosoft.com::e3cdd8bd-0880-4c98-89c2-aacf813f739d" providerId="AD" clId="Web-{C2CE6561-FB2E-3FE2-CA74-3A9C56C90DD0}" dt="2022-01-05T14:29:58.327" v="127" actId="20577"/>
          <ac:spMkLst>
            <pc:docMk/>
            <pc:sldMk cId="3439319320" sldId="256"/>
            <ac:spMk id="7" creationId="{E4C3D1B7-F51C-4E4E-AB65-970FE451EE3A}"/>
          </ac:spMkLst>
        </pc:spChg>
        <pc:spChg chg="add mod">
          <ac:chgData name="Nadine Bernasconi" userId="S::nadine.bernasconi@reseaueducation.onmicrosoft.com::e3cdd8bd-0880-4c98-89c2-aacf813f739d" providerId="AD" clId="Web-{C2CE6561-FB2E-3FE2-CA74-3A9C56C90DD0}" dt="2022-01-05T14:27:49.247" v="40" actId="20577"/>
          <ac:spMkLst>
            <pc:docMk/>
            <pc:sldMk cId="3439319320" sldId="256"/>
            <ac:spMk id="11" creationId="{E8D21514-3D56-4747-936D-965F577FEB3C}"/>
          </ac:spMkLst>
        </pc:spChg>
        <pc:picChg chg="add mod">
          <ac:chgData name="Nadine Bernasconi" userId="S::nadine.bernasconi@reseaueducation.onmicrosoft.com::e3cdd8bd-0880-4c98-89c2-aacf813f739d" providerId="AD" clId="Web-{C2CE6561-FB2E-3FE2-CA74-3A9C56C90DD0}" dt="2022-01-05T14:54:38.661" v="170" actId="14100"/>
          <ac:picMkLst>
            <pc:docMk/>
            <pc:sldMk cId="3439319320" sldId="256"/>
            <ac:picMk id="5" creationId="{1589099C-E4B5-4746-AD34-D0CD5C7F1BDF}"/>
          </ac:picMkLst>
        </pc:picChg>
        <pc:picChg chg="mod">
          <ac:chgData name="Nadine Bernasconi" userId="S::nadine.bernasconi@reseaueducation.onmicrosoft.com::e3cdd8bd-0880-4c98-89c2-aacf813f739d" providerId="AD" clId="Web-{C2CE6561-FB2E-3FE2-CA74-3A9C56C90DD0}" dt="2022-01-05T14:54:32.317" v="168" actId="14100"/>
          <ac:picMkLst>
            <pc:docMk/>
            <pc:sldMk cId="3439319320" sldId="256"/>
            <ac:picMk id="1034" creationId="{0AF0EE7C-19A6-AD49-9D03-B657C54505A8}"/>
          </ac:picMkLst>
        </pc:picChg>
      </pc:sldChg>
      <pc:sldChg chg="modSp">
        <pc:chgData name="Nadine Bernasconi" userId="S::nadine.bernasconi@reseaueducation.onmicrosoft.com::e3cdd8bd-0880-4c98-89c2-aacf813f739d" providerId="AD" clId="Web-{C2CE6561-FB2E-3FE2-CA74-3A9C56C90DD0}" dt="2022-01-05T14:32:52.939" v="161" actId="20577"/>
        <pc:sldMkLst>
          <pc:docMk/>
          <pc:sldMk cId="1782941419" sldId="313"/>
        </pc:sldMkLst>
        <pc:spChg chg="mod">
          <ac:chgData name="Nadine Bernasconi" userId="S::nadine.bernasconi@reseaueducation.onmicrosoft.com::e3cdd8bd-0880-4c98-89c2-aacf813f739d" providerId="AD" clId="Web-{C2CE6561-FB2E-3FE2-CA74-3A9C56C90DD0}" dt="2022-01-05T14:32:52.939" v="161" actId="20577"/>
          <ac:spMkLst>
            <pc:docMk/>
            <pc:sldMk cId="1782941419" sldId="313"/>
            <ac:spMk id="3" creationId="{03E3E9A3-E3B2-444B-8957-9F613F1E0A72}"/>
          </ac:spMkLst>
        </pc:spChg>
      </pc:sldChg>
      <pc:sldChg chg="modSp">
        <pc:chgData name="Nadine Bernasconi" userId="S::nadine.bernasconi@reseaueducation.onmicrosoft.com::e3cdd8bd-0880-4c98-89c2-aacf813f739d" providerId="AD" clId="Web-{C2CE6561-FB2E-3FE2-CA74-3A9C56C90DD0}" dt="2022-01-05T14:33:37.236" v="166" actId="20577"/>
        <pc:sldMkLst>
          <pc:docMk/>
          <pc:sldMk cId="2556709415" sldId="325"/>
        </pc:sldMkLst>
        <pc:spChg chg="mod">
          <ac:chgData name="Nadine Bernasconi" userId="S::nadine.bernasconi@reseaueducation.onmicrosoft.com::e3cdd8bd-0880-4c98-89c2-aacf813f739d" providerId="AD" clId="Web-{C2CE6561-FB2E-3FE2-CA74-3A9C56C90DD0}" dt="2022-01-05T14:33:37.236" v="166" actId="20577"/>
          <ac:spMkLst>
            <pc:docMk/>
            <pc:sldMk cId="2556709415" sldId="325"/>
            <ac:spMk id="3" creationId="{12A0C14A-1414-4184-BB57-62305EDFE37A}"/>
          </ac:spMkLst>
        </pc:spChg>
      </pc:sldChg>
    </pc:docChg>
  </pc:docChgLst>
  <pc:docChgLst>
    <pc:chgData name="Nadine Bernasconi" userId="S::nadine.bernasconi@reseaueducation.onmicrosoft.com::e3cdd8bd-0880-4c98-89c2-aacf813f739d" providerId="AD" clId="Web-{737D3A12-794F-90B6-8F92-76775794461A}"/>
    <pc:docChg chg="addSld delSld modSld">
      <pc:chgData name="Nadine Bernasconi" userId="S::nadine.bernasconi@reseaueducation.onmicrosoft.com::e3cdd8bd-0880-4c98-89c2-aacf813f739d" providerId="AD" clId="Web-{737D3A12-794F-90B6-8F92-76775794461A}" dt="2022-01-05T10:02:51.238" v="155"/>
      <pc:docMkLst>
        <pc:docMk/>
      </pc:docMkLst>
      <pc:sldChg chg="delSp modSp">
        <pc:chgData name="Nadine Bernasconi" userId="S::nadine.bernasconi@reseaueducation.onmicrosoft.com::e3cdd8bd-0880-4c98-89c2-aacf813f739d" providerId="AD" clId="Web-{737D3A12-794F-90B6-8F92-76775794461A}" dt="2022-01-05T09:33:13.452" v="3" actId="1076"/>
        <pc:sldMkLst>
          <pc:docMk/>
          <pc:sldMk cId="3439319320" sldId="256"/>
        </pc:sldMkLst>
        <pc:spChg chg="mod">
          <ac:chgData name="Nadine Bernasconi" userId="S::nadine.bernasconi@reseaueducation.onmicrosoft.com::e3cdd8bd-0880-4c98-89c2-aacf813f739d" providerId="AD" clId="Web-{737D3A12-794F-90B6-8F92-76775794461A}" dt="2022-01-05T09:33:07.921" v="1" actId="20577"/>
          <ac:spMkLst>
            <pc:docMk/>
            <pc:sldMk cId="3439319320" sldId="256"/>
            <ac:spMk id="4" creationId="{25678538-D85A-4A7D-83E2-84C6A27BD659}"/>
          </ac:spMkLst>
        </pc:spChg>
        <pc:picChg chg="del">
          <ac:chgData name="Nadine Bernasconi" userId="S::nadine.bernasconi@reseaueducation.onmicrosoft.com::e3cdd8bd-0880-4c98-89c2-aacf813f739d" providerId="AD" clId="Web-{737D3A12-794F-90B6-8F92-76775794461A}" dt="2022-01-05T09:33:10.562" v="2"/>
          <ac:picMkLst>
            <pc:docMk/>
            <pc:sldMk cId="3439319320" sldId="256"/>
            <ac:picMk id="13" creationId="{C3E180F8-E82B-4445-9482-02D4EA45FDC9}"/>
          </ac:picMkLst>
        </pc:picChg>
        <pc:picChg chg="mod">
          <ac:chgData name="Nadine Bernasconi" userId="S::nadine.bernasconi@reseaueducation.onmicrosoft.com::e3cdd8bd-0880-4c98-89c2-aacf813f739d" providerId="AD" clId="Web-{737D3A12-794F-90B6-8F92-76775794461A}" dt="2022-01-05T09:33:13.452" v="3" actId="1076"/>
          <ac:picMkLst>
            <pc:docMk/>
            <pc:sldMk cId="3439319320" sldId="256"/>
            <ac:picMk id="1034" creationId="{0AF0EE7C-19A6-AD49-9D03-B657C54505A8}"/>
          </ac:picMkLst>
        </pc:picChg>
      </pc:sldChg>
      <pc:sldChg chg="modSp">
        <pc:chgData name="Nadine Bernasconi" userId="S::nadine.bernasconi@reseaueducation.onmicrosoft.com::e3cdd8bd-0880-4c98-89c2-aacf813f739d" providerId="AD" clId="Web-{737D3A12-794F-90B6-8F92-76775794461A}" dt="2022-01-05T09:39:54.660" v="137" actId="20577"/>
        <pc:sldMkLst>
          <pc:docMk/>
          <pc:sldMk cId="3399832115" sldId="312"/>
        </pc:sldMkLst>
        <pc:graphicFrameChg chg="modGraphic">
          <ac:chgData name="Nadine Bernasconi" userId="S::nadine.bernasconi@reseaueducation.onmicrosoft.com::e3cdd8bd-0880-4c98-89c2-aacf813f739d" providerId="AD" clId="Web-{737D3A12-794F-90B6-8F92-76775794461A}" dt="2022-01-05T09:39:54.660" v="137" actId="20577"/>
          <ac:graphicFrameMkLst>
            <pc:docMk/>
            <pc:sldMk cId="3399832115" sldId="312"/>
            <ac:graphicFrameMk id="7" creationId="{1FAA68F3-7E29-4699-A9DE-F9EBF7794FDA}"/>
          </ac:graphicFrameMkLst>
        </pc:graphicFrameChg>
      </pc:sldChg>
      <pc:sldChg chg="modSp">
        <pc:chgData name="Nadine Bernasconi" userId="S::nadine.bernasconi@reseaueducation.onmicrosoft.com::e3cdd8bd-0880-4c98-89c2-aacf813f739d" providerId="AD" clId="Web-{737D3A12-794F-90B6-8F92-76775794461A}" dt="2022-01-05T09:44:10.491" v="153" actId="20577"/>
        <pc:sldMkLst>
          <pc:docMk/>
          <pc:sldMk cId="1782941419" sldId="313"/>
        </pc:sldMkLst>
        <pc:spChg chg="mod">
          <ac:chgData name="Nadine Bernasconi" userId="S::nadine.bernasconi@reseaueducation.onmicrosoft.com::e3cdd8bd-0880-4c98-89c2-aacf813f739d" providerId="AD" clId="Web-{737D3A12-794F-90B6-8F92-76775794461A}" dt="2022-01-05T09:44:10.491" v="153" actId="20577"/>
          <ac:spMkLst>
            <pc:docMk/>
            <pc:sldMk cId="1782941419" sldId="313"/>
            <ac:spMk id="3" creationId="{03E3E9A3-E3B2-444B-8957-9F613F1E0A72}"/>
          </ac:spMkLst>
        </pc:spChg>
      </pc:sldChg>
      <pc:sldChg chg="delSp del">
        <pc:chgData name="Nadine Bernasconi" userId="S::nadine.bernasconi@reseaueducation.onmicrosoft.com::e3cdd8bd-0880-4c98-89c2-aacf813f739d" providerId="AD" clId="Web-{737D3A12-794F-90B6-8F92-76775794461A}" dt="2022-01-05T09:33:27.750" v="5"/>
        <pc:sldMkLst>
          <pc:docMk/>
          <pc:sldMk cId="4153894023" sldId="314"/>
        </pc:sldMkLst>
        <pc:spChg chg="del">
          <ac:chgData name="Nadine Bernasconi" userId="S::nadine.bernasconi@reseaueducation.onmicrosoft.com::e3cdd8bd-0880-4c98-89c2-aacf813f739d" providerId="AD" clId="Web-{737D3A12-794F-90B6-8F92-76775794461A}" dt="2022-01-05T09:33:24.421" v="4"/>
          <ac:spMkLst>
            <pc:docMk/>
            <pc:sldMk cId="4153894023" sldId="314"/>
            <ac:spMk id="7" creationId="{A68FD8EB-42FB-406B-951E-FCA0608913EE}"/>
          </ac:spMkLst>
        </pc:spChg>
      </pc:sldChg>
      <pc:sldChg chg="addSp delSp modSp">
        <pc:chgData name="Nadine Bernasconi" userId="S::nadine.bernasconi@reseaueducation.onmicrosoft.com::e3cdd8bd-0880-4c98-89c2-aacf813f739d" providerId="AD" clId="Web-{737D3A12-794F-90B6-8F92-76775794461A}" dt="2022-01-05T10:02:51.238" v="155"/>
        <pc:sldMkLst>
          <pc:docMk/>
          <pc:sldMk cId="1160088686" sldId="319"/>
        </pc:sldMkLst>
        <pc:spChg chg="mod ord">
          <ac:chgData name="Nadine Bernasconi" userId="S::nadine.bernasconi@reseaueducation.onmicrosoft.com::e3cdd8bd-0880-4c98-89c2-aacf813f739d" providerId="AD" clId="Web-{737D3A12-794F-90B6-8F92-76775794461A}" dt="2022-01-05T10:02:51.238" v="155"/>
          <ac:spMkLst>
            <pc:docMk/>
            <pc:sldMk cId="1160088686" sldId="319"/>
            <ac:spMk id="2" creationId="{F522D09A-4278-164C-9576-85AADEF913CA}"/>
          </ac:spMkLst>
        </pc:spChg>
        <pc:spChg chg="add mod">
          <ac:chgData name="Nadine Bernasconi" userId="S::nadine.bernasconi@reseaueducation.onmicrosoft.com::e3cdd8bd-0880-4c98-89c2-aacf813f739d" providerId="AD" clId="Web-{737D3A12-794F-90B6-8F92-76775794461A}" dt="2022-01-05T10:02:51.238" v="155"/>
          <ac:spMkLst>
            <pc:docMk/>
            <pc:sldMk cId="1160088686" sldId="319"/>
            <ac:spMk id="3" creationId="{9EA76B15-ACA2-4DD2-9DD3-4C461F69D898}"/>
          </ac:spMkLst>
        </pc:spChg>
        <pc:spChg chg="add del">
          <ac:chgData name="Nadine Bernasconi" userId="S::nadine.bernasconi@reseaueducation.onmicrosoft.com::e3cdd8bd-0880-4c98-89c2-aacf813f739d" providerId="AD" clId="Web-{737D3A12-794F-90B6-8F92-76775794461A}" dt="2022-01-05T09:34:03.969" v="35"/>
          <ac:spMkLst>
            <pc:docMk/>
            <pc:sldMk cId="1160088686" sldId="319"/>
            <ac:spMk id="7" creationId="{9000E2CE-5639-453B-9178-46B05CEC0F1C}"/>
          </ac:spMkLst>
        </pc:spChg>
        <pc:spChg chg="add mod ord">
          <ac:chgData name="Nadine Bernasconi" userId="S::nadine.bernasconi@reseaueducation.onmicrosoft.com::e3cdd8bd-0880-4c98-89c2-aacf813f739d" providerId="AD" clId="Web-{737D3A12-794F-90B6-8F92-76775794461A}" dt="2022-01-05T10:02:51.238" v="155"/>
          <ac:spMkLst>
            <pc:docMk/>
            <pc:sldMk cId="1160088686" sldId="319"/>
            <ac:spMk id="9" creationId="{E0463E10-D0BC-49BE-B46E-A07FD2B83617}"/>
          </ac:spMkLst>
        </pc:spChg>
        <pc:spChg chg="add del">
          <ac:chgData name="Nadine Bernasconi" userId="S::nadine.bernasconi@reseaueducation.onmicrosoft.com::e3cdd8bd-0880-4c98-89c2-aacf813f739d" providerId="AD" clId="Web-{737D3A12-794F-90B6-8F92-76775794461A}" dt="2022-01-05T10:02:51.238" v="155"/>
          <ac:spMkLst>
            <pc:docMk/>
            <pc:sldMk cId="1160088686" sldId="319"/>
            <ac:spMk id="13" creationId="{11BE3FA7-0D70-4431-814F-D8C40576EA93}"/>
          </ac:spMkLst>
        </pc:spChg>
        <pc:spChg chg="add del">
          <ac:chgData name="Nadine Bernasconi" userId="S::nadine.bernasconi@reseaueducation.onmicrosoft.com::e3cdd8bd-0880-4c98-89c2-aacf813f739d" providerId="AD" clId="Web-{737D3A12-794F-90B6-8F92-76775794461A}" dt="2022-01-05T10:02:51.238" v="155"/>
          <ac:spMkLst>
            <pc:docMk/>
            <pc:sldMk cId="1160088686" sldId="319"/>
            <ac:spMk id="18" creationId="{F3060C83-F051-4F0E-ABAD-AA0DFC48B218}"/>
          </ac:spMkLst>
        </pc:spChg>
        <pc:spChg chg="add del">
          <ac:chgData name="Nadine Bernasconi" userId="S::nadine.bernasconi@reseaueducation.onmicrosoft.com::e3cdd8bd-0880-4c98-89c2-aacf813f739d" providerId="AD" clId="Web-{737D3A12-794F-90B6-8F92-76775794461A}" dt="2022-01-05T10:02:51.238" v="155"/>
          <ac:spMkLst>
            <pc:docMk/>
            <pc:sldMk cId="1160088686" sldId="319"/>
            <ac:spMk id="20" creationId="{83C98ABE-055B-441F-B07E-44F97F083C39}"/>
          </ac:spMkLst>
        </pc:spChg>
        <pc:spChg chg="add del">
          <ac:chgData name="Nadine Bernasconi" userId="S::nadine.bernasconi@reseaueducation.onmicrosoft.com::e3cdd8bd-0880-4c98-89c2-aacf813f739d" providerId="AD" clId="Web-{737D3A12-794F-90B6-8F92-76775794461A}" dt="2022-01-05T10:02:51.238" v="155"/>
          <ac:spMkLst>
            <pc:docMk/>
            <pc:sldMk cId="1160088686" sldId="319"/>
            <ac:spMk id="22" creationId="{29FDB030-9B49-4CED-8CCD-4D99382388AC}"/>
          </ac:spMkLst>
        </pc:spChg>
        <pc:spChg chg="add del">
          <ac:chgData name="Nadine Bernasconi" userId="S::nadine.bernasconi@reseaueducation.onmicrosoft.com::e3cdd8bd-0880-4c98-89c2-aacf813f739d" providerId="AD" clId="Web-{737D3A12-794F-90B6-8F92-76775794461A}" dt="2022-01-05T10:02:51.238" v="155"/>
          <ac:spMkLst>
            <pc:docMk/>
            <pc:sldMk cId="1160088686" sldId="319"/>
            <ac:spMk id="24" creationId="{3783CA14-24A1-485C-8B30-D6A5D87987AD}"/>
          </ac:spMkLst>
        </pc:spChg>
        <pc:spChg chg="add del">
          <ac:chgData name="Nadine Bernasconi" userId="S::nadine.bernasconi@reseaueducation.onmicrosoft.com::e3cdd8bd-0880-4c98-89c2-aacf813f739d" providerId="AD" clId="Web-{737D3A12-794F-90B6-8F92-76775794461A}" dt="2022-01-05T10:02:51.238" v="155"/>
          <ac:spMkLst>
            <pc:docMk/>
            <pc:sldMk cId="1160088686" sldId="319"/>
            <ac:spMk id="26" creationId="{9A97C86A-04D6-40F7-AE84-31AB43E6A846}"/>
          </ac:spMkLst>
        </pc:spChg>
        <pc:spChg chg="add del">
          <ac:chgData name="Nadine Bernasconi" userId="S::nadine.bernasconi@reseaueducation.onmicrosoft.com::e3cdd8bd-0880-4c98-89c2-aacf813f739d" providerId="AD" clId="Web-{737D3A12-794F-90B6-8F92-76775794461A}" dt="2022-01-05T10:02:51.238" v="155"/>
          <ac:spMkLst>
            <pc:docMk/>
            <pc:sldMk cId="1160088686" sldId="319"/>
            <ac:spMk id="28" creationId="{FF9F2414-84E8-453E-B1F3-389FDE8192D9}"/>
          </ac:spMkLst>
        </pc:spChg>
        <pc:spChg chg="add del">
          <ac:chgData name="Nadine Bernasconi" userId="S::nadine.bernasconi@reseaueducation.onmicrosoft.com::e3cdd8bd-0880-4c98-89c2-aacf813f739d" providerId="AD" clId="Web-{737D3A12-794F-90B6-8F92-76775794461A}" dt="2022-01-05T10:02:51.238" v="155"/>
          <ac:spMkLst>
            <pc:docMk/>
            <pc:sldMk cId="1160088686" sldId="319"/>
            <ac:spMk id="30" creationId="{3ECA69A1-7536-43AC-85EF-C7106179F5ED}"/>
          </ac:spMkLst>
        </pc:spChg>
        <pc:picChg chg="mod">
          <ac:chgData name="Nadine Bernasconi" userId="S::nadine.bernasconi@reseaueducation.onmicrosoft.com::e3cdd8bd-0880-4c98-89c2-aacf813f739d" providerId="AD" clId="Web-{737D3A12-794F-90B6-8F92-76775794461A}" dt="2022-01-05T10:02:51.238" v="155"/>
          <ac:picMkLst>
            <pc:docMk/>
            <pc:sldMk cId="1160088686" sldId="319"/>
            <ac:picMk id="6" creationId="{8D0FFE79-380D-2844-8684-1DCECEDC0AE3}"/>
          </ac:picMkLst>
        </pc:picChg>
        <pc:picChg chg="mod">
          <ac:chgData name="Nadine Bernasconi" userId="S::nadine.bernasconi@reseaueducation.onmicrosoft.com::e3cdd8bd-0880-4c98-89c2-aacf813f739d" providerId="AD" clId="Web-{737D3A12-794F-90B6-8F92-76775794461A}" dt="2022-01-05T10:02:51.238" v="155"/>
          <ac:picMkLst>
            <pc:docMk/>
            <pc:sldMk cId="1160088686" sldId="319"/>
            <ac:picMk id="8" creationId="{DB35F9DA-6576-954A-8354-D689527BEFEF}"/>
          </ac:picMkLst>
        </pc:picChg>
      </pc:sldChg>
      <pc:sldChg chg="addSp delSp modSp new">
        <pc:chgData name="Nadine Bernasconi" userId="S::nadine.bernasconi@reseaueducation.onmicrosoft.com::e3cdd8bd-0880-4c98-89c2-aacf813f739d" providerId="AD" clId="Web-{737D3A12-794F-90B6-8F92-76775794461A}" dt="2022-01-05T09:37:30.409" v="90" actId="20577"/>
        <pc:sldMkLst>
          <pc:docMk/>
          <pc:sldMk cId="2662081993" sldId="327"/>
        </pc:sldMkLst>
        <pc:spChg chg="add del mod">
          <ac:chgData name="Nadine Bernasconi" userId="S::nadine.bernasconi@reseaueducation.onmicrosoft.com::e3cdd8bd-0880-4c98-89c2-aacf813f739d" providerId="AD" clId="Web-{737D3A12-794F-90B6-8F92-76775794461A}" dt="2022-01-05T09:37:15.783" v="73"/>
          <ac:spMkLst>
            <pc:docMk/>
            <pc:sldMk cId="2662081993" sldId="327"/>
            <ac:spMk id="4" creationId="{980BE90C-92D0-437F-96ED-6CB05A525811}"/>
          </ac:spMkLst>
        </pc:spChg>
        <pc:spChg chg="add mod">
          <ac:chgData name="Nadine Bernasconi" userId="S::nadine.bernasconi@reseaueducation.onmicrosoft.com::e3cdd8bd-0880-4c98-89c2-aacf813f739d" providerId="AD" clId="Web-{737D3A12-794F-90B6-8F92-76775794461A}" dt="2022-01-05T09:37:30.409" v="90" actId="20577"/>
          <ac:spMkLst>
            <pc:docMk/>
            <pc:sldMk cId="2662081993" sldId="327"/>
            <ac:spMk id="5" creationId="{767BD930-933A-4208-AB65-31DACEE1CF43}"/>
          </ac:spMkLst>
        </pc:spChg>
        <pc:picChg chg="add mod">
          <ac:chgData name="Nadine Bernasconi" userId="S::nadine.bernasconi@reseaueducation.onmicrosoft.com::e3cdd8bd-0880-4c98-89c2-aacf813f739d" providerId="AD" clId="Web-{737D3A12-794F-90B6-8F92-76775794461A}" dt="2022-01-05T09:35:35.563" v="53" actId="1076"/>
          <ac:picMkLst>
            <pc:docMk/>
            <pc:sldMk cId="2662081993" sldId="327"/>
            <ac:picMk id="3" creationId="{7E1026C8-1984-46F4-BDB2-1633BB98DB5B}"/>
          </ac:picMkLst>
        </pc:picChg>
      </pc:sldChg>
      <pc:sldChg chg="addSp modSp new">
        <pc:chgData name="Nadine Bernasconi" userId="S::nadine.bernasconi@reseaueducation.onmicrosoft.com::e3cdd8bd-0880-4c98-89c2-aacf813f739d" providerId="AD" clId="Web-{737D3A12-794F-90B6-8F92-76775794461A}" dt="2022-01-05T09:37:38.018" v="91"/>
        <pc:sldMkLst>
          <pc:docMk/>
          <pc:sldMk cId="2932620597" sldId="328"/>
        </pc:sldMkLst>
        <pc:spChg chg="add">
          <ac:chgData name="Nadine Bernasconi" userId="S::nadine.bernasconi@reseaueducation.onmicrosoft.com::e3cdd8bd-0880-4c98-89c2-aacf813f739d" providerId="AD" clId="Web-{737D3A12-794F-90B6-8F92-76775794461A}" dt="2022-01-05T09:37:38.018" v="91"/>
          <ac:spMkLst>
            <pc:docMk/>
            <pc:sldMk cId="2932620597" sldId="328"/>
            <ac:spMk id="5" creationId="{72E722C0-A5CB-4A8F-BEEF-971074611E57}"/>
          </ac:spMkLst>
        </pc:spChg>
        <pc:picChg chg="add mod">
          <ac:chgData name="Nadine Bernasconi" userId="S::nadine.bernasconi@reseaueducation.onmicrosoft.com::e3cdd8bd-0880-4c98-89c2-aacf813f739d" providerId="AD" clId="Web-{737D3A12-794F-90B6-8F92-76775794461A}" dt="2022-01-05T09:35:56.798" v="58" actId="1076"/>
          <ac:picMkLst>
            <pc:docMk/>
            <pc:sldMk cId="2932620597" sldId="328"/>
            <ac:picMk id="3" creationId="{3C4CA883-1FB7-4540-B8DF-D9DBC86365AA}"/>
          </ac:picMkLst>
        </pc:picChg>
      </pc:sldChg>
      <pc:sldChg chg="addSp modSp new">
        <pc:chgData name="Nadine Bernasconi" userId="S::nadine.bernasconi@reseaueducation.onmicrosoft.com::e3cdd8bd-0880-4c98-89c2-aacf813f739d" providerId="AD" clId="Web-{737D3A12-794F-90B6-8F92-76775794461A}" dt="2022-01-05T09:37:39.674" v="92"/>
        <pc:sldMkLst>
          <pc:docMk/>
          <pc:sldMk cId="1007552497" sldId="329"/>
        </pc:sldMkLst>
        <pc:spChg chg="add">
          <ac:chgData name="Nadine Bernasconi" userId="S::nadine.bernasconi@reseaueducation.onmicrosoft.com::e3cdd8bd-0880-4c98-89c2-aacf813f739d" providerId="AD" clId="Web-{737D3A12-794F-90B6-8F92-76775794461A}" dt="2022-01-05T09:37:39.674" v="92"/>
          <ac:spMkLst>
            <pc:docMk/>
            <pc:sldMk cId="1007552497" sldId="329"/>
            <ac:spMk id="5" creationId="{3B771A65-4078-4AF7-845A-2AE177224EE8}"/>
          </ac:spMkLst>
        </pc:spChg>
        <pc:picChg chg="add mod">
          <ac:chgData name="Nadine Bernasconi" userId="S::nadine.bernasconi@reseaueducation.onmicrosoft.com::e3cdd8bd-0880-4c98-89c2-aacf813f739d" providerId="AD" clId="Web-{737D3A12-794F-90B6-8F92-76775794461A}" dt="2022-01-05T09:36:21.080" v="63" actId="1076"/>
          <ac:picMkLst>
            <pc:docMk/>
            <pc:sldMk cId="1007552497" sldId="329"/>
            <ac:picMk id="3" creationId="{F3452DBA-3D62-41C0-9549-CDF7C376EE3B}"/>
          </ac:picMkLst>
        </pc:picChg>
      </pc:sldChg>
    </pc:docChg>
  </pc:docChgLst>
  <pc:docChgLst>
    <pc:chgData name="Nadine Bernasconi" userId="S::nadine.bernasconi@reseaueducation.onmicrosoft.com::e3cdd8bd-0880-4c98-89c2-aacf813f739d" providerId="AD" clId="Web-{0CB29D0D-1944-6AA6-C1ED-62B32CE77411}"/>
    <pc:docChg chg="modSld">
      <pc:chgData name="Nadine Bernasconi" userId="S::nadine.bernasconi@reseaueducation.onmicrosoft.com::e3cdd8bd-0880-4c98-89c2-aacf813f739d" providerId="AD" clId="Web-{0CB29D0D-1944-6AA6-C1ED-62B32CE77411}" dt="2022-01-05T14:13:03.034" v="10" actId="20577"/>
      <pc:docMkLst>
        <pc:docMk/>
      </pc:docMkLst>
      <pc:sldChg chg="modSp">
        <pc:chgData name="Nadine Bernasconi" userId="S::nadine.bernasconi@reseaueducation.onmicrosoft.com::e3cdd8bd-0880-4c98-89c2-aacf813f739d" providerId="AD" clId="Web-{0CB29D0D-1944-6AA6-C1ED-62B32CE77411}" dt="2022-01-05T14:13:03.034" v="10" actId="20577"/>
        <pc:sldMkLst>
          <pc:docMk/>
          <pc:sldMk cId="1782941419" sldId="313"/>
        </pc:sldMkLst>
        <pc:spChg chg="mod">
          <ac:chgData name="Nadine Bernasconi" userId="S::nadine.bernasconi@reseaueducation.onmicrosoft.com::e3cdd8bd-0880-4c98-89c2-aacf813f739d" providerId="AD" clId="Web-{0CB29D0D-1944-6AA6-C1ED-62B32CE77411}" dt="2022-01-05T14:13:03.034" v="10" actId="20577"/>
          <ac:spMkLst>
            <pc:docMk/>
            <pc:sldMk cId="1782941419" sldId="313"/>
            <ac:spMk id="3" creationId="{03E3E9A3-E3B2-444B-8957-9F613F1E0A72}"/>
          </ac:spMkLst>
        </pc:spChg>
      </pc:sldChg>
    </pc:docChg>
  </pc:docChgLst>
  <pc:docChgLst>
    <pc:chgData name="Guest User" userId="S::urn:spo:anon#0edc8ca4bc0c353bbe624a3991dc2a73f65ce9fc89b9eb4452f29645ed753600::" providerId="AD" clId="Web-{11624328-F273-7016-5AA5-D63BE4031EB8}"/>
    <pc:docChg chg="modSld">
      <pc:chgData name="Guest User" userId="S::urn:spo:anon#0edc8ca4bc0c353bbe624a3991dc2a73f65ce9fc89b9eb4452f29645ed753600::" providerId="AD" clId="Web-{11624328-F273-7016-5AA5-D63BE4031EB8}" dt="2022-01-05T13:03:26.154" v="130" actId="20577"/>
      <pc:docMkLst>
        <pc:docMk/>
      </pc:docMkLst>
      <pc:sldChg chg="modSp">
        <pc:chgData name="Guest User" userId="S::urn:spo:anon#0edc8ca4bc0c353bbe624a3991dc2a73f65ce9fc89b9eb4452f29645ed753600::" providerId="AD" clId="Web-{11624328-F273-7016-5AA5-D63BE4031EB8}" dt="2022-01-05T12:56:18.334" v="15" actId="20577"/>
        <pc:sldMkLst>
          <pc:docMk/>
          <pc:sldMk cId="3439319320" sldId="256"/>
        </pc:sldMkLst>
        <pc:spChg chg="mod">
          <ac:chgData name="Guest User" userId="S::urn:spo:anon#0edc8ca4bc0c353bbe624a3991dc2a73f65ce9fc89b9eb4452f29645ed753600::" providerId="AD" clId="Web-{11624328-F273-7016-5AA5-D63BE4031EB8}" dt="2022-01-05T12:56:18.334" v="15" actId="20577"/>
          <ac:spMkLst>
            <pc:docMk/>
            <pc:sldMk cId="3439319320" sldId="256"/>
            <ac:spMk id="4" creationId="{25678538-D85A-4A7D-83E2-84C6A27BD659}"/>
          </ac:spMkLst>
        </pc:spChg>
        <pc:picChg chg="mod">
          <ac:chgData name="Guest User" userId="S::urn:spo:anon#0edc8ca4bc0c353bbe624a3991dc2a73f65ce9fc89b9eb4452f29645ed753600::" providerId="AD" clId="Web-{11624328-F273-7016-5AA5-D63BE4031EB8}" dt="2022-01-05T12:55:37.755" v="6" actId="1076"/>
          <ac:picMkLst>
            <pc:docMk/>
            <pc:sldMk cId="3439319320" sldId="256"/>
            <ac:picMk id="1034" creationId="{0AF0EE7C-19A6-AD49-9D03-B657C54505A8}"/>
          </ac:picMkLst>
        </pc:picChg>
      </pc:sldChg>
      <pc:sldChg chg="modSp">
        <pc:chgData name="Guest User" userId="S::urn:spo:anon#0edc8ca4bc0c353bbe624a3991dc2a73f65ce9fc89b9eb4452f29645ed753600::" providerId="AD" clId="Web-{11624328-F273-7016-5AA5-D63BE4031EB8}" dt="2022-01-05T13:02:20.231" v="128" actId="20577"/>
        <pc:sldMkLst>
          <pc:docMk/>
          <pc:sldMk cId="1782941419" sldId="313"/>
        </pc:sldMkLst>
        <pc:spChg chg="mod">
          <ac:chgData name="Guest User" userId="S::urn:spo:anon#0edc8ca4bc0c353bbe624a3991dc2a73f65ce9fc89b9eb4452f29645ed753600::" providerId="AD" clId="Web-{11624328-F273-7016-5AA5-D63BE4031EB8}" dt="2022-01-05T13:02:20.231" v="128" actId="20577"/>
          <ac:spMkLst>
            <pc:docMk/>
            <pc:sldMk cId="1782941419" sldId="313"/>
            <ac:spMk id="3" creationId="{03E3E9A3-E3B2-444B-8957-9F613F1E0A72}"/>
          </ac:spMkLst>
        </pc:spChg>
      </pc:sldChg>
      <pc:sldChg chg="modSp">
        <pc:chgData name="Guest User" userId="S::urn:spo:anon#0edc8ca4bc0c353bbe624a3991dc2a73f65ce9fc89b9eb4452f29645ed753600::" providerId="AD" clId="Web-{11624328-F273-7016-5AA5-D63BE4031EB8}" dt="2022-01-05T13:03:26.154" v="130" actId="20577"/>
        <pc:sldMkLst>
          <pc:docMk/>
          <pc:sldMk cId="2556709415" sldId="325"/>
        </pc:sldMkLst>
        <pc:spChg chg="mod">
          <ac:chgData name="Guest User" userId="S::urn:spo:anon#0edc8ca4bc0c353bbe624a3991dc2a73f65ce9fc89b9eb4452f29645ed753600::" providerId="AD" clId="Web-{11624328-F273-7016-5AA5-D63BE4031EB8}" dt="2022-01-05T13:03:26.154" v="130" actId="20577"/>
          <ac:spMkLst>
            <pc:docMk/>
            <pc:sldMk cId="2556709415" sldId="325"/>
            <ac:spMk id="3" creationId="{12A0C14A-1414-4184-BB57-62305EDFE37A}"/>
          </ac:spMkLst>
        </pc:spChg>
      </pc:sldChg>
    </pc:docChg>
  </pc:docChgLst>
  <pc:docChgLst>
    <pc:chgData name="Nadine Bernasconi" userId="S::nadine.bernasconi@reseaueducation.onmicrosoft.com::e3cdd8bd-0880-4c98-89c2-aacf813f739d" providerId="AD" clId="Web-{43D2801F-9B2F-4DBD-B143-7391D245A343}"/>
    <pc:docChg chg="modSld">
      <pc:chgData name="Nadine Bernasconi" userId="S::nadine.bernasconi@reseaueducation.onmicrosoft.com::e3cdd8bd-0880-4c98-89c2-aacf813f739d" providerId="AD" clId="Web-{43D2801F-9B2F-4DBD-B143-7391D245A343}" dt="2022-01-05T17:03:38.464" v="24" actId="20577"/>
      <pc:docMkLst>
        <pc:docMk/>
      </pc:docMkLst>
      <pc:sldChg chg="modSp">
        <pc:chgData name="Nadine Bernasconi" userId="S::nadine.bernasconi@reseaueducation.onmicrosoft.com::e3cdd8bd-0880-4c98-89c2-aacf813f739d" providerId="AD" clId="Web-{43D2801F-9B2F-4DBD-B143-7391D245A343}" dt="2022-01-05T17:03:38.464" v="24" actId="20577"/>
        <pc:sldMkLst>
          <pc:docMk/>
          <pc:sldMk cId="3399832115" sldId="312"/>
        </pc:sldMkLst>
        <pc:graphicFrameChg chg="modGraphic">
          <ac:chgData name="Nadine Bernasconi" userId="S::nadine.bernasconi@reseaueducation.onmicrosoft.com::e3cdd8bd-0880-4c98-89c2-aacf813f739d" providerId="AD" clId="Web-{43D2801F-9B2F-4DBD-B143-7391D245A343}" dt="2022-01-05T17:03:38.464" v="24" actId="20577"/>
          <ac:graphicFrameMkLst>
            <pc:docMk/>
            <pc:sldMk cId="3399832115" sldId="312"/>
            <ac:graphicFrameMk id="7" creationId="{1FAA68F3-7E29-4699-A9DE-F9EBF7794FDA}"/>
          </ac:graphicFrameMkLst>
        </pc:graphicFrameChg>
      </pc:sldChg>
    </pc:docChg>
  </pc:docChgLst>
  <pc:docChgLst>
    <pc:chgData name="Nadine Bernasconi" userId="S::nadine.bernasconi@reseaueducation.onmicrosoft.com::e3cdd8bd-0880-4c98-89c2-aacf813f739d" providerId="AD" clId="Web-{5C7BD86C-97B1-97B9-1388-26647F809D05}"/>
    <pc:docChg chg="addSld modSld">
      <pc:chgData name="Nadine Bernasconi" userId="S::nadine.bernasconi@reseaueducation.onmicrosoft.com::e3cdd8bd-0880-4c98-89c2-aacf813f739d" providerId="AD" clId="Web-{5C7BD86C-97B1-97B9-1388-26647F809D05}" dt="2022-01-06T08:07:52.447" v="72" actId="1076"/>
      <pc:docMkLst>
        <pc:docMk/>
      </pc:docMkLst>
      <pc:sldChg chg="addSp delSp modSp new">
        <pc:chgData name="Nadine Bernasconi" userId="S::nadine.bernasconi@reseaueducation.onmicrosoft.com::e3cdd8bd-0880-4c98-89c2-aacf813f739d" providerId="AD" clId="Web-{5C7BD86C-97B1-97B9-1388-26647F809D05}" dt="2022-01-06T08:06:09.586" v="55" actId="1076"/>
        <pc:sldMkLst>
          <pc:docMk/>
          <pc:sldMk cId="3036616297" sldId="330"/>
        </pc:sldMkLst>
        <pc:spChg chg="del">
          <ac:chgData name="Nadine Bernasconi" userId="S::nadine.bernasconi@reseaueducation.onmicrosoft.com::e3cdd8bd-0880-4c98-89c2-aacf813f739d" providerId="AD" clId="Web-{5C7BD86C-97B1-97B9-1388-26647F809D05}" dt="2022-01-06T08:00:09.361" v="1"/>
          <ac:spMkLst>
            <pc:docMk/>
            <pc:sldMk cId="3036616297" sldId="330"/>
            <ac:spMk id="2" creationId="{7416E7BE-1EB8-4D54-8B76-306817E5E0D7}"/>
          </ac:spMkLst>
        </pc:spChg>
        <pc:spChg chg="del">
          <ac:chgData name="Nadine Bernasconi" userId="S::nadine.bernasconi@reseaueducation.onmicrosoft.com::e3cdd8bd-0880-4c98-89c2-aacf813f739d" providerId="AD" clId="Web-{5C7BD86C-97B1-97B9-1388-26647F809D05}" dt="2022-01-06T08:00:10.940" v="2"/>
          <ac:spMkLst>
            <pc:docMk/>
            <pc:sldMk cId="3036616297" sldId="330"/>
            <ac:spMk id="3" creationId="{F9745C0A-7157-4CFA-853E-22BB15CD82DF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0:41.721" v="3"/>
          <ac:spMkLst>
            <pc:docMk/>
            <pc:sldMk cId="3036616297" sldId="330"/>
            <ac:spMk id="6" creationId="{1CFC9FBA-99C9-4D76-AA56-50DDB60C5229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0:41.721" v="3"/>
          <ac:spMkLst>
            <pc:docMk/>
            <pc:sldMk cId="3036616297" sldId="330"/>
            <ac:spMk id="7" creationId="{03332BA1-725B-413B-92CE-F40F8518D66F}"/>
          </ac:spMkLst>
        </pc:spChg>
        <pc:picChg chg="add">
          <ac:chgData name="Nadine Bernasconi" userId="S::nadine.bernasconi@reseaueducation.onmicrosoft.com::e3cdd8bd-0880-4c98-89c2-aacf813f739d" providerId="AD" clId="Web-{5C7BD86C-97B1-97B9-1388-26647F809D05}" dt="2022-01-06T08:00:41.721" v="3"/>
          <ac:picMkLst>
            <pc:docMk/>
            <pc:sldMk cId="3036616297" sldId="330"/>
            <ac:picMk id="5" creationId="{2C777FB6-2B5F-4598-8C71-91B593EEDB6E}"/>
          </ac:picMkLst>
        </pc:picChg>
        <pc:picChg chg="add">
          <ac:chgData name="Nadine Bernasconi" userId="S::nadine.bernasconi@reseaueducation.onmicrosoft.com::e3cdd8bd-0880-4c98-89c2-aacf813f739d" providerId="AD" clId="Web-{5C7BD86C-97B1-97B9-1388-26647F809D05}" dt="2022-01-06T08:00:41.721" v="3"/>
          <ac:picMkLst>
            <pc:docMk/>
            <pc:sldMk cId="3036616297" sldId="330"/>
            <ac:picMk id="8" creationId="{7223E4D5-BDFA-4467-8515-F7100C0204A3}"/>
          </ac:picMkLst>
        </pc:picChg>
        <pc:picChg chg="add mod">
          <ac:chgData name="Nadine Bernasconi" userId="S::nadine.bernasconi@reseaueducation.onmicrosoft.com::e3cdd8bd-0880-4c98-89c2-aacf813f739d" providerId="AD" clId="Web-{5C7BD86C-97B1-97B9-1388-26647F809D05}" dt="2022-01-06T08:06:09.586" v="55" actId="1076"/>
          <ac:picMkLst>
            <pc:docMk/>
            <pc:sldMk cId="3036616297" sldId="330"/>
            <ac:picMk id="9" creationId="{7395F3B3-F560-4C79-ADE7-5020CC8D8BAB}"/>
          </ac:picMkLst>
        </pc:picChg>
      </pc:sldChg>
      <pc:sldChg chg="addSp delSp new">
        <pc:chgData name="Nadine Bernasconi" userId="S::nadine.bernasconi@reseaueducation.onmicrosoft.com::e3cdd8bd-0880-4c98-89c2-aacf813f739d" providerId="AD" clId="Web-{5C7BD86C-97B1-97B9-1388-26647F809D05}" dt="2022-01-06T08:06:45.899" v="60"/>
        <pc:sldMkLst>
          <pc:docMk/>
          <pc:sldMk cId="2633217180" sldId="331"/>
        </pc:sldMkLst>
        <pc:spChg chg="del">
          <ac:chgData name="Nadine Bernasconi" userId="S::nadine.bernasconi@reseaueducation.onmicrosoft.com::e3cdd8bd-0880-4c98-89c2-aacf813f739d" providerId="AD" clId="Web-{5C7BD86C-97B1-97B9-1388-26647F809D05}" dt="2022-01-06T08:06:43.743" v="59"/>
          <ac:spMkLst>
            <pc:docMk/>
            <pc:sldMk cId="2633217180" sldId="331"/>
            <ac:spMk id="2" creationId="{A48ADCB8-3B3C-4521-B6B2-6F405E0D922A}"/>
          </ac:spMkLst>
        </pc:spChg>
        <pc:spChg chg="del">
          <ac:chgData name="Nadine Bernasconi" userId="S::nadine.bernasconi@reseaueducation.onmicrosoft.com::e3cdd8bd-0880-4c98-89c2-aacf813f739d" providerId="AD" clId="Web-{5C7BD86C-97B1-97B9-1388-26647F809D05}" dt="2022-01-06T08:06:45.899" v="60"/>
          <ac:spMkLst>
            <pc:docMk/>
            <pc:sldMk cId="2633217180" sldId="331"/>
            <ac:spMk id="3" creationId="{83A03E9D-BD7C-412C-B240-6F301DE1DCAD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1:12.347" v="5"/>
          <ac:spMkLst>
            <pc:docMk/>
            <pc:sldMk cId="2633217180" sldId="331"/>
            <ac:spMk id="5" creationId="{CF6AC68B-FFC9-4DAD-B909-1D0CE0F5C0EF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1:12.347" v="5"/>
          <ac:spMkLst>
            <pc:docMk/>
            <pc:sldMk cId="2633217180" sldId="331"/>
            <ac:spMk id="6" creationId="{7242A9D8-6294-44BC-8550-1ED5BE5D9B91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1:12.347" v="5"/>
          <ac:spMkLst>
            <pc:docMk/>
            <pc:sldMk cId="2633217180" sldId="331"/>
            <ac:spMk id="7" creationId="{27B3542F-9117-4162-ACEE-5F8003F15BCE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1:12.347" v="5"/>
          <ac:spMkLst>
            <pc:docMk/>
            <pc:sldMk cId="2633217180" sldId="331"/>
            <ac:spMk id="8" creationId="{EAAEC007-BA77-4835-B09C-D29CED34DC53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1:12.347" v="5"/>
          <ac:spMkLst>
            <pc:docMk/>
            <pc:sldMk cId="2633217180" sldId="331"/>
            <ac:spMk id="10" creationId="{99CA15D0-F0FC-44E5-886D-0C77D2D4A5CB}"/>
          </ac:spMkLst>
        </pc:spChg>
        <pc:picChg chg="add">
          <ac:chgData name="Nadine Bernasconi" userId="S::nadine.bernasconi@reseaueducation.onmicrosoft.com::e3cdd8bd-0880-4c98-89c2-aacf813f739d" providerId="AD" clId="Web-{5C7BD86C-97B1-97B9-1388-26647F809D05}" dt="2022-01-06T08:01:12.347" v="5"/>
          <ac:picMkLst>
            <pc:docMk/>
            <pc:sldMk cId="2633217180" sldId="331"/>
            <ac:picMk id="9" creationId="{0478821E-A757-4C28-82CD-D11A15AB42C7}"/>
          </ac:picMkLst>
        </pc:picChg>
      </pc:sldChg>
      <pc:sldChg chg="addSp delSp new">
        <pc:chgData name="Nadine Bernasconi" userId="S::nadine.bernasconi@reseaueducation.onmicrosoft.com::e3cdd8bd-0880-4c98-89c2-aacf813f739d" providerId="AD" clId="Web-{5C7BD86C-97B1-97B9-1388-26647F809D05}" dt="2022-01-06T08:07:19.478" v="66"/>
        <pc:sldMkLst>
          <pc:docMk/>
          <pc:sldMk cId="1795291616" sldId="332"/>
        </pc:sldMkLst>
        <pc:spChg chg="del">
          <ac:chgData name="Nadine Bernasconi" userId="S::nadine.bernasconi@reseaueducation.onmicrosoft.com::e3cdd8bd-0880-4c98-89c2-aacf813f739d" providerId="AD" clId="Web-{5C7BD86C-97B1-97B9-1388-26647F809D05}" dt="2022-01-06T08:06:52.571" v="61"/>
          <ac:spMkLst>
            <pc:docMk/>
            <pc:sldMk cId="1795291616" sldId="332"/>
            <ac:spMk id="2" creationId="{81264433-A0C0-4C05-8D02-2542AD5C75E8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7:19.478" v="66"/>
          <ac:spMkLst>
            <pc:docMk/>
            <pc:sldMk cId="1795291616" sldId="332"/>
            <ac:spMk id="3" creationId="{7974624C-72CD-4F7D-936A-1D062971C64B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1:37.066" v="7"/>
          <ac:spMkLst>
            <pc:docMk/>
            <pc:sldMk cId="1795291616" sldId="332"/>
            <ac:spMk id="5" creationId="{2BF56D45-B937-42D1-9767-A3BEE759841F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1:37.066" v="7"/>
          <ac:spMkLst>
            <pc:docMk/>
            <pc:sldMk cId="1795291616" sldId="332"/>
            <ac:spMk id="6" creationId="{245B191A-99D6-4377-99EE-B98947B03D50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1:37.066" v="7"/>
          <ac:spMkLst>
            <pc:docMk/>
            <pc:sldMk cId="1795291616" sldId="332"/>
            <ac:spMk id="7" creationId="{CB5FEFB6-8B9F-4581-9A68-B6B8D24F3A70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1:37.066" v="7"/>
          <ac:spMkLst>
            <pc:docMk/>
            <pc:sldMk cId="1795291616" sldId="332"/>
            <ac:spMk id="8" creationId="{138109C1-A68C-49DD-BDBB-3054275D15C7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1:37.066" v="7"/>
          <ac:spMkLst>
            <pc:docMk/>
            <pc:sldMk cId="1795291616" sldId="332"/>
            <ac:spMk id="9" creationId="{DD415741-C248-47EA-A87D-FBD553BFCA9B}"/>
          </ac:spMkLst>
        </pc:spChg>
        <pc:picChg chg="add">
          <ac:chgData name="Nadine Bernasconi" userId="S::nadine.bernasconi@reseaueducation.onmicrosoft.com::e3cdd8bd-0880-4c98-89c2-aacf813f739d" providerId="AD" clId="Web-{5C7BD86C-97B1-97B9-1388-26647F809D05}" dt="2022-01-06T08:01:37.066" v="7"/>
          <ac:picMkLst>
            <pc:docMk/>
            <pc:sldMk cId="1795291616" sldId="332"/>
            <ac:picMk id="10" creationId="{417D1D0C-CBFE-41B4-B90D-BB175FD29838}"/>
          </ac:picMkLst>
        </pc:picChg>
      </pc:sldChg>
      <pc:sldChg chg="addSp delSp new">
        <pc:chgData name="Nadine Bernasconi" userId="S::nadine.bernasconi@reseaueducation.onmicrosoft.com::e3cdd8bd-0880-4c98-89c2-aacf813f739d" providerId="AD" clId="Web-{5C7BD86C-97B1-97B9-1388-26647F809D05}" dt="2022-01-06T08:02:44.192" v="24"/>
        <pc:sldMkLst>
          <pc:docMk/>
          <pc:sldMk cId="441290593" sldId="333"/>
        </pc:sldMkLst>
        <pc:spChg chg="del">
          <ac:chgData name="Nadine Bernasconi" userId="S::nadine.bernasconi@reseaueducation.onmicrosoft.com::e3cdd8bd-0880-4c98-89c2-aacf813f739d" providerId="AD" clId="Web-{5C7BD86C-97B1-97B9-1388-26647F809D05}" dt="2022-01-06T08:01:59.426" v="9"/>
          <ac:spMkLst>
            <pc:docMk/>
            <pc:sldMk cId="441290593" sldId="333"/>
            <ac:spMk id="2" creationId="{33CFF196-0A5E-4DFF-9626-214CA63CCE0B}"/>
          </ac:spMkLst>
        </pc:spChg>
        <pc:spChg chg="del">
          <ac:chgData name="Nadine Bernasconi" userId="S::nadine.bernasconi@reseaueducation.onmicrosoft.com::e3cdd8bd-0880-4c98-89c2-aacf813f739d" providerId="AD" clId="Web-{5C7BD86C-97B1-97B9-1388-26647F809D05}" dt="2022-01-06T08:02:01.566" v="10"/>
          <ac:spMkLst>
            <pc:docMk/>
            <pc:sldMk cId="441290593" sldId="333"/>
            <ac:spMk id="3" creationId="{95B5359D-2370-40C3-9A51-BB615DD65A03}"/>
          </ac:spMkLst>
        </pc:spChg>
        <pc:spChg chg="del">
          <ac:chgData name="Nadine Bernasconi" userId="S::nadine.bernasconi@reseaueducation.onmicrosoft.com::e3cdd8bd-0880-4c98-89c2-aacf813f739d" providerId="AD" clId="Web-{5C7BD86C-97B1-97B9-1388-26647F809D05}" dt="2022-01-06T08:02:27.348" v="23"/>
          <ac:spMkLst>
            <pc:docMk/>
            <pc:sldMk cId="441290593" sldId="333"/>
            <ac:spMk id="4" creationId="{0ED0F34C-2C5B-48DB-888C-833363EBE124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2:27.348" v="22"/>
          <ac:spMkLst>
            <pc:docMk/>
            <pc:sldMk cId="441290593" sldId="333"/>
            <ac:spMk id="5" creationId="{8E4867D5-F408-41E9-8707-3C038EB46A98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2:27.348" v="21"/>
          <ac:spMkLst>
            <pc:docMk/>
            <pc:sldMk cId="441290593" sldId="333"/>
            <ac:spMk id="6" creationId="{54F3BC36-61F5-446B-BFFC-D87CD8A75C44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2:27.348" v="20"/>
          <ac:spMkLst>
            <pc:docMk/>
            <pc:sldMk cId="441290593" sldId="333"/>
            <ac:spMk id="7" creationId="{DFE8A709-1AC3-4659-93F3-289297BEB825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2:27.348" v="19"/>
          <ac:spMkLst>
            <pc:docMk/>
            <pc:sldMk cId="441290593" sldId="333"/>
            <ac:spMk id="8" creationId="{21549FF3-A879-4FB4-8264-B2442DF3500D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2:07.254" v="13"/>
          <ac:spMkLst>
            <pc:docMk/>
            <pc:sldMk cId="441290593" sldId="333"/>
            <ac:spMk id="18" creationId="{8E4867D5-F408-41E9-8707-3C038EB46A98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2:07.254" v="13"/>
          <ac:spMkLst>
            <pc:docMk/>
            <pc:sldMk cId="441290593" sldId="333"/>
            <ac:spMk id="19" creationId="{54F3BC36-61F5-446B-BFFC-D87CD8A75C44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2:07.254" v="13"/>
          <ac:spMkLst>
            <pc:docMk/>
            <pc:sldMk cId="441290593" sldId="333"/>
            <ac:spMk id="20" creationId="{DFE8A709-1AC3-4659-93F3-289297BEB825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2:07.254" v="13"/>
          <ac:spMkLst>
            <pc:docMk/>
            <pc:sldMk cId="441290593" sldId="333"/>
            <ac:spMk id="21" creationId="{21549FF3-A879-4FB4-8264-B2442DF3500D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2:27.348" v="15"/>
          <ac:spMkLst>
            <pc:docMk/>
            <pc:sldMk cId="441290593" sldId="333"/>
            <ac:spMk id="37" creationId="{212EAAC6-51B7-4739-84AD-88AF4033A206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2:44.192" v="24"/>
          <ac:spMkLst>
            <pc:docMk/>
            <pc:sldMk cId="441290593" sldId="333"/>
            <ac:spMk id="38" creationId="{FEEC582D-D99D-47F8-AFD5-22659026A853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2:44.192" v="24"/>
          <ac:spMkLst>
            <pc:docMk/>
            <pc:sldMk cId="441290593" sldId="333"/>
            <ac:spMk id="39" creationId="{694B6935-48EC-466D-ACB0-53E7A4114D91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2:44.192" v="24"/>
          <ac:spMkLst>
            <pc:docMk/>
            <pc:sldMk cId="441290593" sldId="333"/>
            <ac:spMk id="40" creationId="{13315241-9F6C-4086-ACE0-FA9EB5E537F5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2:44.192" v="24"/>
          <ac:spMkLst>
            <pc:docMk/>
            <pc:sldMk cId="441290593" sldId="333"/>
            <ac:spMk id="41" creationId="{DBAD08CE-1862-4814-AFE4-97E25BAA9846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2:44.192" v="24"/>
          <ac:spMkLst>
            <pc:docMk/>
            <pc:sldMk cId="441290593" sldId="333"/>
            <ac:spMk id="42" creationId="{7978C71E-304C-4E3A-9621-26B990CA51AC}"/>
          </ac:spMkLst>
        </pc:spChg>
        <pc:graphicFrameChg chg="add del">
          <ac:chgData name="Nadine Bernasconi" userId="S::nadine.bernasconi@reseaueducation.onmicrosoft.com::e3cdd8bd-0880-4c98-89c2-aacf813f739d" providerId="AD" clId="Web-{5C7BD86C-97B1-97B9-1388-26647F809D05}" dt="2022-01-06T08:02:27.348" v="17"/>
          <ac:graphicFrameMkLst>
            <pc:docMk/>
            <pc:sldMk cId="441290593" sldId="333"/>
            <ac:graphicFrameMk id="10" creationId="{6EDD40D4-4F6D-4385-A0D2-0D5EC0276B6C}"/>
          </ac:graphicFrameMkLst>
        </pc:graphicFrameChg>
        <pc:graphicFrameChg chg="add del">
          <ac:chgData name="Nadine Bernasconi" userId="S::nadine.bernasconi@reseaueducation.onmicrosoft.com::e3cdd8bd-0880-4c98-89c2-aacf813f739d" providerId="AD" clId="Web-{5C7BD86C-97B1-97B9-1388-26647F809D05}" dt="2022-01-06T08:02:07.254" v="13"/>
          <ac:graphicFrameMkLst>
            <pc:docMk/>
            <pc:sldMk cId="441290593" sldId="333"/>
            <ac:graphicFrameMk id="23" creationId="{6EDD40D4-4F6D-4385-A0D2-0D5EC0276B6C}"/>
          </ac:graphicFrameMkLst>
        </pc:graphicFrameChg>
        <pc:graphicFrameChg chg="add">
          <ac:chgData name="Nadine Bernasconi" userId="S::nadine.bernasconi@reseaueducation.onmicrosoft.com::e3cdd8bd-0880-4c98-89c2-aacf813f739d" providerId="AD" clId="Web-{5C7BD86C-97B1-97B9-1388-26647F809D05}" dt="2022-01-06T08:02:44.192" v="24"/>
          <ac:graphicFrameMkLst>
            <pc:docMk/>
            <pc:sldMk cId="441290593" sldId="333"/>
            <ac:graphicFrameMk id="44" creationId="{74353E5A-DB24-4AAA-A87B-326D1F0AED0D}"/>
          </ac:graphicFrameMkLst>
        </pc:graphicFrameChg>
        <pc:picChg chg="add del">
          <ac:chgData name="Nadine Bernasconi" userId="S::nadine.bernasconi@reseaueducation.onmicrosoft.com::e3cdd8bd-0880-4c98-89c2-aacf813f739d" providerId="AD" clId="Web-{5C7BD86C-97B1-97B9-1388-26647F809D05}" dt="2022-01-06T08:02:27.348" v="18"/>
          <ac:picMkLst>
            <pc:docMk/>
            <pc:sldMk cId="441290593" sldId="333"/>
            <ac:picMk id="9" creationId="{F89A322A-8457-49EE-8FE0-4CA32C296D1B}"/>
          </ac:picMkLst>
        </pc:picChg>
        <pc:picChg chg="add del">
          <ac:chgData name="Nadine Bernasconi" userId="S::nadine.bernasconi@reseaueducation.onmicrosoft.com::e3cdd8bd-0880-4c98-89c2-aacf813f739d" providerId="AD" clId="Web-{5C7BD86C-97B1-97B9-1388-26647F809D05}" dt="2022-01-06T08:02:27.348" v="16"/>
          <ac:picMkLst>
            <pc:docMk/>
            <pc:sldMk cId="441290593" sldId="333"/>
            <ac:picMk id="11" creationId="{068AEAB2-E460-42CB-8D41-DA05A16C1DCE}"/>
          </ac:picMkLst>
        </pc:picChg>
        <pc:picChg chg="add del">
          <ac:chgData name="Nadine Bernasconi" userId="S::nadine.bernasconi@reseaueducation.onmicrosoft.com::e3cdd8bd-0880-4c98-89c2-aacf813f739d" providerId="AD" clId="Web-{5C7BD86C-97B1-97B9-1388-26647F809D05}" dt="2022-01-06T08:02:07.254" v="13"/>
          <ac:picMkLst>
            <pc:docMk/>
            <pc:sldMk cId="441290593" sldId="333"/>
            <ac:picMk id="22" creationId="{F89A322A-8457-49EE-8FE0-4CA32C296D1B}"/>
          </ac:picMkLst>
        </pc:picChg>
        <pc:picChg chg="add del">
          <ac:chgData name="Nadine Bernasconi" userId="S::nadine.bernasconi@reseaueducation.onmicrosoft.com::e3cdd8bd-0880-4c98-89c2-aacf813f739d" providerId="AD" clId="Web-{5C7BD86C-97B1-97B9-1388-26647F809D05}" dt="2022-01-06T08:02:07.254" v="13"/>
          <ac:picMkLst>
            <pc:docMk/>
            <pc:sldMk cId="441290593" sldId="333"/>
            <ac:picMk id="24" creationId="{068AEAB2-E460-42CB-8D41-DA05A16C1DCE}"/>
          </ac:picMkLst>
        </pc:picChg>
        <pc:picChg chg="add">
          <ac:chgData name="Nadine Bernasconi" userId="S::nadine.bernasconi@reseaueducation.onmicrosoft.com::e3cdd8bd-0880-4c98-89c2-aacf813f739d" providerId="AD" clId="Web-{5C7BD86C-97B1-97B9-1388-26647F809D05}" dt="2022-01-06T08:02:44.192" v="24"/>
          <ac:picMkLst>
            <pc:docMk/>
            <pc:sldMk cId="441290593" sldId="333"/>
            <ac:picMk id="43" creationId="{53379AC0-48A5-48F1-8ADE-1AD0664AEF51}"/>
          </ac:picMkLst>
        </pc:picChg>
        <pc:picChg chg="add">
          <ac:chgData name="Nadine Bernasconi" userId="S::nadine.bernasconi@reseaueducation.onmicrosoft.com::e3cdd8bd-0880-4c98-89c2-aacf813f739d" providerId="AD" clId="Web-{5C7BD86C-97B1-97B9-1388-26647F809D05}" dt="2022-01-06T08:02:44.192" v="24"/>
          <ac:picMkLst>
            <pc:docMk/>
            <pc:sldMk cId="441290593" sldId="333"/>
            <ac:picMk id="45" creationId="{045838F0-8454-49CF-B494-81D20EE333FC}"/>
          </ac:picMkLst>
        </pc:picChg>
      </pc:sldChg>
      <pc:sldChg chg="addSp delSp modSp new">
        <pc:chgData name="Nadine Bernasconi" userId="S::nadine.bernasconi@reseaueducation.onmicrosoft.com::e3cdd8bd-0880-4c98-89c2-aacf813f739d" providerId="AD" clId="Web-{5C7BD86C-97B1-97B9-1388-26647F809D05}" dt="2022-01-06T08:03:21.130" v="31" actId="1076"/>
        <pc:sldMkLst>
          <pc:docMk/>
          <pc:sldMk cId="1256905741" sldId="334"/>
        </pc:sldMkLst>
        <pc:spChg chg="del">
          <ac:chgData name="Nadine Bernasconi" userId="S::nadine.bernasconi@reseaueducation.onmicrosoft.com::e3cdd8bd-0880-4c98-89c2-aacf813f739d" providerId="AD" clId="Web-{5C7BD86C-97B1-97B9-1388-26647F809D05}" dt="2022-01-06T08:02:57.348" v="26"/>
          <ac:spMkLst>
            <pc:docMk/>
            <pc:sldMk cId="1256905741" sldId="334"/>
            <ac:spMk id="2" creationId="{1DF6400A-227B-414E-9516-643FEBD678A5}"/>
          </ac:spMkLst>
        </pc:spChg>
        <pc:spChg chg="del">
          <ac:chgData name="Nadine Bernasconi" userId="S::nadine.bernasconi@reseaueducation.onmicrosoft.com::e3cdd8bd-0880-4c98-89c2-aacf813f739d" providerId="AD" clId="Web-{5C7BD86C-97B1-97B9-1388-26647F809D05}" dt="2022-01-06T08:02:58.802" v="27"/>
          <ac:spMkLst>
            <pc:docMk/>
            <pc:sldMk cId="1256905741" sldId="334"/>
            <ac:spMk id="3" creationId="{3CF4FBC8-D053-4CD1-B4F8-54DDE9418B95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2:59.739" v="28"/>
          <ac:spMkLst>
            <pc:docMk/>
            <pc:sldMk cId="1256905741" sldId="334"/>
            <ac:spMk id="5" creationId="{A3AF8B6E-7989-4CD1-AD60-CA20152E1BE7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2:59.739" v="28"/>
          <ac:spMkLst>
            <pc:docMk/>
            <pc:sldMk cId="1256905741" sldId="334"/>
            <ac:spMk id="6" creationId="{572E50A3-BD10-4582-8D99-5EEEB087B065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2:59.739" v="28"/>
          <ac:spMkLst>
            <pc:docMk/>
            <pc:sldMk cId="1256905741" sldId="334"/>
            <ac:spMk id="7" creationId="{E669D37B-7631-4237-9A47-692A48B59F95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2:59.739" v="28"/>
          <ac:spMkLst>
            <pc:docMk/>
            <pc:sldMk cId="1256905741" sldId="334"/>
            <ac:spMk id="8" creationId="{5104D9F9-D8A9-4D25-9528-5BD1826EC33A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2:59.739" v="28"/>
          <ac:spMkLst>
            <pc:docMk/>
            <pc:sldMk cId="1256905741" sldId="334"/>
            <ac:spMk id="9" creationId="{98C76DF6-DE24-4C3E-A75E-26492367196D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2:59.739" v="28"/>
          <ac:spMkLst>
            <pc:docMk/>
            <pc:sldMk cId="1256905741" sldId="334"/>
            <ac:spMk id="10" creationId="{E54E22C8-1510-4E94-A978-1CB8F02DCB42}"/>
          </ac:spMkLst>
        </pc:spChg>
        <pc:spChg chg="add mod">
          <ac:chgData name="Nadine Bernasconi" userId="S::nadine.bernasconi@reseaueducation.onmicrosoft.com::e3cdd8bd-0880-4c98-89c2-aacf813f739d" providerId="AD" clId="Web-{5C7BD86C-97B1-97B9-1388-26647F809D05}" dt="2022-01-06T08:03:21.130" v="31" actId="1076"/>
          <ac:spMkLst>
            <pc:docMk/>
            <pc:sldMk cId="1256905741" sldId="334"/>
            <ac:spMk id="13" creationId="{CA897046-F3DC-460F-8A8F-4995E058A7F5}"/>
          </ac:spMkLst>
        </pc:spChg>
        <pc:picChg chg="add">
          <ac:chgData name="Nadine Bernasconi" userId="S::nadine.bernasconi@reseaueducation.onmicrosoft.com::e3cdd8bd-0880-4c98-89c2-aacf813f739d" providerId="AD" clId="Web-{5C7BD86C-97B1-97B9-1388-26647F809D05}" dt="2022-01-06T08:02:59.739" v="28"/>
          <ac:picMkLst>
            <pc:docMk/>
            <pc:sldMk cId="1256905741" sldId="334"/>
            <ac:picMk id="11" creationId="{C213F229-EE5B-45AC-B78A-168E68C1FFE0}"/>
          </ac:picMkLst>
        </pc:picChg>
        <pc:picChg chg="add">
          <ac:chgData name="Nadine Bernasconi" userId="S::nadine.bernasconi@reseaueducation.onmicrosoft.com::e3cdd8bd-0880-4c98-89c2-aacf813f739d" providerId="AD" clId="Web-{5C7BD86C-97B1-97B9-1388-26647F809D05}" dt="2022-01-06T08:02:59.739" v="28"/>
          <ac:picMkLst>
            <pc:docMk/>
            <pc:sldMk cId="1256905741" sldId="334"/>
            <ac:picMk id="12" creationId="{34DFB4EB-DD81-4C13-894E-664763EF9F99}"/>
          </ac:picMkLst>
        </pc:picChg>
      </pc:sldChg>
      <pc:sldChg chg="addSp delSp new">
        <pc:chgData name="Nadine Bernasconi" userId="S::nadine.bernasconi@reseaueducation.onmicrosoft.com::e3cdd8bd-0880-4c98-89c2-aacf813f739d" providerId="AD" clId="Web-{5C7BD86C-97B1-97B9-1388-26647F809D05}" dt="2022-01-06T08:07:30.103" v="68"/>
        <pc:sldMkLst>
          <pc:docMk/>
          <pc:sldMk cId="696619199" sldId="335"/>
        </pc:sldMkLst>
        <pc:spChg chg="add">
          <ac:chgData name="Nadine Bernasconi" userId="S::nadine.bernasconi@reseaueducation.onmicrosoft.com::e3cdd8bd-0880-4c98-89c2-aacf813f739d" providerId="AD" clId="Web-{5C7BD86C-97B1-97B9-1388-26647F809D05}" dt="2022-01-06T08:03:16.521" v="30"/>
          <ac:spMkLst>
            <pc:docMk/>
            <pc:sldMk cId="696619199" sldId="335"/>
            <ac:spMk id="5" creationId="{4AFF21D3-0600-4459-AF0E-CEDCA07BB764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7:30.103" v="68"/>
          <ac:spMkLst>
            <pc:docMk/>
            <pc:sldMk cId="696619199" sldId="335"/>
            <ac:spMk id="6" creationId="{7E66460E-3C15-4C38-99F8-F3758CFA1171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7:12.259" v="64"/>
          <ac:spMkLst>
            <pc:docMk/>
            <pc:sldMk cId="696619199" sldId="335"/>
            <ac:spMk id="7" creationId="{E6C3EDF2-5568-4BC5-B792-84E51F68F2FB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3:16.521" v="30"/>
          <ac:spMkLst>
            <pc:docMk/>
            <pc:sldMk cId="696619199" sldId="335"/>
            <ac:spMk id="8" creationId="{CA171335-B7DD-4FE9-AECC-84299A78D0F5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3:16.521" v="30"/>
          <ac:spMkLst>
            <pc:docMk/>
            <pc:sldMk cId="696619199" sldId="335"/>
            <ac:spMk id="9" creationId="{7132CED0-D056-487F-9BE9-1B52F94CDE96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3:16.521" v="30"/>
          <ac:spMkLst>
            <pc:docMk/>
            <pc:sldMk cId="696619199" sldId="335"/>
            <ac:spMk id="11" creationId="{FC4BE4CF-73A5-4A1F-996C-4E576FD2B159}"/>
          </ac:spMkLst>
        </pc:spChg>
        <pc:picChg chg="add">
          <ac:chgData name="Nadine Bernasconi" userId="S::nadine.bernasconi@reseaueducation.onmicrosoft.com::e3cdd8bd-0880-4c98-89c2-aacf813f739d" providerId="AD" clId="Web-{5C7BD86C-97B1-97B9-1388-26647F809D05}" dt="2022-01-06T08:03:16.521" v="30"/>
          <ac:picMkLst>
            <pc:docMk/>
            <pc:sldMk cId="696619199" sldId="335"/>
            <ac:picMk id="10" creationId="{50BA8544-5030-4DD4-BCB1-42C57EBE1D59}"/>
          </ac:picMkLst>
        </pc:picChg>
      </pc:sldChg>
      <pc:sldChg chg="addSp delSp modSp new">
        <pc:chgData name="Nadine Bernasconi" userId="S::nadine.bernasconi@reseaueducation.onmicrosoft.com::e3cdd8bd-0880-4c98-89c2-aacf813f739d" providerId="AD" clId="Web-{5C7BD86C-97B1-97B9-1388-26647F809D05}" dt="2022-01-06T08:07:52.447" v="72" actId="1076"/>
        <pc:sldMkLst>
          <pc:docMk/>
          <pc:sldMk cId="3279498319" sldId="336"/>
        </pc:sldMkLst>
        <pc:spChg chg="del">
          <ac:chgData name="Nadine Bernasconi" userId="S::nadine.bernasconi@reseaueducation.onmicrosoft.com::e3cdd8bd-0880-4c98-89c2-aacf813f739d" providerId="AD" clId="Web-{5C7BD86C-97B1-97B9-1388-26647F809D05}" dt="2022-01-06T08:07:47.697" v="71"/>
          <ac:spMkLst>
            <pc:docMk/>
            <pc:sldMk cId="3279498319" sldId="336"/>
            <ac:spMk id="2" creationId="{305BB404-C50B-4174-9BEB-78CC10FE54DE}"/>
          </ac:spMkLst>
        </pc:spChg>
        <pc:spChg chg="del">
          <ac:chgData name="Nadine Bernasconi" userId="S::nadine.bernasconi@reseaueducation.onmicrosoft.com::e3cdd8bd-0880-4c98-89c2-aacf813f739d" providerId="AD" clId="Web-{5C7BD86C-97B1-97B9-1388-26647F809D05}" dt="2022-01-06T08:07:45.244" v="70"/>
          <ac:spMkLst>
            <pc:docMk/>
            <pc:sldMk cId="3279498319" sldId="336"/>
            <ac:spMk id="3" creationId="{DD882AB6-F47B-4D33-9826-EAC2ACDC8BBF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3:36.271" v="33"/>
          <ac:spMkLst>
            <pc:docMk/>
            <pc:sldMk cId="3279498319" sldId="336"/>
            <ac:spMk id="5" creationId="{84F16F05-2526-4740-ACB1-41F9AF37595E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3:36.271" v="33"/>
          <ac:spMkLst>
            <pc:docMk/>
            <pc:sldMk cId="3279498319" sldId="336"/>
            <ac:spMk id="6" creationId="{7B21D4CF-369A-49AB-86AB-7E3D9F7A6412}"/>
          </ac:spMkLst>
        </pc:spChg>
        <pc:spChg chg="add mod">
          <ac:chgData name="Nadine Bernasconi" userId="S::nadine.bernasconi@reseaueducation.onmicrosoft.com::e3cdd8bd-0880-4c98-89c2-aacf813f739d" providerId="AD" clId="Web-{5C7BD86C-97B1-97B9-1388-26647F809D05}" dt="2022-01-06T08:07:52.447" v="72" actId="1076"/>
          <ac:spMkLst>
            <pc:docMk/>
            <pc:sldMk cId="3279498319" sldId="336"/>
            <ac:spMk id="7" creationId="{11592C97-4F1D-487B-B8D9-CF0BA8621C06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3:36.271" v="33"/>
          <ac:spMkLst>
            <pc:docMk/>
            <pc:sldMk cId="3279498319" sldId="336"/>
            <ac:spMk id="8" creationId="{FF461995-8C47-49C2-BD0D-FBD8289B23E8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3:36.271" v="33"/>
          <ac:spMkLst>
            <pc:docMk/>
            <pc:sldMk cId="3279498319" sldId="336"/>
            <ac:spMk id="9" creationId="{62CADCEA-CA45-4208-9D12-54B9FB6B9884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3:36.271" v="33"/>
          <ac:spMkLst>
            <pc:docMk/>
            <pc:sldMk cId="3279498319" sldId="336"/>
            <ac:spMk id="11" creationId="{1C2DF65D-9941-404D-BBCE-F2E75F09216C}"/>
          </ac:spMkLst>
        </pc:spChg>
        <pc:picChg chg="add">
          <ac:chgData name="Nadine Bernasconi" userId="S::nadine.bernasconi@reseaueducation.onmicrosoft.com::e3cdd8bd-0880-4c98-89c2-aacf813f739d" providerId="AD" clId="Web-{5C7BD86C-97B1-97B9-1388-26647F809D05}" dt="2022-01-06T08:03:36.271" v="33"/>
          <ac:picMkLst>
            <pc:docMk/>
            <pc:sldMk cId="3279498319" sldId="336"/>
            <ac:picMk id="10" creationId="{52057642-FCE8-4B46-86D0-A70A84A424BE}"/>
          </ac:picMkLst>
        </pc:picChg>
      </pc:sldChg>
      <pc:sldChg chg="addSp delSp new">
        <pc:chgData name="Nadine Bernasconi" userId="S::nadine.bernasconi@reseaueducation.onmicrosoft.com::e3cdd8bd-0880-4c98-89c2-aacf813f739d" providerId="AD" clId="Web-{5C7BD86C-97B1-97B9-1388-26647F809D05}" dt="2022-01-06T08:04:14.740" v="39"/>
        <pc:sldMkLst>
          <pc:docMk/>
          <pc:sldMk cId="1880910198" sldId="337"/>
        </pc:sldMkLst>
        <pc:spChg chg="del">
          <ac:chgData name="Nadine Bernasconi" userId="S::nadine.bernasconi@reseaueducation.onmicrosoft.com::e3cdd8bd-0880-4c98-89c2-aacf813f739d" providerId="AD" clId="Web-{5C7BD86C-97B1-97B9-1388-26647F809D05}" dt="2022-01-06T08:03:49.115" v="36"/>
          <ac:spMkLst>
            <pc:docMk/>
            <pc:sldMk cId="1880910198" sldId="337"/>
            <ac:spMk id="2" creationId="{FC363FE5-EBB1-414F-AB2C-C1B8C17FFBFE}"/>
          </ac:spMkLst>
        </pc:spChg>
        <pc:spChg chg="del">
          <ac:chgData name="Nadine Bernasconi" userId="S::nadine.bernasconi@reseaueducation.onmicrosoft.com::e3cdd8bd-0880-4c98-89c2-aacf813f739d" providerId="AD" clId="Web-{5C7BD86C-97B1-97B9-1388-26647F809D05}" dt="2022-01-06T08:03:46.552" v="35"/>
          <ac:spMkLst>
            <pc:docMk/>
            <pc:sldMk cId="1880910198" sldId="337"/>
            <ac:spMk id="3" creationId="{653C7C9D-DABC-4F52-BFE6-E4455D897574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4:06.615" v="38"/>
          <ac:spMkLst>
            <pc:docMk/>
            <pc:sldMk cId="1880910198" sldId="337"/>
            <ac:spMk id="5" creationId="{6AEFE136-007F-4CD5-8B07-25E84719F7F9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4:06.615" v="38"/>
          <ac:spMkLst>
            <pc:docMk/>
            <pc:sldMk cId="1880910198" sldId="337"/>
            <ac:spMk id="6" creationId="{E17E2887-8D25-4390-944D-236D79D30E59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4:06.615" v="38"/>
          <ac:spMkLst>
            <pc:docMk/>
            <pc:sldMk cId="1880910198" sldId="337"/>
            <ac:spMk id="7" creationId="{68DAA3C4-EB0A-4443-BC29-41732C344723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4:06.615" v="38"/>
          <ac:spMkLst>
            <pc:docMk/>
            <pc:sldMk cId="1880910198" sldId="337"/>
            <ac:spMk id="8" creationId="{0FE87DE1-0E81-4504-B463-700C3716DEEC}"/>
          </ac:spMkLst>
        </pc:spChg>
        <pc:spChg chg="add del">
          <ac:chgData name="Nadine Bernasconi" userId="S::nadine.bernasconi@reseaueducation.onmicrosoft.com::e3cdd8bd-0880-4c98-89c2-aacf813f739d" providerId="AD" clId="Web-{5C7BD86C-97B1-97B9-1388-26647F809D05}" dt="2022-01-06T08:04:06.615" v="38"/>
          <ac:spMkLst>
            <pc:docMk/>
            <pc:sldMk cId="1880910198" sldId="337"/>
            <ac:spMk id="10" creationId="{B0C8ECF4-7820-432C-BE80-01541671183E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4:14.740" v="39"/>
          <ac:spMkLst>
            <pc:docMk/>
            <pc:sldMk cId="1880910198" sldId="337"/>
            <ac:spMk id="11" creationId="{9BC16284-A496-4A31-80F9-9489709E979D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4:14.740" v="39"/>
          <ac:spMkLst>
            <pc:docMk/>
            <pc:sldMk cId="1880910198" sldId="337"/>
            <ac:spMk id="12" creationId="{8A2CE16D-C52C-4611-BD63-D770EDF58F2E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4:14.740" v="39"/>
          <ac:spMkLst>
            <pc:docMk/>
            <pc:sldMk cId="1880910198" sldId="337"/>
            <ac:spMk id="13" creationId="{DC3AE878-A5CE-4701-AEA1-66F4E930CCED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4:14.740" v="39"/>
          <ac:spMkLst>
            <pc:docMk/>
            <pc:sldMk cId="1880910198" sldId="337"/>
            <ac:spMk id="14" creationId="{0C470155-751F-4621-A3A7-BC33293063C3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4:14.740" v="39"/>
          <ac:spMkLst>
            <pc:docMk/>
            <pc:sldMk cId="1880910198" sldId="337"/>
            <ac:spMk id="15" creationId="{63130AC5-BC32-4E59-B33D-506B5FF9996C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4:14.740" v="39"/>
          <ac:spMkLst>
            <pc:docMk/>
            <pc:sldMk cId="1880910198" sldId="337"/>
            <ac:spMk id="17" creationId="{4B184618-1AB2-4F2D-A45F-EA39D52C9809}"/>
          </ac:spMkLst>
        </pc:spChg>
        <pc:picChg chg="add del">
          <ac:chgData name="Nadine Bernasconi" userId="S::nadine.bernasconi@reseaueducation.onmicrosoft.com::e3cdd8bd-0880-4c98-89c2-aacf813f739d" providerId="AD" clId="Web-{5C7BD86C-97B1-97B9-1388-26647F809D05}" dt="2022-01-06T08:04:06.615" v="38"/>
          <ac:picMkLst>
            <pc:docMk/>
            <pc:sldMk cId="1880910198" sldId="337"/>
            <ac:picMk id="9" creationId="{FBB0987D-DE17-463A-9979-29DC6656CAB6}"/>
          </ac:picMkLst>
        </pc:picChg>
        <pc:picChg chg="add">
          <ac:chgData name="Nadine Bernasconi" userId="S::nadine.bernasconi@reseaueducation.onmicrosoft.com::e3cdd8bd-0880-4c98-89c2-aacf813f739d" providerId="AD" clId="Web-{5C7BD86C-97B1-97B9-1388-26647F809D05}" dt="2022-01-06T08:04:14.740" v="39"/>
          <ac:picMkLst>
            <pc:docMk/>
            <pc:sldMk cId="1880910198" sldId="337"/>
            <ac:picMk id="16" creationId="{18C25E5A-FF6E-4D85-94DE-D44F0899C853}"/>
          </ac:picMkLst>
        </pc:picChg>
      </pc:sldChg>
      <pc:sldChg chg="addSp delSp new">
        <pc:chgData name="Nadine Bernasconi" userId="S::nadine.bernasconi@reseaueducation.onmicrosoft.com::e3cdd8bd-0880-4c98-89c2-aacf813f739d" providerId="AD" clId="Web-{5C7BD86C-97B1-97B9-1388-26647F809D05}" dt="2022-01-06T08:04:39.631" v="43"/>
        <pc:sldMkLst>
          <pc:docMk/>
          <pc:sldMk cId="84478496" sldId="338"/>
        </pc:sldMkLst>
        <pc:spChg chg="del">
          <ac:chgData name="Nadine Bernasconi" userId="S::nadine.bernasconi@reseaueducation.onmicrosoft.com::e3cdd8bd-0880-4c98-89c2-aacf813f739d" providerId="AD" clId="Web-{5C7BD86C-97B1-97B9-1388-26647F809D05}" dt="2022-01-06T08:04:21.787" v="41"/>
          <ac:spMkLst>
            <pc:docMk/>
            <pc:sldMk cId="84478496" sldId="338"/>
            <ac:spMk id="2" creationId="{3855E5CD-2A05-4849-8F6E-AA14A0458454}"/>
          </ac:spMkLst>
        </pc:spChg>
        <pc:spChg chg="del">
          <ac:chgData name="Nadine Bernasconi" userId="S::nadine.bernasconi@reseaueducation.onmicrosoft.com::e3cdd8bd-0880-4c98-89c2-aacf813f739d" providerId="AD" clId="Web-{5C7BD86C-97B1-97B9-1388-26647F809D05}" dt="2022-01-06T08:04:23.444" v="42"/>
          <ac:spMkLst>
            <pc:docMk/>
            <pc:sldMk cId="84478496" sldId="338"/>
            <ac:spMk id="3" creationId="{62A86DFA-BE39-4B19-810C-DC7F00620226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4:39.631" v="43"/>
          <ac:spMkLst>
            <pc:docMk/>
            <pc:sldMk cId="84478496" sldId="338"/>
            <ac:spMk id="5" creationId="{9756A644-2CC4-4150-A633-A604352127F1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4:39.631" v="43"/>
          <ac:spMkLst>
            <pc:docMk/>
            <pc:sldMk cId="84478496" sldId="338"/>
            <ac:spMk id="6" creationId="{921C34E8-0264-4AAD-B8BB-417E1A7C1745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4:39.631" v="43"/>
          <ac:spMkLst>
            <pc:docMk/>
            <pc:sldMk cId="84478496" sldId="338"/>
            <ac:spMk id="7" creationId="{288E0DB6-CC8B-441B-BB7F-B153AB5F6EE8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4:39.631" v="43"/>
          <ac:spMkLst>
            <pc:docMk/>
            <pc:sldMk cId="84478496" sldId="338"/>
            <ac:spMk id="8" creationId="{E7267728-BCEB-406E-9A2D-0A9B5F0060C8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4:39.631" v="43"/>
          <ac:spMkLst>
            <pc:docMk/>
            <pc:sldMk cId="84478496" sldId="338"/>
            <ac:spMk id="9" creationId="{C479BB82-7A6E-4684-92AE-60A352751598}"/>
          </ac:spMkLst>
        </pc:spChg>
        <pc:picChg chg="add">
          <ac:chgData name="Nadine Bernasconi" userId="S::nadine.bernasconi@reseaueducation.onmicrosoft.com::e3cdd8bd-0880-4c98-89c2-aacf813f739d" providerId="AD" clId="Web-{5C7BD86C-97B1-97B9-1388-26647F809D05}" dt="2022-01-06T08:04:39.631" v="43"/>
          <ac:picMkLst>
            <pc:docMk/>
            <pc:sldMk cId="84478496" sldId="338"/>
            <ac:picMk id="10" creationId="{5A11A35D-F498-43D7-BC31-6BC7BDA501E6}"/>
          </ac:picMkLst>
        </pc:picChg>
      </pc:sldChg>
      <pc:sldChg chg="addSp delSp new">
        <pc:chgData name="Nadine Bernasconi" userId="S::nadine.bernasconi@reseaueducation.onmicrosoft.com::e3cdd8bd-0880-4c98-89c2-aacf813f739d" providerId="AD" clId="Web-{5C7BD86C-97B1-97B9-1388-26647F809D05}" dt="2022-01-06T08:06:20.648" v="58"/>
        <pc:sldMkLst>
          <pc:docMk/>
          <pc:sldMk cId="3529306475" sldId="339"/>
        </pc:sldMkLst>
        <pc:spChg chg="del">
          <ac:chgData name="Nadine Bernasconi" userId="S::nadine.bernasconi@reseaueducation.onmicrosoft.com::e3cdd8bd-0880-4c98-89c2-aacf813f739d" providerId="AD" clId="Web-{5C7BD86C-97B1-97B9-1388-26647F809D05}" dt="2022-01-06T08:06:17.195" v="56"/>
          <ac:spMkLst>
            <pc:docMk/>
            <pc:sldMk cId="3529306475" sldId="339"/>
            <ac:spMk id="2" creationId="{2ED22C9F-44D2-4238-95E0-247C344B51BA}"/>
          </ac:spMkLst>
        </pc:spChg>
        <pc:spChg chg="del">
          <ac:chgData name="Nadine Bernasconi" userId="S::nadine.bernasconi@reseaueducation.onmicrosoft.com::e3cdd8bd-0880-4c98-89c2-aacf813f739d" providerId="AD" clId="Web-{5C7BD86C-97B1-97B9-1388-26647F809D05}" dt="2022-01-06T08:06:19.086" v="57"/>
          <ac:spMkLst>
            <pc:docMk/>
            <pc:sldMk cId="3529306475" sldId="339"/>
            <ac:spMk id="3" creationId="{3FADC570-2DC8-489B-A4D9-8C05BB024475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5:03.460" v="45"/>
          <ac:spMkLst>
            <pc:docMk/>
            <pc:sldMk cId="3529306475" sldId="339"/>
            <ac:spMk id="5" creationId="{3F87E5EB-5F4D-4D34-B4AD-7689EA0E6343}"/>
          </ac:spMkLst>
        </pc:spChg>
        <pc:spChg chg="add">
          <ac:chgData name="Nadine Bernasconi" userId="S::nadine.bernasconi@reseaueducation.onmicrosoft.com::e3cdd8bd-0880-4c98-89c2-aacf813f739d" providerId="AD" clId="Web-{5C7BD86C-97B1-97B9-1388-26647F809D05}" dt="2022-01-06T08:05:03.460" v="45"/>
          <ac:spMkLst>
            <pc:docMk/>
            <pc:sldMk cId="3529306475" sldId="339"/>
            <ac:spMk id="6" creationId="{DB64C0E4-AA2D-4AC7-876F-8ABE270BD4DD}"/>
          </ac:spMkLst>
        </pc:spChg>
        <pc:picChg chg="add">
          <ac:chgData name="Nadine Bernasconi" userId="S::nadine.bernasconi@reseaueducation.onmicrosoft.com::e3cdd8bd-0880-4c98-89c2-aacf813f739d" providerId="AD" clId="Web-{5C7BD86C-97B1-97B9-1388-26647F809D05}" dt="2022-01-06T08:05:03.460" v="45"/>
          <ac:picMkLst>
            <pc:docMk/>
            <pc:sldMk cId="3529306475" sldId="339"/>
            <ac:picMk id="7" creationId="{6B4F2234-9102-4A88-8311-8E6250A5FBCF}"/>
          </ac:picMkLst>
        </pc:picChg>
        <pc:picChg chg="add">
          <ac:chgData name="Nadine Bernasconi" userId="S::nadine.bernasconi@reseaueducation.onmicrosoft.com::e3cdd8bd-0880-4c98-89c2-aacf813f739d" providerId="AD" clId="Web-{5C7BD86C-97B1-97B9-1388-26647F809D05}" dt="2022-01-06T08:05:03.460" v="45"/>
          <ac:picMkLst>
            <pc:docMk/>
            <pc:sldMk cId="3529306475" sldId="339"/>
            <ac:picMk id="8" creationId="{7C1FEB76-D2F8-4C2D-B8D1-B46EBA577226}"/>
          </ac:picMkLst>
        </pc:picChg>
        <pc:picChg chg="add">
          <ac:chgData name="Nadine Bernasconi" userId="S::nadine.bernasconi@reseaueducation.onmicrosoft.com::e3cdd8bd-0880-4c98-89c2-aacf813f739d" providerId="AD" clId="Web-{5C7BD86C-97B1-97B9-1388-26647F809D05}" dt="2022-01-06T08:05:03.460" v="45"/>
          <ac:picMkLst>
            <pc:docMk/>
            <pc:sldMk cId="3529306475" sldId="339"/>
            <ac:picMk id="9" creationId="{ED293C8E-4924-4DB2-83CB-859048E84833}"/>
          </ac:picMkLst>
        </pc:picChg>
        <pc:picChg chg="add">
          <ac:chgData name="Nadine Bernasconi" userId="S::nadine.bernasconi@reseaueducation.onmicrosoft.com::e3cdd8bd-0880-4c98-89c2-aacf813f739d" providerId="AD" clId="Web-{5C7BD86C-97B1-97B9-1388-26647F809D05}" dt="2022-01-06T08:05:03.460" v="45"/>
          <ac:picMkLst>
            <pc:docMk/>
            <pc:sldMk cId="3529306475" sldId="339"/>
            <ac:picMk id="10" creationId="{B15EBE00-9FD5-4763-8519-DC2B2A183B16}"/>
          </ac:picMkLst>
        </pc:picChg>
        <pc:picChg chg="add">
          <ac:chgData name="Nadine Bernasconi" userId="S::nadine.bernasconi@reseaueducation.onmicrosoft.com::e3cdd8bd-0880-4c98-89c2-aacf813f739d" providerId="AD" clId="Web-{5C7BD86C-97B1-97B9-1388-26647F809D05}" dt="2022-01-06T08:05:03.460" v="45"/>
          <ac:picMkLst>
            <pc:docMk/>
            <pc:sldMk cId="3529306475" sldId="339"/>
            <ac:picMk id="11" creationId="{692B88D8-8EB0-4B6B-9CEA-E53DB9DD5730}"/>
          </ac:picMkLst>
        </pc:picChg>
        <pc:picChg chg="add">
          <ac:chgData name="Nadine Bernasconi" userId="S::nadine.bernasconi@reseaueducation.onmicrosoft.com::e3cdd8bd-0880-4c98-89c2-aacf813f739d" providerId="AD" clId="Web-{5C7BD86C-97B1-97B9-1388-26647F809D05}" dt="2022-01-06T08:06:20.648" v="58"/>
          <ac:picMkLst>
            <pc:docMk/>
            <pc:sldMk cId="3529306475" sldId="339"/>
            <ac:picMk id="13" creationId="{F07E1BE1-01F5-4299-A325-34E2754D6298}"/>
          </ac:picMkLst>
        </pc:picChg>
      </pc:sldChg>
    </pc:docChg>
  </pc:docChgLst>
  <pc:docChgLst>
    <pc:chgData name="Nadine Bernasconi" userId="S::nadine.bernasconi@reseaueducation.onmicrosoft.com::e3cdd8bd-0880-4c98-89c2-aacf813f739d" providerId="AD" clId="Web-{4F4C2ABA-75B1-4789-877E-979E3224EAD8}"/>
    <pc:docChg chg="addSld delSld modSld sldOrd">
      <pc:chgData name="Nadine Bernasconi" userId="S::nadine.bernasconi@reseaueducation.onmicrosoft.com::e3cdd8bd-0880-4c98-89c2-aacf813f739d" providerId="AD" clId="Web-{4F4C2ABA-75B1-4789-877E-979E3224EAD8}" dt="2022-01-05T09:26:27.792" v="94" actId="20577"/>
      <pc:docMkLst>
        <pc:docMk/>
      </pc:docMkLst>
      <pc:sldChg chg="modSp">
        <pc:chgData name="Nadine Bernasconi" userId="S::nadine.bernasconi@reseaueducation.onmicrosoft.com::e3cdd8bd-0880-4c98-89c2-aacf813f739d" providerId="AD" clId="Web-{4F4C2ABA-75B1-4789-877E-979E3224EAD8}" dt="2022-01-05T09:16:15.113" v="6" actId="20577"/>
        <pc:sldMkLst>
          <pc:docMk/>
          <pc:sldMk cId="3399832115" sldId="312"/>
        </pc:sldMkLst>
        <pc:graphicFrameChg chg="modGraphic">
          <ac:chgData name="Nadine Bernasconi" userId="S::nadine.bernasconi@reseaueducation.onmicrosoft.com::e3cdd8bd-0880-4c98-89c2-aacf813f739d" providerId="AD" clId="Web-{4F4C2ABA-75B1-4789-877E-979E3224EAD8}" dt="2022-01-05T09:16:15.113" v="6" actId="20577"/>
          <ac:graphicFrameMkLst>
            <pc:docMk/>
            <pc:sldMk cId="3399832115" sldId="312"/>
            <ac:graphicFrameMk id="7" creationId="{1FAA68F3-7E29-4699-A9DE-F9EBF7794FDA}"/>
          </ac:graphicFrameMkLst>
        </pc:graphicFrameChg>
      </pc:sldChg>
      <pc:sldChg chg="addSp modSp">
        <pc:chgData name="Nadine Bernasconi" userId="S::nadine.bernasconi@reseaueducation.onmicrosoft.com::e3cdd8bd-0880-4c98-89c2-aacf813f739d" providerId="AD" clId="Web-{4F4C2ABA-75B1-4789-877E-979E3224EAD8}" dt="2022-01-05T09:17:34.239" v="12" actId="20577"/>
        <pc:sldMkLst>
          <pc:docMk/>
          <pc:sldMk cId="4153894023" sldId="314"/>
        </pc:sldMkLst>
        <pc:spChg chg="add">
          <ac:chgData name="Nadine Bernasconi" userId="S::nadine.bernasconi@reseaueducation.onmicrosoft.com::e3cdd8bd-0880-4c98-89c2-aacf813f739d" providerId="AD" clId="Web-{4F4C2ABA-75B1-4789-877E-979E3224EAD8}" dt="2022-01-05T09:16:41.973" v="7"/>
          <ac:spMkLst>
            <pc:docMk/>
            <pc:sldMk cId="4153894023" sldId="314"/>
            <ac:spMk id="2" creationId="{511DF353-1EB6-402E-A271-DB465E43FAB9}"/>
          </ac:spMkLst>
        </pc:spChg>
        <pc:spChg chg="add">
          <ac:chgData name="Nadine Bernasconi" userId="S::nadine.bernasconi@reseaueducation.onmicrosoft.com::e3cdd8bd-0880-4c98-89c2-aacf813f739d" providerId="AD" clId="Web-{4F4C2ABA-75B1-4789-877E-979E3224EAD8}" dt="2022-01-05T09:17:22.082" v="8"/>
          <ac:spMkLst>
            <pc:docMk/>
            <pc:sldMk cId="4153894023" sldId="314"/>
            <ac:spMk id="3" creationId="{0381D889-549F-427B-AE0A-C347E524A926}"/>
          </ac:spMkLst>
        </pc:spChg>
        <pc:spChg chg="mod">
          <ac:chgData name="Nadine Bernasconi" userId="S::nadine.bernasconi@reseaueducation.onmicrosoft.com::e3cdd8bd-0880-4c98-89c2-aacf813f739d" providerId="AD" clId="Web-{4F4C2ABA-75B1-4789-877E-979E3224EAD8}" dt="2022-01-05T09:17:34.239" v="12" actId="20577"/>
          <ac:spMkLst>
            <pc:docMk/>
            <pc:sldMk cId="4153894023" sldId="314"/>
            <ac:spMk id="5" creationId="{69F169AB-0FBD-1442-A9A9-06E8BC5FC906}"/>
          </ac:spMkLst>
        </pc:spChg>
        <pc:spChg chg="add mod">
          <ac:chgData name="Nadine Bernasconi" userId="S::nadine.bernasconi@reseaueducation.onmicrosoft.com::e3cdd8bd-0880-4c98-89c2-aacf813f739d" providerId="AD" clId="Web-{4F4C2ABA-75B1-4789-877E-979E3224EAD8}" dt="2022-01-05T09:17:26.473" v="10" actId="20577"/>
          <ac:spMkLst>
            <pc:docMk/>
            <pc:sldMk cId="4153894023" sldId="314"/>
            <ac:spMk id="7" creationId="{A68FD8EB-42FB-406B-951E-FCA0608913EE}"/>
          </ac:spMkLst>
        </pc:spChg>
      </pc:sldChg>
      <pc:sldChg chg="addSp delSp modSp del">
        <pc:chgData name="Nadine Bernasconi" userId="S::nadine.bernasconi@reseaueducation.onmicrosoft.com::e3cdd8bd-0880-4c98-89c2-aacf813f739d" providerId="AD" clId="Web-{4F4C2ABA-75B1-4789-877E-979E3224EAD8}" dt="2022-01-05T09:25:04.306" v="81"/>
        <pc:sldMkLst>
          <pc:docMk/>
          <pc:sldMk cId="62915941" sldId="315"/>
        </pc:sldMkLst>
        <pc:spChg chg="mod">
          <ac:chgData name="Nadine Bernasconi" userId="S::nadine.bernasconi@reseaueducation.onmicrosoft.com::e3cdd8bd-0880-4c98-89c2-aacf813f739d" providerId="AD" clId="Web-{4F4C2ABA-75B1-4789-877E-979E3224EAD8}" dt="2022-01-05T09:18:43.083" v="21"/>
          <ac:spMkLst>
            <pc:docMk/>
            <pc:sldMk cId="62915941" sldId="315"/>
            <ac:spMk id="2" creationId="{07788EB1-5744-324C-9AEE-A3A053AC9E56}"/>
          </ac:spMkLst>
        </pc:spChg>
        <pc:spChg chg="del mod">
          <ac:chgData name="Nadine Bernasconi" userId="S::nadine.bernasconi@reseaueducation.onmicrosoft.com::e3cdd8bd-0880-4c98-89c2-aacf813f739d" providerId="AD" clId="Web-{4F4C2ABA-75B1-4789-877E-979E3224EAD8}" dt="2022-01-05T09:21:59.429" v="39"/>
          <ac:spMkLst>
            <pc:docMk/>
            <pc:sldMk cId="62915941" sldId="315"/>
            <ac:spMk id="3" creationId="{0CC3BBDF-B698-0948-8127-DE199B303E05}"/>
          </ac:spMkLst>
        </pc:spChg>
        <pc:spChg chg="mod">
          <ac:chgData name="Nadine Bernasconi" userId="S::nadine.bernasconi@reseaueducation.onmicrosoft.com::e3cdd8bd-0880-4c98-89c2-aacf813f739d" providerId="AD" clId="Web-{4F4C2ABA-75B1-4789-877E-979E3224EAD8}" dt="2022-01-05T09:18:43.083" v="21"/>
          <ac:spMkLst>
            <pc:docMk/>
            <pc:sldMk cId="62915941" sldId="315"/>
            <ac:spMk id="4" creationId="{2BCE4813-26AE-D34A-8CE4-FF3267E40CDD}"/>
          </ac:spMkLst>
        </pc:spChg>
        <pc:spChg chg="add del mod">
          <ac:chgData name="Nadine Bernasconi" userId="S::nadine.bernasconi@reseaueducation.onmicrosoft.com::e3cdd8bd-0880-4c98-89c2-aacf813f739d" providerId="AD" clId="Web-{4F4C2ABA-75B1-4789-877E-979E3224EAD8}" dt="2022-01-05T09:22:12.054" v="40"/>
          <ac:spMkLst>
            <pc:docMk/>
            <pc:sldMk cId="62915941" sldId="315"/>
            <ac:spMk id="6" creationId="{8F3C57B5-2CCD-4405-99DB-662FA12D97CC}"/>
          </ac:spMkLst>
        </pc:spChg>
        <pc:spChg chg="add mod">
          <ac:chgData name="Nadine Bernasconi" userId="S::nadine.bernasconi@reseaueducation.onmicrosoft.com::e3cdd8bd-0880-4c98-89c2-aacf813f739d" providerId="AD" clId="Web-{4F4C2ABA-75B1-4789-877E-979E3224EAD8}" dt="2022-01-05T09:22:17.179" v="43" actId="1076"/>
          <ac:spMkLst>
            <pc:docMk/>
            <pc:sldMk cId="62915941" sldId="315"/>
            <ac:spMk id="7" creationId="{DE6852B0-299B-43E1-8AAB-CFF77F6F8034}"/>
          </ac:spMkLst>
        </pc:spChg>
        <pc:spChg chg="add mod">
          <ac:chgData name="Nadine Bernasconi" userId="S::nadine.bernasconi@reseaueducation.onmicrosoft.com::e3cdd8bd-0880-4c98-89c2-aacf813f739d" providerId="AD" clId="Web-{4F4C2ABA-75B1-4789-877E-979E3224EAD8}" dt="2022-01-05T09:22:17.195" v="44" actId="1076"/>
          <ac:spMkLst>
            <pc:docMk/>
            <pc:sldMk cId="62915941" sldId="315"/>
            <ac:spMk id="8" creationId="{DDEB1B65-3A57-40D7-A66A-EB9ACF697BE3}"/>
          </ac:spMkLst>
        </pc:spChg>
        <pc:spChg chg="add del">
          <ac:chgData name="Nadine Bernasconi" userId="S::nadine.bernasconi@reseaueducation.onmicrosoft.com::e3cdd8bd-0880-4c98-89c2-aacf813f739d" providerId="AD" clId="Web-{4F4C2ABA-75B1-4789-877E-979E3224EAD8}" dt="2022-01-05T09:18:43.083" v="21"/>
          <ac:spMkLst>
            <pc:docMk/>
            <pc:sldMk cId="62915941" sldId="315"/>
            <ac:spMk id="9" creationId="{DAF1966E-FD40-4A4A-B61B-C4DF7FA05F06}"/>
          </ac:spMkLst>
        </pc:spChg>
        <pc:spChg chg="add del">
          <ac:chgData name="Nadine Bernasconi" userId="S::nadine.bernasconi@reseaueducation.onmicrosoft.com::e3cdd8bd-0880-4c98-89c2-aacf813f739d" providerId="AD" clId="Web-{4F4C2ABA-75B1-4789-877E-979E3224EAD8}" dt="2022-01-05T09:18:43.083" v="21"/>
          <ac:spMkLst>
            <pc:docMk/>
            <pc:sldMk cId="62915941" sldId="315"/>
            <ac:spMk id="11" creationId="{047BFA19-D45E-416B-A404-7AF2F3F27017}"/>
          </ac:spMkLst>
        </pc:spChg>
        <pc:spChg chg="add del">
          <ac:chgData name="Nadine Bernasconi" userId="S::nadine.bernasconi@reseaueducation.onmicrosoft.com::e3cdd8bd-0880-4c98-89c2-aacf813f739d" providerId="AD" clId="Web-{4F4C2ABA-75B1-4789-877E-979E3224EAD8}" dt="2022-01-05T09:18:43.083" v="21"/>
          <ac:spMkLst>
            <pc:docMk/>
            <pc:sldMk cId="62915941" sldId="315"/>
            <ac:spMk id="13" creationId="{8E0105E7-23DB-4CF2-8258-FF47C7620F6E}"/>
          </ac:spMkLst>
        </pc:spChg>
        <pc:spChg chg="add del">
          <ac:chgData name="Nadine Bernasconi" userId="S::nadine.bernasconi@reseaueducation.onmicrosoft.com::e3cdd8bd-0880-4c98-89c2-aacf813f739d" providerId="AD" clId="Web-{4F4C2ABA-75B1-4789-877E-979E3224EAD8}" dt="2022-01-05T09:18:43.083" v="21"/>
          <ac:spMkLst>
            <pc:docMk/>
            <pc:sldMk cId="62915941" sldId="315"/>
            <ac:spMk id="15" creationId="{074B4F7D-14B2-478B-8BF5-01E4E0C5D263}"/>
          </ac:spMkLst>
        </pc:spChg>
        <pc:spChg chg="add del">
          <ac:chgData name="Nadine Bernasconi" userId="S::nadine.bernasconi@reseaueducation.onmicrosoft.com::e3cdd8bd-0880-4c98-89c2-aacf813f739d" providerId="AD" clId="Web-{4F4C2ABA-75B1-4789-877E-979E3224EAD8}" dt="2022-01-05T09:18:43.083" v="21"/>
          <ac:spMkLst>
            <pc:docMk/>
            <pc:sldMk cId="62915941" sldId="315"/>
            <ac:spMk id="20" creationId="{CB299CAB-C506-454B-90FC-4065728297D3}"/>
          </ac:spMkLst>
        </pc:spChg>
        <pc:spChg chg="add del">
          <ac:chgData name="Nadine Bernasconi" userId="S::nadine.bernasconi@reseaueducation.onmicrosoft.com::e3cdd8bd-0880-4c98-89c2-aacf813f739d" providerId="AD" clId="Web-{4F4C2ABA-75B1-4789-877E-979E3224EAD8}" dt="2022-01-05T09:18:43.083" v="21"/>
          <ac:spMkLst>
            <pc:docMk/>
            <pc:sldMk cId="62915941" sldId="315"/>
            <ac:spMk id="22" creationId="{C8D99311-F254-40F1-8AB5-EE3E7B9B6872}"/>
          </ac:spMkLst>
        </pc:spChg>
        <pc:spChg chg="add del">
          <ac:chgData name="Nadine Bernasconi" userId="S::nadine.bernasconi@reseaueducation.onmicrosoft.com::e3cdd8bd-0880-4c98-89c2-aacf813f739d" providerId="AD" clId="Web-{4F4C2ABA-75B1-4789-877E-979E3224EAD8}" dt="2022-01-05T09:18:43.083" v="21"/>
          <ac:spMkLst>
            <pc:docMk/>
            <pc:sldMk cId="62915941" sldId="315"/>
            <ac:spMk id="24" creationId="{7D89E3CB-00ED-4691-9F0F-F23EA3564705}"/>
          </ac:spMkLst>
        </pc:spChg>
      </pc:sldChg>
      <pc:sldChg chg="addSp delSp modSp">
        <pc:chgData name="Nadine Bernasconi" userId="S::nadine.bernasconi@reseaueducation.onmicrosoft.com::e3cdd8bd-0880-4c98-89c2-aacf813f739d" providerId="AD" clId="Web-{4F4C2ABA-75B1-4789-877E-979E3224EAD8}" dt="2022-01-05T09:23:42.384" v="56" actId="1076"/>
        <pc:sldMkLst>
          <pc:docMk/>
          <pc:sldMk cId="2174096178" sldId="317"/>
        </pc:sldMkLst>
        <pc:spChg chg="mod">
          <ac:chgData name="Nadine Bernasconi" userId="S::nadine.bernasconi@reseaueducation.onmicrosoft.com::e3cdd8bd-0880-4c98-89c2-aacf813f739d" providerId="AD" clId="Web-{4F4C2ABA-75B1-4789-877E-979E3224EAD8}" dt="2022-01-05T09:23:23.243" v="49"/>
          <ac:spMkLst>
            <pc:docMk/>
            <pc:sldMk cId="2174096178" sldId="317"/>
            <ac:spMk id="2" creationId="{07788EB1-5744-324C-9AEE-A3A053AC9E56}"/>
          </ac:spMkLst>
        </pc:spChg>
        <pc:spChg chg="mod">
          <ac:chgData name="Nadine Bernasconi" userId="S::nadine.bernasconi@reseaueducation.onmicrosoft.com::e3cdd8bd-0880-4c98-89c2-aacf813f739d" providerId="AD" clId="Web-{4F4C2ABA-75B1-4789-877E-979E3224EAD8}" dt="2022-01-05T09:23:42.384" v="56" actId="1076"/>
          <ac:spMkLst>
            <pc:docMk/>
            <pc:sldMk cId="2174096178" sldId="317"/>
            <ac:spMk id="3" creationId="{0CC3BBDF-B698-0948-8127-DE199B303E05}"/>
          </ac:spMkLst>
        </pc:spChg>
        <pc:spChg chg="mod">
          <ac:chgData name="Nadine Bernasconi" userId="S::nadine.bernasconi@reseaueducation.onmicrosoft.com::e3cdd8bd-0880-4c98-89c2-aacf813f739d" providerId="AD" clId="Web-{4F4C2ABA-75B1-4789-877E-979E3224EAD8}" dt="2022-01-05T09:23:23.243" v="49"/>
          <ac:spMkLst>
            <pc:docMk/>
            <pc:sldMk cId="2174096178" sldId="317"/>
            <ac:spMk id="4" creationId="{2BCE4813-26AE-D34A-8CE4-FF3267E40CDD}"/>
          </ac:spMkLst>
        </pc:spChg>
        <pc:spChg chg="del">
          <ac:chgData name="Nadine Bernasconi" userId="S::nadine.bernasconi@reseaueducation.onmicrosoft.com::e3cdd8bd-0880-4c98-89c2-aacf813f739d" providerId="AD" clId="Web-{4F4C2ABA-75B1-4789-877E-979E3224EAD8}" dt="2022-01-05T09:23:23.243" v="49"/>
          <ac:spMkLst>
            <pc:docMk/>
            <pc:sldMk cId="2174096178" sldId="317"/>
            <ac:spMk id="20" creationId="{DAF1966E-FD40-4A4A-B61B-C4DF7FA05F06}"/>
          </ac:spMkLst>
        </pc:spChg>
        <pc:spChg chg="del">
          <ac:chgData name="Nadine Bernasconi" userId="S::nadine.bernasconi@reseaueducation.onmicrosoft.com::e3cdd8bd-0880-4c98-89c2-aacf813f739d" providerId="AD" clId="Web-{4F4C2ABA-75B1-4789-877E-979E3224EAD8}" dt="2022-01-05T09:23:23.243" v="49"/>
          <ac:spMkLst>
            <pc:docMk/>
            <pc:sldMk cId="2174096178" sldId="317"/>
            <ac:spMk id="22" creationId="{047BFA19-D45E-416B-A404-7AF2F3F27017}"/>
          </ac:spMkLst>
        </pc:spChg>
        <pc:spChg chg="del">
          <ac:chgData name="Nadine Bernasconi" userId="S::nadine.bernasconi@reseaueducation.onmicrosoft.com::e3cdd8bd-0880-4c98-89c2-aacf813f739d" providerId="AD" clId="Web-{4F4C2ABA-75B1-4789-877E-979E3224EAD8}" dt="2022-01-05T09:23:23.243" v="49"/>
          <ac:spMkLst>
            <pc:docMk/>
            <pc:sldMk cId="2174096178" sldId="317"/>
            <ac:spMk id="24" creationId="{8E0105E7-23DB-4CF2-8258-FF47C7620F6E}"/>
          </ac:spMkLst>
        </pc:spChg>
        <pc:spChg chg="del">
          <ac:chgData name="Nadine Bernasconi" userId="S::nadine.bernasconi@reseaueducation.onmicrosoft.com::e3cdd8bd-0880-4c98-89c2-aacf813f739d" providerId="AD" clId="Web-{4F4C2ABA-75B1-4789-877E-979E3224EAD8}" dt="2022-01-05T09:23:23.243" v="49"/>
          <ac:spMkLst>
            <pc:docMk/>
            <pc:sldMk cId="2174096178" sldId="317"/>
            <ac:spMk id="26" creationId="{074B4F7D-14B2-478B-8BF5-01E4E0C5D263}"/>
          </ac:spMkLst>
        </pc:spChg>
        <pc:spChg chg="add">
          <ac:chgData name="Nadine Bernasconi" userId="S::nadine.bernasconi@reseaueducation.onmicrosoft.com::e3cdd8bd-0880-4c98-89c2-aacf813f739d" providerId="AD" clId="Web-{4F4C2ABA-75B1-4789-877E-979E3224EAD8}" dt="2022-01-05T09:23:23.243" v="49"/>
          <ac:spMkLst>
            <pc:docMk/>
            <pc:sldMk cId="2174096178" sldId="317"/>
            <ac:spMk id="31" creationId="{CB299CAB-C506-454B-90FC-4065728297D3}"/>
          </ac:spMkLst>
        </pc:spChg>
        <pc:spChg chg="add">
          <ac:chgData name="Nadine Bernasconi" userId="S::nadine.bernasconi@reseaueducation.onmicrosoft.com::e3cdd8bd-0880-4c98-89c2-aacf813f739d" providerId="AD" clId="Web-{4F4C2ABA-75B1-4789-877E-979E3224EAD8}" dt="2022-01-05T09:23:23.243" v="49"/>
          <ac:spMkLst>
            <pc:docMk/>
            <pc:sldMk cId="2174096178" sldId="317"/>
            <ac:spMk id="33" creationId="{C8D99311-F254-40F1-8AB5-EE3E7B9B6872}"/>
          </ac:spMkLst>
        </pc:spChg>
        <pc:spChg chg="add">
          <ac:chgData name="Nadine Bernasconi" userId="S::nadine.bernasconi@reseaueducation.onmicrosoft.com::e3cdd8bd-0880-4c98-89c2-aacf813f739d" providerId="AD" clId="Web-{4F4C2ABA-75B1-4789-877E-979E3224EAD8}" dt="2022-01-05T09:23:23.243" v="49"/>
          <ac:spMkLst>
            <pc:docMk/>
            <pc:sldMk cId="2174096178" sldId="317"/>
            <ac:spMk id="35" creationId="{7D89E3CB-00ED-4691-9F0F-F23EA3564705}"/>
          </ac:spMkLst>
        </pc:spChg>
      </pc:sldChg>
      <pc:sldChg chg="modSp">
        <pc:chgData name="Nadine Bernasconi" userId="S::nadine.bernasconi@reseaueducation.onmicrosoft.com::e3cdd8bd-0880-4c98-89c2-aacf813f739d" providerId="AD" clId="Web-{4F4C2ABA-75B1-4789-877E-979E3224EAD8}" dt="2022-01-05T09:26:27.792" v="94" actId="20577"/>
        <pc:sldMkLst>
          <pc:docMk/>
          <pc:sldMk cId="2746767028" sldId="318"/>
        </pc:sldMkLst>
        <pc:spChg chg="mod">
          <ac:chgData name="Nadine Bernasconi" userId="S::nadine.bernasconi@reseaueducation.onmicrosoft.com::e3cdd8bd-0880-4c98-89c2-aacf813f739d" providerId="AD" clId="Web-{4F4C2ABA-75B1-4789-877E-979E3224EAD8}" dt="2022-01-05T09:26:27.792" v="94" actId="20577"/>
          <ac:spMkLst>
            <pc:docMk/>
            <pc:sldMk cId="2746767028" sldId="318"/>
            <ac:spMk id="2" creationId="{4D29E51E-26B0-8541-9BFC-DAA6575E9D7C}"/>
          </ac:spMkLst>
        </pc:spChg>
      </pc:sldChg>
      <pc:sldChg chg="addSp delSp modSp new mod setBg">
        <pc:chgData name="Nadine Bernasconi" userId="S::nadine.bernasconi@reseaueducation.onmicrosoft.com::e3cdd8bd-0880-4c98-89c2-aacf813f739d" providerId="AD" clId="Web-{4F4C2ABA-75B1-4789-877E-979E3224EAD8}" dt="2022-01-05T09:26:04.620" v="91" actId="1076"/>
        <pc:sldMkLst>
          <pc:docMk/>
          <pc:sldMk cId="2556709415" sldId="325"/>
        </pc:sldMkLst>
        <pc:spChg chg="mod">
          <ac:chgData name="Nadine Bernasconi" userId="S::nadine.bernasconi@reseaueducation.onmicrosoft.com::e3cdd8bd-0880-4c98-89c2-aacf813f739d" providerId="AD" clId="Web-{4F4C2ABA-75B1-4789-877E-979E3224EAD8}" dt="2022-01-05T09:26:04.620" v="91" actId="1076"/>
          <ac:spMkLst>
            <pc:docMk/>
            <pc:sldMk cId="2556709415" sldId="325"/>
            <ac:spMk id="2" creationId="{A81EFA1E-401C-4FEE-B76F-4C1928F284F0}"/>
          </ac:spMkLst>
        </pc:spChg>
        <pc:spChg chg="mod ord">
          <ac:chgData name="Nadine Bernasconi" userId="S::nadine.bernasconi@reseaueducation.onmicrosoft.com::e3cdd8bd-0880-4c98-89c2-aacf813f739d" providerId="AD" clId="Web-{4F4C2ABA-75B1-4789-877E-979E3224EAD8}" dt="2022-01-05T09:22:39.023" v="48" actId="20577"/>
          <ac:spMkLst>
            <pc:docMk/>
            <pc:sldMk cId="2556709415" sldId="325"/>
            <ac:spMk id="3" creationId="{12A0C14A-1414-4184-BB57-62305EDFE37A}"/>
          </ac:spMkLst>
        </pc:spChg>
        <pc:spChg chg="mod">
          <ac:chgData name="Nadine Bernasconi" userId="S::nadine.bernasconi@reseaueducation.onmicrosoft.com::e3cdd8bd-0880-4c98-89c2-aacf813f739d" providerId="AD" clId="Web-{4F4C2ABA-75B1-4789-877E-979E3224EAD8}" dt="2022-01-05T09:18:25.646" v="19"/>
          <ac:spMkLst>
            <pc:docMk/>
            <pc:sldMk cId="2556709415" sldId="325"/>
            <ac:spMk id="4" creationId="{95266083-92D8-4FDA-84A5-8049F1AA87B9}"/>
          </ac:spMkLst>
        </pc:spChg>
        <pc:spChg chg="add">
          <ac:chgData name="Nadine Bernasconi" userId="S::nadine.bernasconi@reseaueducation.onmicrosoft.com::e3cdd8bd-0880-4c98-89c2-aacf813f739d" providerId="AD" clId="Web-{4F4C2ABA-75B1-4789-877E-979E3224EAD8}" dt="2022-01-05T09:18:25.646" v="19"/>
          <ac:spMkLst>
            <pc:docMk/>
            <pc:sldMk cId="2556709415" sldId="325"/>
            <ac:spMk id="6" creationId="{CB299CAB-C506-454B-90FC-4065728297D3}"/>
          </ac:spMkLst>
        </pc:spChg>
        <pc:spChg chg="add">
          <ac:chgData name="Nadine Bernasconi" userId="S::nadine.bernasconi@reseaueducation.onmicrosoft.com::e3cdd8bd-0880-4c98-89c2-aacf813f739d" providerId="AD" clId="Web-{4F4C2ABA-75B1-4789-877E-979E3224EAD8}" dt="2022-01-05T09:18:25.646" v="19"/>
          <ac:spMkLst>
            <pc:docMk/>
            <pc:sldMk cId="2556709415" sldId="325"/>
            <ac:spMk id="7" creationId="{C8D99311-F254-40F1-8AB5-EE3E7B9B6872}"/>
          </ac:spMkLst>
        </pc:spChg>
        <pc:spChg chg="add">
          <ac:chgData name="Nadine Bernasconi" userId="S::nadine.bernasconi@reseaueducation.onmicrosoft.com::e3cdd8bd-0880-4c98-89c2-aacf813f739d" providerId="AD" clId="Web-{4F4C2ABA-75B1-4789-877E-979E3224EAD8}" dt="2022-01-05T09:18:25.646" v="19"/>
          <ac:spMkLst>
            <pc:docMk/>
            <pc:sldMk cId="2556709415" sldId="325"/>
            <ac:spMk id="8" creationId="{7D89E3CB-00ED-4691-9F0F-F23EA3564705}"/>
          </ac:spMkLst>
        </pc:spChg>
        <pc:spChg chg="add del">
          <ac:chgData name="Nadine Bernasconi" userId="S::nadine.bernasconi@reseaueducation.onmicrosoft.com::e3cdd8bd-0880-4c98-89c2-aacf813f739d" providerId="AD" clId="Web-{4F4C2ABA-75B1-4789-877E-979E3224EAD8}" dt="2022-01-05T09:18:25.646" v="18"/>
          <ac:spMkLst>
            <pc:docMk/>
            <pc:sldMk cId="2556709415" sldId="325"/>
            <ac:spMk id="9" creationId="{70DFC902-7D23-471A-B557-B6B6917D7A0D}"/>
          </ac:spMkLst>
        </pc:spChg>
        <pc:spChg chg="add del">
          <ac:chgData name="Nadine Bernasconi" userId="S::nadine.bernasconi@reseaueducation.onmicrosoft.com::e3cdd8bd-0880-4c98-89c2-aacf813f739d" providerId="AD" clId="Web-{4F4C2ABA-75B1-4789-877E-979E3224EAD8}" dt="2022-01-05T09:18:25.646" v="18"/>
          <ac:spMkLst>
            <pc:docMk/>
            <pc:sldMk cId="2556709415" sldId="325"/>
            <ac:spMk id="11" creationId="{A55D5633-D557-4DCA-982C-FF36EB7A1C00}"/>
          </ac:spMkLst>
        </pc:spChg>
        <pc:spChg chg="add del">
          <ac:chgData name="Nadine Bernasconi" userId="S::nadine.bernasconi@reseaueducation.onmicrosoft.com::e3cdd8bd-0880-4c98-89c2-aacf813f739d" providerId="AD" clId="Web-{4F4C2ABA-75B1-4789-877E-979E3224EAD8}" dt="2022-01-05T09:18:25.646" v="18"/>
          <ac:spMkLst>
            <pc:docMk/>
            <pc:sldMk cId="2556709415" sldId="325"/>
            <ac:spMk id="13" creationId="{450D3AD2-FA80-415F-A9CE-54D884561CD7}"/>
          </ac:spMkLst>
        </pc:spChg>
      </pc:sldChg>
      <pc:sldChg chg="addSp delSp modSp add ord replId">
        <pc:chgData name="Nadine Bernasconi" userId="S::nadine.bernasconi@reseaueducation.onmicrosoft.com::e3cdd8bd-0880-4c98-89c2-aacf813f739d" providerId="AD" clId="Web-{4F4C2ABA-75B1-4789-877E-979E3224EAD8}" dt="2022-01-05T09:25:56.619" v="90"/>
        <pc:sldMkLst>
          <pc:docMk/>
          <pc:sldMk cId="2117553656" sldId="326"/>
        </pc:sldMkLst>
        <pc:spChg chg="mod">
          <ac:chgData name="Nadine Bernasconi" userId="S::nadine.bernasconi@reseaueducation.onmicrosoft.com::e3cdd8bd-0880-4c98-89c2-aacf813f739d" providerId="AD" clId="Web-{4F4C2ABA-75B1-4789-877E-979E3224EAD8}" dt="2022-01-05T09:25:56.619" v="90"/>
          <ac:spMkLst>
            <pc:docMk/>
            <pc:sldMk cId="2117553656" sldId="326"/>
            <ac:spMk id="2" creationId="{07788EB1-5744-324C-9AEE-A3A053AC9E56}"/>
          </ac:spMkLst>
        </pc:spChg>
        <pc:spChg chg="del">
          <ac:chgData name="Nadine Bernasconi" userId="S::nadine.bernasconi@reseaueducation.onmicrosoft.com::e3cdd8bd-0880-4c98-89c2-aacf813f739d" providerId="AD" clId="Web-{4F4C2ABA-75B1-4789-877E-979E3224EAD8}" dt="2022-01-05T09:24:14.196" v="61"/>
          <ac:spMkLst>
            <pc:docMk/>
            <pc:sldMk cId="2117553656" sldId="326"/>
            <ac:spMk id="3" creationId="{0CC3BBDF-B698-0948-8127-DE199B303E05}"/>
          </ac:spMkLst>
        </pc:spChg>
        <pc:spChg chg="add del mod">
          <ac:chgData name="Nadine Bernasconi" userId="S::nadine.bernasconi@reseaueducation.onmicrosoft.com::e3cdd8bd-0880-4c98-89c2-aacf813f739d" providerId="AD" clId="Web-{4F4C2ABA-75B1-4789-877E-979E3224EAD8}" dt="2022-01-05T09:24:32.728" v="65"/>
          <ac:spMkLst>
            <pc:docMk/>
            <pc:sldMk cId="2117553656" sldId="326"/>
            <ac:spMk id="6" creationId="{A2F54A20-2EE4-46AA-AF7B-C69D3AEC0990}"/>
          </ac:spMkLst>
        </pc:spChg>
        <pc:spChg chg="add mod">
          <ac:chgData name="Nadine Bernasconi" userId="S::nadine.bernasconi@reseaueducation.onmicrosoft.com::e3cdd8bd-0880-4c98-89c2-aacf813f739d" providerId="AD" clId="Web-{4F4C2ABA-75B1-4789-877E-979E3224EAD8}" dt="2022-01-05T09:25:15.682" v="82"/>
          <ac:spMkLst>
            <pc:docMk/>
            <pc:sldMk cId="2117553656" sldId="326"/>
            <ac:spMk id="7" creationId="{F20200AB-FD39-4411-AB36-C6B80129847D}"/>
          </ac:spMkLst>
        </pc:spChg>
        <pc:spChg chg="add mod">
          <ac:chgData name="Nadine Bernasconi" userId="S::nadine.bernasconi@reseaueducation.onmicrosoft.com::e3cdd8bd-0880-4c98-89c2-aacf813f739d" providerId="AD" clId="Web-{4F4C2ABA-75B1-4789-877E-979E3224EAD8}" dt="2022-01-05T09:25:48.151" v="89" actId="1076"/>
          <ac:spMkLst>
            <pc:docMk/>
            <pc:sldMk cId="2117553656" sldId="326"/>
            <ac:spMk id="8" creationId="{C47A434C-ADD6-4868-88CA-B287CC7DD12D}"/>
          </ac:spMkLst>
        </pc:spChg>
      </pc:sldChg>
      <pc:sldChg chg="modSp new del">
        <pc:chgData name="Nadine Bernasconi" userId="S::nadine.bernasconi@reseaueducation.onmicrosoft.com::e3cdd8bd-0880-4c98-89c2-aacf813f739d" providerId="AD" clId="Web-{4F4C2ABA-75B1-4789-877E-979E3224EAD8}" dt="2022-01-05T09:22:21.976" v="45"/>
        <pc:sldMkLst>
          <pc:docMk/>
          <pc:sldMk cId="3029323777" sldId="326"/>
        </pc:sldMkLst>
        <pc:spChg chg="mod">
          <ac:chgData name="Nadine Bernasconi" userId="S::nadine.bernasconi@reseaueducation.onmicrosoft.com::e3cdd8bd-0880-4c98-89c2-aacf813f739d" providerId="AD" clId="Web-{4F4C2ABA-75B1-4789-877E-979E3224EAD8}" dt="2022-01-05T09:21:01.897" v="34" actId="20577"/>
          <ac:spMkLst>
            <pc:docMk/>
            <pc:sldMk cId="3029323777" sldId="326"/>
            <ac:spMk id="2" creationId="{26299A98-9416-4ABC-BC87-58FBB5B66472}"/>
          </ac:spMkLst>
        </pc:spChg>
        <pc:spChg chg="mod">
          <ac:chgData name="Nadine Bernasconi" userId="S::nadine.bernasconi@reseaueducation.onmicrosoft.com::e3cdd8bd-0880-4c98-89c2-aacf813f739d" providerId="AD" clId="Web-{4F4C2ABA-75B1-4789-877E-979E3224EAD8}" dt="2022-01-05T09:21:15.694" v="36" actId="20577"/>
          <ac:spMkLst>
            <pc:docMk/>
            <pc:sldMk cId="3029323777" sldId="326"/>
            <ac:spMk id="3" creationId="{D22DA52A-A54D-4B7A-BD31-429B210221C4}"/>
          </ac:spMkLst>
        </pc:spChg>
        <pc:spChg chg="mod">
          <ac:chgData name="Nadine Bernasconi" userId="S::nadine.bernasconi@reseaueducation.onmicrosoft.com::e3cdd8bd-0880-4c98-89c2-aacf813f739d" providerId="AD" clId="Web-{4F4C2ABA-75B1-4789-877E-979E3224EAD8}" dt="2022-01-05T09:21:23.351" v="37" actId="20577"/>
          <ac:spMkLst>
            <pc:docMk/>
            <pc:sldMk cId="3029323777" sldId="326"/>
            <ac:spMk id="4" creationId="{E68F9FAB-A8A0-4B4C-AE6A-7481F03C1EFD}"/>
          </ac:spMkLst>
        </pc:spChg>
      </pc:sldChg>
    </pc:docChg>
  </pc:docChgLst>
  <pc:docChgLst>
    <pc:chgData name="Nadine Bernasconi" userId="S::nadine.bernasconi@reseaueducation.onmicrosoft.com::e3cdd8bd-0880-4c98-89c2-aacf813f739d" providerId="AD" clId="Web-{DCE945A4-3070-32BA-06FC-0DC6B05FA57F}"/>
    <pc:docChg chg="modSld">
      <pc:chgData name="Nadine Bernasconi" userId="S::nadine.bernasconi@reseaueducation.onmicrosoft.com::e3cdd8bd-0880-4c98-89c2-aacf813f739d" providerId="AD" clId="Web-{DCE945A4-3070-32BA-06FC-0DC6B05FA57F}" dt="2022-01-05T10:40:50.883" v="3" actId="20577"/>
      <pc:docMkLst>
        <pc:docMk/>
      </pc:docMkLst>
      <pc:sldChg chg="modSp">
        <pc:chgData name="Nadine Bernasconi" userId="S::nadine.bernasconi@reseaueducation.onmicrosoft.com::e3cdd8bd-0880-4c98-89c2-aacf813f739d" providerId="AD" clId="Web-{DCE945A4-3070-32BA-06FC-0DC6B05FA57F}" dt="2022-01-05T10:40:31.007" v="0" actId="20577"/>
        <pc:sldMkLst>
          <pc:docMk/>
          <pc:sldMk cId="3399832115" sldId="312"/>
        </pc:sldMkLst>
        <pc:spChg chg="mod">
          <ac:chgData name="Nadine Bernasconi" userId="S::nadine.bernasconi@reseaueducation.onmicrosoft.com::e3cdd8bd-0880-4c98-89c2-aacf813f739d" providerId="AD" clId="Web-{DCE945A4-3070-32BA-06FC-0DC6B05FA57F}" dt="2022-01-05T10:40:31.007" v="0" actId="20577"/>
          <ac:spMkLst>
            <pc:docMk/>
            <pc:sldMk cId="3399832115" sldId="312"/>
            <ac:spMk id="2" creationId="{B5DE952C-BE54-3047-81A9-9923E885A08E}"/>
          </ac:spMkLst>
        </pc:spChg>
      </pc:sldChg>
      <pc:sldChg chg="modSp">
        <pc:chgData name="Nadine Bernasconi" userId="S::nadine.bernasconi@reseaueducation.onmicrosoft.com::e3cdd8bd-0880-4c98-89c2-aacf813f739d" providerId="AD" clId="Web-{DCE945A4-3070-32BA-06FC-0DC6B05FA57F}" dt="2022-01-05T10:40:50.883" v="3" actId="20577"/>
        <pc:sldMkLst>
          <pc:docMk/>
          <pc:sldMk cId="1782941419" sldId="313"/>
        </pc:sldMkLst>
        <pc:spChg chg="mod">
          <ac:chgData name="Nadine Bernasconi" userId="S::nadine.bernasconi@reseaueducation.onmicrosoft.com::e3cdd8bd-0880-4c98-89c2-aacf813f739d" providerId="AD" clId="Web-{DCE945A4-3070-32BA-06FC-0DC6B05FA57F}" dt="2022-01-05T10:40:50.883" v="3" actId="20577"/>
          <ac:spMkLst>
            <pc:docMk/>
            <pc:sldMk cId="1782941419" sldId="313"/>
            <ac:spMk id="3" creationId="{03E3E9A3-E3B2-444B-8957-9F613F1E0A72}"/>
          </ac:spMkLst>
        </pc:spChg>
      </pc:sldChg>
    </pc:docChg>
  </pc:docChgLst>
  <pc:docChgLst>
    <pc:chgData name="Nadine Bernasconi" userId="S::nadine.bernasconi@reseaueducation.onmicrosoft.com::e3cdd8bd-0880-4c98-89c2-aacf813f739d" providerId="AD" clId="Web-{B87ECD90-BBD3-41D6-8ED6-876DF34C1F82}"/>
    <pc:docChg chg="modSld">
      <pc:chgData name="Nadine Bernasconi" userId="S::nadine.bernasconi@reseaueducation.onmicrosoft.com::e3cdd8bd-0880-4c98-89c2-aacf813f739d" providerId="AD" clId="Web-{B87ECD90-BBD3-41D6-8ED6-876DF34C1F82}" dt="2022-01-05T17:12:56.293" v="1" actId="1076"/>
      <pc:docMkLst>
        <pc:docMk/>
      </pc:docMkLst>
      <pc:sldChg chg="modSp">
        <pc:chgData name="Nadine Bernasconi" userId="S::nadine.bernasconi@reseaueducation.onmicrosoft.com::e3cdd8bd-0880-4c98-89c2-aacf813f739d" providerId="AD" clId="Web-{B87ECD90-BBD3-41D6-8ED6-876DF34C1F82}" dt="2022-01-05T17:12:56.293" v="1" actId="1076"/>
        <pc:sldMkLst>
          <pc:docMk/>
          <pc:sldMk cId="2174096178" sldId="317"/>
        </pc:sldMkLst>
        <pc:spChg chg="mod">
          <ac:chgData name="Nadine Bernasconi" userId="S::nadine.bernasconi@reseaueducation.onmicrosoft.com::e3cdd8bd-0880-4c98-89c2-aacf813f739d" providerId="AD" clId="Web-{B87ECD90-BBD3-41D6-8ED6-876DF34C1F82}" dt="2022-01-05T17:12:56.293" v="1" actId="1076"/>
          <ac:spMkLst>
            <pc:docMk/>
            <pc:sldMk cId="2174096178" sldId="317"/>
            <ac:spMk id="3" creationId="{0CC3BBDF-B698-0948-8127-DE199B303E05}"/>
          </ac:spMkLst>
        </pc:spChg>
      </pc:sldChg>
      <pc:sldChg chg="modSp">
        <pc:chgData name="Nadine Bernasconi" userId="S::nadine.bernasconi@reseaueducation.onmicrosoft.com::e3cdd8bd-0880-4c98-89c2-aacf813f739d" providerId="AD" clId="Web-{B87ECD90-BBD3-41D6-8ED6-876DF34C1F82}" dt="2022-01-05T17:12:51.293" v="0" actId="14100"/>
        <pc:sldMkLst>
          <pc:docMk/>
          <pc:sldMk cId="2117553656" sldId="326"/>
        </pc:sldMkLst>
        <pc:spChg chg="mod">
          <ac:chgData name="Nadine Bernasconi" userId="S::nadine.bernasconi@reseaueducation.onmicrosoft.com::e3cdd8bd-0880-4c98-89c2-aacf813f739d" providerId="AD" clId="Web-{B87ECD90-BBD3-41D6-8ED6-876DF34C1F82}" dt="2022-01-05T17:12:51.293" v="0" actId="14100"/>
          <ac:spMkLst>
            <pc:docMk/>
            <pc:sldMk cId="2117553656" sldId="326"/>
            <ac:spMk id="8" creationId="{C47A434C-ADD6-4868-88CA-B287CC7DD12D}"/>
          </ac:spMkLst>
        </pc:spChg>
      </pc:sldChg>
    </pc:docChg>
  </pc:docChgLst>
  <pc:docChgLst>
    <pc:chgData name="Gastbenutzer" userId="S::urn:spo:anon#0edc8ca4bc0c353bbe624a3991dc2a73f65ce9fc89b9eb4452f29645ed753600::" providerId="AD" clId="Web-{8B949C71-D3A9-E0BE-CF6B-EE1037CFF3D9}"/>
    <pc:docChg chg="modSld">
      <pc:chgData name="Gastbenutzer" userId="S::urn:spo:anon#0edc8ca4bc0c353bbe624a3991dc2a73f65ce9fc89b9eb4452f29645ed753600::" providerId="AD" clId="Web-{8B949C71-D3A9-E0BE-CF6B-EE1037CFF3D9}" dt="2022-01-05T13:30:05.694" v="528" actId="20577"/>
      <pc:docMkLst>
        <pc:docMk/>
      </pc:docMkLst>
      <pc:sldChg chg="modSp">
        <pc:chgData name="Gastbenutzer" userId="S::urn:spo:anon#0edc8ca4bc0c353bbe624a3991dc2a73f65ce9fc89b9eb4452f29645ed753600::" providerId="AD" clId="Web-{8B949C71-D3A9-E0BE-CF6B-EE1037CFF3D9}" dt="2022-01-05T13:30:05.694" v="528" actId="20577"/>
        <pc:sldMkLst>
          <pc:docMk/>
          <pc:sldMk cId="1782941419" sldId="313"/>
        </pc:sldMkLst>
        <pc:spChg chg="mod">
          <ac:chgData name="Gastbenutzer" userId="S::urn:spo:anon#0edc8ca4bc0c353bbe624a3991dc2a73f65ce9fc89b9eb4452f29645ed753600::" providerId="AD" clId="Web-{8B949C71-D3A9-E0BE-CF6B-EE1037CFF3D9}" dt="2022-01-05T13:13:25.417" v="72" actId="20577"/>
          <ac:spMkLst>
            <pc:docMk/>
            <pc:sldMk cId="1782941419" sldId="313"/>
            <ac:spMk id="2" creationId="{B2D03C3D-07B6-E54B-8109-A6CCF7BA58F4}"/>
          </ac:spMkLst>
        </pc:spChg>
        <pc:spChg chg="mod">
          <ac:chgData name="Gastbenutzer" userId="S::urn:spo:anon#0edc8ca4bc0c353bbe624a3991dc2a73f65ce9fc89b9eb4452f29645ed753600::" providerId="AD" clId="Web-{8B949C71-D3A9-E0BE-CF6B-EE1037CFF3D9}" dt="2022-01-05T13:30:05.694" v="528" actId="20577"/>
          <ac:spMkLst>
            <pc:docMk/>
            <pc:sldMk cId="1782941419" sldId="313"/>
            <ac:spMk id="3" creationId="{03E3E9A3-E3B2-444B-8957-9F613F1E0A72}"/>
          </ac:spMkLst>
        </pc:spChg>
      </pc:sldChg>
      <pc:sldChg chg="modSp">
        <pc:chgData name="Gastbenutzer" userId="S::urn:spo:anon#0edc8ca4bc0c353bbe624a3991dc2a73f65ce9fc89b9eb4452f29645ed753600::" providerId="AD" clId="Web-{8B949C71-D3A9-E0BE-CF6B-EE1037CFF3D9}" dt="2022-01-05T13:14:13.855" v="76" actId="20577"/>
        <pc:sldMkLst>
          <pc:docMk/>
          <pc:sldMk cId="2174096178" sldId="317"/>
        </pc:sldMkLst>
        <pc:spChg chg="mod">
          <ac:chgData name="Gastbenutzer" userId="S::urn:spo:anon#0edc8ca4bc0c353bbe624a3991dc2a73f65ce9fc89b9eb4452f29645ed753600::" providerId="AD" clId="Web-{8B949C71-D3A9-E0BE-CF6B-EE1037CFF3D9}" dt="2022-01-05T13:14:13.855" v="76" actId="20577"/>
          <ac:spMkLst>
            <pc:docMk/>
            <pc:sldMk cId="2174096178" sldId="317"/>
            <ac:spMk id="2" creationId="{07788EB1-5744-324C-9AEE-A3A053AC9E56}"/>
          </ac:spMkLst>
        </pc:spChg>
        <pc:spChg chg="mod">
          <ac:chgData name="Gastbenutzer" userId="S::urn:spo:anon#0edc8ca4bc0c353bbe624a3991dc2a73f65ce9fc89b9eb4452f29645ed753600::" providerId="AD" clId="Web-{8B949C71-D3A9-E0BE-CF6B-EE1037CFF3D9}" dt="2022-01-05T13:12:46.229" v="67" actId="20577"/>
          <ac:spMkLst>
            <pc:docMk/>
            <pc:sldMk cId="2174096178" sldId="317"/>
            <ac:spMk id="3" creationId="{0CC3BBDF-B698-0948-8127-DE199B303E05}"/>
          </ac:spMkLst>
        </pc:spChg>
      </pc:sldChg>
      <pc:sldChg chg="modSp">
        <pc:chgData name="Gastbenutzer" userId="S::urn:spo:anon#0edc8ca4bc0c353bbe624a3991dc2a73f65ce9fc89b9eb4452f29645ed753600::" providerId="AD" clId="Web-{8B949C71-D3A9-E0BE-CF6B-EE1037CFF3D9}" dt="2022-01-05T13:13:18.682" v="71" actId="20577"/>
        <pc:sldMkLst>
          <pc:docMk/>
          <pc:sldMk cId="2556709415" sldId="325"/>
        </pc:sldMkLst>
        <pc:spChg chg="mod">
          <ac:chgData name="Gastbenutzer" userId="S::urn:spo:anon#0edc8ca4bc0c353bbe624a3991dc2a73f65ce9fc89b9eb4452f29645ed753600::" providerId="AD" clId="Web-{8B949C71-D3A9-E0BE-CF6B-EE1037CFF3D9}" dt="2022-01-05T13:13:18.682" v="71" actId="20577"/>
          <ac:spMkLst>
            <pc:docMk/>
            <pc:sldMk cId="2556709415" sldId="325"/>
            <ac:spMk id="3" creationId="{12A0C14A-1414-4184-BB57-62305EDFE37A}"/>
          </ac:spMkLst>
        </pc:spChg>
      </pc:sldChg>
      <pc:sldChg chg="modSp">
        <pc:chgData name="Gastbenutzer" userId="S::urn:spo:anon#0edc8ca4bc0c353bbe624a3991dc2a73f65ce9fc89b9eb4452f29645ed753600::" providerId="AD" clId="Web-{8B949C71-D3A9-E0BE-CF6B-EE1037CFF3D9}" dt="2022-01-05T13:14:29.621" v="79" actId="20577"/>
        <pc:sldMkLst>
          <pc:docMk/>
          <pc:sldMk cId="2117553656" sldId="326"/>
        </pc:sldMkLst>
        <pc:spChg chg="mod">
          <ac:chgData name="Gastbenutzer" userId="S::urn:spo:anon#0edc8ca4bc0c353bbe624a3991dc2a73f65ce9fc89b9eb4452f29645ed753600::" providerId="AD" clId="Web-{8B949C71-D3A9-E0BE-CF6B-EE1037CFF3D9}" dt="2022-01-05T13:14:29.621" v="79" actId="20577"/>
          <ac:spMkLst>
            <pc:docMk/>
            <pc:sldMk cId="2117553656" sldId="326"/>
            <ac:spMk id="2" creationId="{07788EB1-5744-324C-9AEE-A3A053AC9E56}"/>
          </ac:spMkLst>
        </pc:spChg>
        <pc:spChg chg="mod">
          <ac:chgData name="Gastbenutzer" userId="S::urn:spo:anon#0edc8ca4bc0c353bbe624a3991dc2a73f65ce9fc89b9eb4452f29645ed753600::" providerId="AD" clId="Web-{8B949C71-D3A9-E0BE-CF6B-EE1037CFF3D9}" dt="2022-01-05T13:13:06.870" v="69" actId="20577"/>
          <ac:spMkLst>
            <pc:docMk/>
            <pc:sldMk cId="2117553656" sldId="326"/>
            <ac:spMk id="7" creationId="{F20200AB-FD39-4411-AB36-C6B80129847D}"/>
          </ac:spMkLst>
        </pc:spChg>
        <pc:spChg chg="mod">
          <ac:chgData name="Gastbenutzer" userId="S::urn:spo:anon#0edc8ca4bc0c353bbe624a3991dc2a73f65ce9fc89b9eb4452f29645ed753600::" providerId="AD" clId="Web-{8B949C71-D3A9-E0BE-CF6B-EE1037CFF3D9}" dt="2022-01-05T13:11:36.056" v="59" actId="20577"/>
          <ac:spMkLst>
            <pc:docMk/>
            <pc:sldMk cId="2117553656" sldId="326"/>
            <ac:spMk id="8" creationId="{C47A434C-ADD6-4868-88CA-B287CC7DD12D}"/>
          </ac:spMkLst>
        </pc:spChg>
      </pc:sldChg>
      <pc:sldChg chg="modSp">
        <pc:chgData name="Gastbenutzer" userId="S::urn:spo:anon#0edc8ca4bc0c353bbe624a3991dc2a73f65ce9fc89b9eb4452f29645ed753600::" providerId="AD" clId="Web-{8B949C71-D3A9-E0BE-CF6B-EE1037CFF3D9}" dt="2022-01-05T13:20:55.266" v="237" actId="20577"/>
        <pc:sldMkLst>
          <pc:docMk/>
          <pc:sldMk cId="2662081993" sldId="327"/>
        </pc:sldMkLst>
        <pc:spChg chg="mod">
          <ac:chgData name="Gastbenutzer" userId="S::urn:spo:anon#0edc8ca4bc0c353bbe624a3991dc2a73f65ce9fc89b9eb4452f29645ed753600::" providerId="AD" clId="Web-{8B949C71-D3A9-E0BE-CF6B-EE1037CFF3D9}" dt="2022-01-05T13:20:55.266" v="237" actId="20577"/>
          <ac:spMkLst>
            <pc:docMk/>
            <pc:sldMk cId="2662081993" sldId="327"/>
            <ac:spMk id="5" creationId="{767BD930-933A-4208-AB65-31DACEE1CF43}"/>
          </ac:spMkLst>
        </pc:spChg>
      </pc:sldChg>
      <pc:sldChg chg="modSp">
        <pc:chgData name="Gastbenutzer" userId="S::urn:spo:anon#0edc8ca4bc0c353bbe624a3991dc2a73f65ce9fc89b9eb4452f29645ed753600::" providerId="AD" clId="Web-{8B949C71-D3A9-E0BE-CF6B-EE1037CFF3D9}" dt="2022-01-05T13:25:42.128" v="362" actId="20577"/>
        <pc:sldMkLst>
          <pc:docMk/>
          <pc:sldMk cId="2932620597" sldId="328"/>
        </pc:sldMkLst>
        <pc:spChg chg="mod">
          <ac:chgData name="Gastbenutzer" userId="S::urn:spo:anon#0edc8ca4bc0c353bbe624a3991dc2a73f65ce9fc89b9eb4452f29645ed753600::" providerId="AD" clId="Web-{8B949C71-D3A9-E0BE-CF6B-EE1037CFF3D9}" dt="2022-01-05T13:25:42.128" v="362" actId="20577"/>
          <ac:spMkLst>
            <pc:docMk/>
            <pc:sldMk cId="2932620597" sldId="328"/>
            <ac:spMk id="5" creationId="{72E722C0-A5CB-4A8F-BEEF-971074611E57}"/>
          </ac:spMkLst>
        </pc:spChg>
      </pc:sldChg>
      <pc:sldChg chg="modSp">
        <pc:chgData name="Gastbenutzer" userId="S::urn:spo:anon#0edc8ca4bc0c353bbe624a3991dc2a73f65ce9fc89b9eb4452f29645ed753600::" providerId="AD" clId="Web-{8B949C71-D3A9-E0BE-CF6B-EE1037CFF3D9}" dt="2022-01-05T13:28:34.458" v="518" actId="20577"/>
        <pc:sldMkLst>
          <pc:docMk/>
          <pc:sldMk cId="1007552497" sldId="329"/>
        </pc:sldMkLst>
        <pc:spChg chg="mod">
          <ac:chgData name="Gastbenutzer" userId="S::urn:spo:anon#0edc8ca4bc0c353bbe624a3991dc2a73f65ce9fc89b9eb4452f29645ed753600::" providerId="AD" clId="Web-{8B949C71-D3A9-E0BE-CF6B-EE1037CFF3D9}" dt="2022-01-05T13:28:34.458" v="518" actId="20577"/>
          <ac:spMkLst>
            <pc:docMk/>
            <pc:sldMk cId="1007552497" sldId="329"/>
            <ac:spMk id="5" creationId="{3B771A65-4078-4AF7-845A-2AE177224EE8}"/>
          </ac:spMkLst>
        </pc:spChg>
      </pc:sldChg>
    </pc:docChg>
  </pc:docChgLst>
  <pc:docChgLst>
    <pc:chgData name="Nadine Bernasconi" userId="S::nadine.bernasconi@reseaueducation.onmicrosoft.com::e3cdd8bd-0880-4c98-89c2-aacf813f739d" providerId="AD" clId="Web-{D637D8D5-F143-8816-A47F-B9AA97160D24}"/>
    <pc:docChg chg="addSld modSld">
      <pc:chgData name="Nadine Bernasconi" userId="S::nadine.bernasconi@reseaueducation.onmicrosoft.com::e3cdd8bd-0880-4c98-89c2-aacf813f739d" providerId="AD" clId="Web-{D637D8D5-F143-8816-A47F-B9AA97160D24}" dt="2022-01-18T11:45:38.180" v="58" actId="1076"/>
      <pc:docMkLst>
        <pc:docMk/>
      </pc:docMkLst>
      <pc:sldChg chg="addSp modSp">
        <pc:chgData name="Nadine Bernasconi" userId="S::nadine.bernasconi@reseaueducation.onmicrosoft.com::e3cdd8bd-0880-4c98-89c2-aacf813f739d" providerId="AD" clId="Web-{D637D8D5-F143-8816-A47F-B9AA97160D24}" dt="2022-01-18T11:45:38.180" v="58" actId="1076"/>
        <pc:sldMkLst>
          <pc:docMk/>
          <pc:sldMk cId="3439319320" sldId="256"/>
        </pc:sldMkLst>
        <pc:spChg chg="mod">
          <ac:chgData name="Nadine Bernasconi" userId="S::nadine.bernasconi@reseaueducation.onmicrosoft.com::e3cdd8bd-0880-4c98-89c2-aacf813f739d" providerId="AD" clId="Web-{D637D8D5-F143-8816-A47F-B9AA97160D24}" dt="2022-01-18T11:44:50.554" v="45" actId="1076"/>
          <ac:spMkLst>
            <pc:docMk/>
            <pc:sldMk cId="3439319320" sldId="256"/>
            <ac:spMk id="4" creationId="{25678538-D85A-4A7D-83E2-84C6A27BD659}"/>
          </ac:spMkLst>
        </pc:spChg>
        <pc:spChg chg="add mod">
          <ac:chgData name="Nadine Bernasconi" userId="S::nadine.bernasconi@reseaueducation.onmicrosoft.com::e3cdd8bd-0880-4c98-89c2-aacf813f739d" providerId="AD" clId="Web-{D637D8D5-F143-8816-A47F-B9AA97160D24}" dt="2022-01-18T11:45:17.382" v="56" actId="20577"/>
          <ac:spMkLst>
            <pc:docMk/>
            <pc:sldMk cId="3439319320" sldId="256"/>
            <ac:spMk id="15" creationId="{7AFEB904-2F24-492E-82B8-0EA519D80C80}"/>
          </ac:spMkLst>
        </pc:spChg>
        <pc:picChg chg="add mod">
          <ac:chgData name="Nadine Bernasconi" userId="S::nadine.bernasconi@reseaueducation.onmicrosoft.com::e3cdd8bd-0880-4c98-89c2-aacf813f739d" providerId="AD" clId="Web-{D637D8D5-F143-8816-A47F-B9AA97160D24}" dt="2022-01-18T11:45:38.180" v="58" actId="1076"/>
          <ac:picMkLst>
            <pc:docMk/>
            <pc:sldMk cId="3439319320" sldId="256"/>
            <ac:picMk id="8" creationId="{31D2A373-1118-4429-9514-7AEBF0315E4A}"/>
          </ac:picMkLst>
        </pc:picChg>
        <pc:picChg chg="mod">
          <ac:chgData name="Nadine Bernasconi" userId="S::nadine.bernasconi@reseaueducation.onmicrosoft.com::e3cdd8bd-0880-4c98-89c2-aacf813f739d" providerId="AD" clId="Web-{D637D8D5-F143-8816-A47F-B9AA97160D24}" dt="2022-01-18T11:44:46.663" v="44" actId="1076"/>
          <ac:picMkLst>
            <pc:docMk/>
            <pc:sldMk cId="3439319320" sldId="256"/>
            <ac:picMk id="1034" creationId="{0AF0EE7C-19A6-AD49-9D03-B657C54505A8}"/>
          </ac:picMkLst>
        </pc:picChg>
      </pc:sldChg>
      <pc:sldChg chg="addSp modSp new mod setBg">
        <pc:chgData name="Nadine Bernasconi" userId="S::nadine.bernasconi@reseaueducation.onmicrosoft.com::e3cdd8bd-0880-4c98-89c2-aacf813f739d" providerId="AD" clId="Web-{D637D8D5-F143-8816-A47F-B9AA97160D24}" dt="2022-01-18T11:43:08.599" v="41" actId="20577"/>
        <pc:sldMkLst>
          <pc:docMk/>
          <pc:sldMk cId="1005369595" sldId="341"/>
        </pc:sldMkLst>
        <pc:spChg chg="mod">
          <ac:chgData name="Nadine Bernasconi" userId="S::nadine.bernasconi@reseaueducation.onmicrosoft.com::e3cdd8bd-0880-4c98-89c2-aacf813f739d" providerId="AD" clId="Web-{D637D8D5-F143-8816-A47F-B9AA97160D24}" dt="2022-01-18T11:42:48.786" v="35"/>
          <ac:spMkLst>
            <pc:docMk/>
            <pc:sldMk cId="1005369595" sldId="341"/>
            <ac:spMk id="2" creationId="{AADEBE6D-4C8B-4611-B36F-0F8044650F3A}"/>
          </ac:spMkLst>
        </pc:spChg>
        <pc:spChg chg="mod">
          <ac:chgData name="Nadine Bernasconi" userId="S::nadine.bernasconi@reseaueducation.onmicrosoft.com::e3cdd8bd-0880-4c98-89c2-aacf813f739d" providerId="AD" clId="Web-{D637D8D5-F143-8816-A47F-B9AA97160D24}" dt="2022-01-18T11:43:08.599" v="41" actId="20577"/>
          <ac:spMkLst>
            <pc:docMk/>
            <pc:sldMk cId="1005369595" sldId="341"/>
            <ac:spMk id="3" creationId="{029351F7-C832-42E3-9947-8EEA3739150F}"/>
          </ac:spMkLst>
        </pc:spChg>
        <pc:spChg chg="mod ord">
          <ac:chgData name="Nadine Bernasconi" userId="S::nadine.bernasconi@reseaueducation.onmicrosoft.com::e3cdd8bd-0880-4c98-89c2-aacf813f739d" providerId="AD" clId="Web-{D637D8D5-F143-8816-A47F-B9AA97160D24}" dt="2022-01-18T11:42:19.379" v="27"/>
          <ac:spMkLst>
            <pc:docMk/>
            <pc:sldMk cId="1005369595" sldId="341"/>
            <ac:spMk id="4" creationId="{73ECC054-BE0E-4EF1-ADFB-899BDF126A6B}"/>
          </ac:spMkLst>
        </pc:spChg>
        <pc:spChg chg="add">
          <ac:chgData name="Nadine Bernasconi" userId="S::nadine.bernasconi@reseaueducation.onmicrosoft.com::e3cdd8bd-0880-4c98-89c2-aacf813f739d" providerId="AD" clId="Web-{D637D8D5-F143-8816-A47F-B9AA97160D24}" dt="2022-01-18T11:42:19.379" v="27"/>
          <ac:spMkLst>
            <pc:docMk/>
            <pc:sldMk cId="1005369595" sldId="341"/>
            <ac:spMk id="10" creationId="{979E27D9-03C7-44E2-9FF8-15D0C8506AF7}"/>
          </ac:spMkLst>
        </pc:spChg>
        <pc:spChg chg="add">
          <ac:chgData name="Nadine Bernasconi" userId="S::nadine.bernasconi@reseaueducation.onmicrosoft.com::e3cdd8bd-0880-4c98-89c2-aacf813f739d" providerId="AD" clId="Web-{D637D8D5-F143-8816-A47F-B9AA97160D24}" dt="2022-01-18T11:42:19.379" v="27"/>
          <ac:spMkLst>
            <pc:docMk/>
            <pc:sldMk cId="1005369595" sldId="341"/>
            <ac:spMk id="12" creationId="{EEBF1590-3B36-48EE-A89D-3B6F3CB256AB}"/>
          </ac:spMkLst>
        </pc:spChg>
        <pc:spChg chg="add">
          <ac:chgData name="Nadine Bernasconi" userId="S::nadine.bernasconi@reseaueducation.onmicrosoft.com::e3cdd8bd-0880-4c98-89c2-aacf813f739d" providerId="AD" clId="Web-{D637D8D5-F143-8816-A47F-B9AA97160D24}" dt="2022-01-18T11:42:19.379" v="27"/>
          <ac:spMkLst>
            <pc:docMk/>
            <pc:sldMk cId="1005369595" sldId="341"/>
            <ac:spMk id="14" creationId="{AC8F6C8C-AB5A-4548-942D-E3FD40ACBC49}"/>
          </ac:spMkLst>
        </pc:spChg>
        <pc:picChg chg="add mod">
          <ac:chgData name="Nadine Bernasconi" userId="S::nadine.bernasconi@reseaueducation.onmicrosoft.com::e3cdd8bd-0880-4c98-89c2-aacf813f739d" providerId="AD" clId="Web-{D637D8D5-F143-8816-A47F-B9AA97160D24}" dt="2022-01-18T11:42:19.379" v="27"/>
          <ac:picMkLst>
            <pc:docMk/>
            <pc:sldMk cId="1005369595" sldId="341"/>
            <ac:picMk id="5" creationId="{0FFE3557-B6B4-4F39-B909-6516267E4B2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6F65AD-30C2-4C4C-B96E-1E07EDC84901}" type="doc">
      <dgm:prSet loTypeId="urn:microsoft.com/office/officeart/2018/5/layout/IconCircleLabelList" loCatId="icon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4ED17BB-4A5C-4C0A-BC10-4F44A25C59B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CH" sz="1200" b="0" dirty="0" err="1">
              <a:latin typeface="+mj-lt"/>
            </a:rPr>
            <a:t>Résumé</a:t>
          </a:r>
          <a:r>
            <a:rPr lang="it-CH" sz="1200" b="0" dirty="0">
              <a:latin typeface="+mj-lt"/>
            </a:rPr>
            <a:t> I </a:t>
          </a:r>
          <a:r>
            <a:rPr lang="it-CH" sz="1200" b="0" dirty="0" err="1">
              <a:latin typeface="+mj-lt"/>
            </a:rPr>
            <a:t>Zusammenfassung</a:t>
          </a:r>
          <a:r>
            <a:rPr lang="it-CH" sz="1200" b="0" dirty="0">
              <a:latin typeface="+mj-lt"/>
            </a:rPr>
            <a:t> (p.3)</a:t>
          </a:r>
          <a:endParaRPr lang="en-US" sz="1200" i="0" cap="none" dirty="0">
            <a:latin typeface="+mj-lt"/>
          </a:endParaRPr>
        </a:p>
        <a:p>
          <a:pPr>
            <a:lnSpc>
              <a:spcPct val="100000"/>
            </a:lnSpc>
            <a:defRPr cap="all"/>
          </a:pPr>
          <a:endParaRPr lang="en-US" sz="1200" i="0" cap="none" dirty="0">
            <a:latin typeface="+mj-lt"/>
          </a:endParaRPr>
        </a:p>
      </dgm:t>
    </dgm:pt>
    <dgm:pt modelId="{FF862AF7-BBF0-41E4-83A8-4DBBD2FB7BCD}" type="parTrans" cxnId="{E3FF0960-E786-4BEB-B940-8B8426957BAD}">
      <dgm:prSet/>
      <dgm:spPr/>
      <dgm:t>
        <a:bodyPr/>
        <a:lstStyle/>
        <a:p>
          <a:endParaRPr lang="en-US"/>
        </a:p>
      </dgm:t>
    </dgm:pt>
    <dgm:pt modelId="{BF04DF54-355E-4A63-8BF8-DCDE758D5C0F}" type="sibTrans" cxnId="{E3FF0960-E786-4BEB-B940-8B8426957BAD}">
      <dgm:prSet/>
      <dgm:spPr/>
      <dgm:t>
        <a:bodyPr/>
        <a:lstStyle/>
        <a:p>
          <a:endParaRPr lang="en-US"/>
        </a:p>
      </dgm:t>
    </dgm:pt>
    <dgm:pt modelId="{8A9842C2-1987-4462-AA25-DCF026A80DC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200" i="0" cap="none" dirty="0" err="1">
              <a:latin typeface="Calibri Light" panose="020F0302020204030204"/>
              <a:cs typeface="Calibri Light" panose="020F0302020204030204"/>
            </a:rPr>
            <a:t>Powerpoint</a:t>
          </a:r>
          <a:r>
            <a:rPr lang="en-US" sz="1200" i="0" cap="none" dirty="0">
              <a:latin typeface="Calibri Light" panose="020F0302020204030204"/>
              <a:cs typeface="Calibri Light" panose="020F0302020204030204"/>
            </a:rPr>
            <a:t> I (p.4)</a:t>
          </a:r>
        </a:p>
      </dgm:t>
    </dgm:pt>
    <dgm:pt modelId="{1A532C30-96A0-40C3-801A-3C88AC0469A6}" type="parTrans" cxnId="{6B58BE27-6621-462A-AA10-B1F0DFB3B342}">
      <dgm:prSet/>
      <dgm:spPr/>
      <dgm:t>
        <a:bodyPr/>
        <a:lstStyle/>
        <a:p>
          <a:endParaRPr lang="en-US"/>
        </a:p>
      </dgm:t>
    </dgm:pt>
    <dgm:pt modelId="{AB641F91-1ACF-470F-B379-780B1F343663}" type="sibTrans" cxnId="{6B58BE27-6621-462A-AA10-B1F0DFB3B342}">
      <dgm:prSet/>
      <dgm:spPr/>
      <dgm:t>
        <a:bodyPr/>
        <a:lstStyle/>
        <a:p>
          <a:endParaRPr lang="en-US"/>
        </a:p>
      </dgm:t>
    </dgm:pt>
    <dgm:pt modelId="{16060A83-6A17-4FE5-B18B-638365FFF7C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CH" sz="1200" b="0" i="0" cap="none" dirty="0">
              <a:latin typeface="+mj-lt"/>
            </a:rPr>
            <a:t>PHOTOS I FOTOS (p.17)</a:t>
          </a:r>
        </a:p>
      </dgm:t>
    </dgm:pt>
    <dgm:pt modelId="{EF269D60-B0EB-48AB-ABEC-C37A02EC0813}" type="parTrans" cxnId="{40185CA4-45C7-4F51-9BFA-E9DEF43FB747}">
      <dgm:prSet/>
      <dgm:spPr/>
      <dgm:t>
        <a:bodyPr/>
        <a:lstStyle/>
        <a:p>
          <a:endParaRPr lang="en-US"/>
        </a:p>
      </dgm:t>
    </dgm:pt>
    <dgm:pt modelId="{03D27171-371E-4BA6-9378-954754EFBB61}" type="sibTrans" cxnId="{40185CA4-45C7-4F51-9BFA-E9DEF43FB747}">
      <dgm:prSet/>
      <dgm:spPr/>
      <dgm:t>
        <a:bodyPr/>
        <a:lstStyle/>
        <a:p>
          <a:endParaRPr lang="en-US"/>
        </a:p>
      </dgm:t>
    </dgm:pt>
    <dgm:pt modelId="{E4E1644C-1A98-4084-8A01-8C593666148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CH" sz="1200" b="0" i="0" cap="none" dirty="0">
              <a:latin typeface="+mj-lt"/>
            </a:rPr>
            <a:t>VISUELLE ZUSAMMENFASSUNGEN (p.24) I RÉSUMÉS VISUELS</a:t>
          </a:r>
        </a:p>
      </dgm:t>
    </dgm:pt>
    <dgm:pt modelId="{106ABD05-66A1-46B6-93F4-ABDBEB9786B4}" type="parTrans" cxnId="{4C22A312-39E5-4AFD-9288-A02A5F902169}">
      <dgm:prSet/>
      <dgm:spPr/>
      <dgm:t>
        <a:bodyPr/>
        <a:lstStyle/>
        <a:p>
          <a:endParaRPr lang="en-US"/>
        </a:p>
      </dgm:t>
    </dgm:pt>
    <dgm:pt modelId="{AF54554E-57E8-44BB-9190-3543C5DE0CB3}" type="sibTrans" cxnId="{4C22A312-39E5-4AFD-9288-A02A5F902169}">
      <dgm:prSet/>
      <dgm:spPr/>
      <dgm:t>
        <a:bodyPr/>
        <a:lstStyle/>
        <a:p>
          <a:endParaRPr lang="en-US"/>
        </a:p>
      </dgm:t>
    </dgm:pt>
    <dgm:pt modelId="{8F3518B8-062B-FF44-9B65-40C3F2D32AC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i="0" cap="none" dirty="0" err="1">
              <a:latin typeface="Calibri Light" panose="020F0302020204030204"/>
              <a:cs typeface="Calibri Light" panose="020F0302020204030204"/>
            </a:rPr>
            <a:t>Recommandations</a:t>
          </a:r>
          <a:r>
            <a:rPr lang="en-US" sz="1200" i="0" cap="none" dirty="0">
              <a:latin typeface="Calibri Light" panose="020F0302020204030204"/>
              <a:cs typeface="Calibri Light" panose="020F0302020204030204"/>
            </a:rPr>
            <a:t> &amp; reactions (p.14) </a:t>
          </a:r>
        </a:p>
      </dgm:t>
    </dgm:pt>
    <dgm:pt modelId="{464AF969-03EF-D94D-ACD3-A1FBBFEDBD07}" type="parTrans" cxnId="{4D1E0F89-A6ED-7946-9709-56D38ABFDD5C}">
      <dgm:prSet/>
      <dgm:spPr/>
      <dgm:t>
        <a:bodyPr/>
        <a:lstStyle/>
        <a:p>
          <a:endParaRPr lang="fr-FR"/>
        </a:p>
      </dgm:t>
    </dgm:pt>
    <dgm:pt modelId="{BCF2D7C8-67F2-004D-9B26-08038DCE2B73}" type="sibTrans" cxnId="{4D1E0F89-A6ED-7946-9709-56D38ABFDD5C}">
      <dgm:prSet/>
      <dgm:spPr/>
      <dgm:t>
        <a:bodyPr/>
        <a:lstStyle/>
        <a:p>
          <a:endParaRPr lang="fr-FR"/>
        </a:p>
      </dgm:t>
    </dgm:pt>
    <dgm:pt modelId="{C53E2EB8-2C76-42F4-A91D-90C666A3135C}" type="pres">
      <dgm:prSet presAssocID="{B66F65AD-30C2-4C4C-B96E-1E07EDC84901}" presName="root" presStyleCnt="0">
        <dgm:presLayoutVars>
          <dgm:dir/>
          <dgm:resizeHandles val="exact"/>
        </dgm:presLayoutVars>
      </dgm:prSet>
      <dgm:spPr/>
    </dgm:pt>
    <dgm:pt modelId="{6FD12087-77DC-4ED5-BC0A-0E40E30636C0}" type="pres">
      <dgm:prSet presAssocID="{64ED17BB-4A5C-4C0A-BC10-4F44A25C59B3}" presName="compNode" presStyleCnt="0"/>
      <dgm:spPr/>
    </dgm:pt>
    <dgm:pt modelId="{39587A95-A115-41A9-92A7-B6CE212C2050}" type="pres">
      <dgm:prSet presAssocID="{64ED17BB-4A5C-4C0A-BC10-4F44A25C59B3}" presName="iconBgRect" presStyleLbl="bgShp" presStyleIdx="0" presStyleCnt="5"/>
      <dgm:spPr/>
    </dgm:pt>
    <dgm:pt modelId="{BEBF5676-2AF2-42DF-AFF0-967F9317BC15}" type="pres">
      <dgm:prSet presAssocID="{64ED17BB-4A5C-4C0A-BC10-4F44A25C59B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CBF926E3-B4F9-4331-8C49-706F5B7F3FFC}" type="pres">
      <dgm:prSet presAssocID="{64ED17BB-4A5C-4C0A-BC10-4F44A25C59B3}" presName="spaceRect" presStyleCnt="0"/>
      <dgm:spPr/>
    </dgm:pt>
    <dgm:pt modelId="{6A384192-276C-4CA0-8A00-B83B63F2DBCA}" type="pres">
      <dgm:prSet presAssocID="{64ED17BB-4A5C-4C0A-BC10-4F44A25C59B3}" presName="textRect" presStyleLbl="revTx" presStyleIdx="0" presStyleCnt="5" custScaleX="154949">
        <dgm:presLayoutVars>
          <dgm:chMax val="1"/>
          <dgm:chPref val="1"/>
        </dgm:presLayoutVars>
      </dgm:prSet>
      <dgm:spPr/>
    </dgm:pt>
    <dgm:pt modelId="{353A0225-75D1-498E-87E7-73BC7AA19C40}" type="pres">
      <dgm:prSet presAssocID="{BF04DF54-355E-4A63-8BF8-DCDE758D5C0F}" presName="sibTrans" presStyleCnt="0"/>
      <dgm:spPr/>
    </dgm:pt>
    <dgm:pt modelId="{4C83D1BD-B690-4069-ACD5-F8AF3921952A}" type="pres">
      <dgm:prSet presAssocID="{8A9842C2-1987-4462-AA25-DCF026A80DCD}" presName="compNode" presStyleCnt="0"/>
      <dgm:spPr/>
    </dgm:pt>
    <dgm:pt modelId="{9409663C-5D0D-4F8A-85D9-A9CF497A9E89}" type="pres">
      <dgm:prSet presAssocID="{8A9842C2-1987-4462-AA25-DCF026A80DCD}" presName="iconBgRect" presStyleLbl="bgShp" presStyleIdx="1" presStyleCnt="5"/>
      <dgm:spPr/>
    </dgm:pt>
    <dgm:pt modelId="{E0CD34CF-10C7-4CC8-A8C9-70B2765B9AA3}" type="pres">
      <dgm:prSet presAssocID="{8A9842C2-1987-4462-AA25-DCF026A80DCD}" presName="iconRect" presStyleLbl="node1" presStyleIdx="1" presStyleCnt="5" custScaleX="118750" custScaleY="95729"/>
      <dgm:spPr>
        <a:blipFill>
          <a:blip xmlns:r="http://schemas.openxmlformats.org/officeDocument/2006/relationships" r:embed="rId3" cstate="print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56744D7-B933-44D1-9D5E-951D9974DCBA}" type="pres">
      <dgm:prSet presAssocID="{8A9842C2-1987-4462-AA25-DCF026A80DCD}" presName="spaceRect" presStyleCnt="0"/>
      <dgm:spPr/>
    </dgm:pt>
    <dgm:pt modelId="{C30A6518-67C8-4BE7-BE86-D0CBED51A2EA}" type="pres">
      <dgm:prSet presAssocID="{8A9842C2-1987-4462-AA25-DCF026A80DCD}" presName="textRect" presStyleLbl="revTx" presStyleIdx="1" presStyleCnt="5" custLinFactNeighborX="574" custLinFactNeighborY="6621">
        <dgm:presLayoutVars>
          <dgm:chMax val="1"/>
          <dgm:chPref val="1"/>
        </dgm:presLayoutVars>
      </dgm:prSet>
      <dgm:spPr/>
    </dgm:pt>
    <dgm:pt modelId="{DEA371F4-A975-4DD2-B5EC-DFD3618C82C2}" type="pres">
      <dgm:prSet presAssocID="{AB641F91-1ACF-470F-B379-780B1F343663}" presName="sibTrans" presStyleCnt="0"/>
      <dgm:spPr/>
    </dgm:pt>
    <dgm:pt modelId="{8965B373-69DB-9D4F-B135-415A5530629C}" type="pres">
      <dgm:prSet presAssocID="{8F3518B8-062B-FF44-9B65-40C3F2D32AC7}" presName="compNode" presStyleCnt="0"/>
      <dgm:spPr/>
    </dgm:pt>
    <dgm:pt modelId="{6163F3D6-E728-4E45-9FFD-3826F45BC2E4}" type="pres">
      <dgm:prSet presAssocID="{8F3518B8-062B-FF44-9B65-40C3F2D32AC7}" presName="iconBgRect" presStyleLbl="bgShp" presStyleIdx="2" presStyleCnt="5"/>
      <dgm:spPr/>
    </dgm:pt>
    <dgm:pt modelId="{386EA371-80D7-164A-AC75-2EAE96EBF1F1}" type="pres">
      <dgm:prSet presAssocID="{8F3518B8-062B-FF44-9B65-40C3F2D32AC7}" presName="iconRect" presStyleLbl="node1" presStyleIdx="2" presStyleCnt="5"/>
      <dgm:spPr>
        <a:blipFill>
          <a:blip xmlns:r="http://schemas.openxmlformats.org/officeDocument/2006/relationships" r:embed="rId4" cstate="print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E09A04C-FCC5-D84A-9DA7-8358C932A9A1}" type="pres">
      <dgm:prSet presAssocID="{8F3518B8-062B-FF44-9B65-40C3F2D32AC7}" presName="spaceRect" presStyleCnt="0"/>
      <dgm:spPr/>
    </dgm:pt>
    <dgm:pt modelId="{89110BC9-A997-DD4F-BC8B-C578B0FA203B}" type="pres">
      <dgm:prSet presAssocID="{8F3518B8-062B-FF44-9B65-40C3F2D32AC7}" presName="textRect" presStyleLbl="revTx" presStyleIdx="2" presStyleCnt="5" custLinFactNeighborX="574" custLinFactNeighborY="6621">
        <dgm:presLayoutVars>
          <dgm:chMax val="1"/>
          <dgm:chPref val="1"/>
        </dgm:presLayoutVars>
      </dgm:prSet>
      <dgm:spPr/>
    </dgm:pt>
    <dgm:pt modelId="{2C28E41E-B90A-F94A-A31B-8A344D39304E}" type="pres">
      <dgm:prSet presAssocID="{BCF2D7C8-67F2-004D-9B26-08038DCE2B73}" presName="sibTrans" presStyleCnt="0"/>
      <dgm:spPr/>
    </dgm:pt>
    <dgm:pt modelId="{71217E4E-1AFB-4EC8-8623-8B8F127AE122}" type="pres">
      <dgm:prSet presAssocID="{16060A83-6A17-4FE5-B18B-638365FFF7C2}" presName="compNode" presStyleCnt="0"/>
      <dgm:spPr/>
    </dgm:pt>
    <dgm:pt modelId="{FDB92C3A-EFCE-411D-880C-AC5ECC1FBA91}" type="pres">
      <dgm:prSet presAssocID="{16060A83-6A17-4FE5-B18B-638365FFF7C2}" presName="iconBgRect" presStyleLbl="bgShp" presStyleIdx="3" presStyleCnt="5"/>
      <dgm:spPr/>
    </dgm:pt>
    <dgm:pt modelId="{370A3DDE-8820-4D08-8281-F5708B569909}" type="pres">
      <dgm:prSet presAssocID="{16060A83-6A17-4FE5-B18B-638365FFF7C2}" presName="iconRect" presStyleLbl="node1" presStyleIdx="3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tocamera"/>
        </a:ext>
      </dgm:extLst>
    </dgm:pt>
    <dgm:pt modelId="{EC758FA5-8364-4885-9A1C-B0ECF3FAA760}" type="pres">
      <dgm:prSet presAssocID="{16060A83-6A17-4FE5-B18B-638365FFF7C2}" presName="spaceRect" presStyleCnt="0"/>
      <dgm:spPr/>
    </dgm:pt>
    <dgm:pt modelId="{9CFE9D7C-D329-4B03-B804-B0CA96C4249A}" type="pres">
      <dgm:prSet presAssocID="{16060A83-6A17-4FE5-B18B-638365FFF7C2}" presName="textRect" presStyleLbl="revTx" presStyleIdx="3" presStyleCnt="5" custLinFactNeighborX="5788" custLinFactNeighborY="5032">
        <dgm:presLayoutVars>
          <dgm:chMax val="1"/>
          <dgm:chPref val="1"/>
        </dgm:presLayoutVars>
      </dgm:prSet>
      <dgm:spPr/>
    </dgm:pt>
    <dgm:pt modelId="{C6DE8478-08A0-4323-9719-E1C02B3FDDCB}" type="pres">
      <dgm:prSet presAssocID="{03D27171-371E-4BA6-9378-954754EFBB61}" presName="sibTrans" presStyleCnt="0"/>
      <dgm:spPr/>
    </dgm:pt>
    <dgm:pt modelId="{E91F3039-D122-4DB7-9A82-95BF51BE3D3D}" type="pres">
      <dgm:prSet presAssocID="{E4E1644C-1A98-4084-8A01-8C5936661481}" presName="compNode" presStyleCnt="0"/>
      <dgm:spPr/>
    </dgm:pt>
    <dgm:pt modelId="{664BA415-8676-4E55-B313-F73C9647A01B}" type="pres">
      <dgm:prSet presAssocID="{E4E1644C-1A98-4084-8A01-8C5936661481}" presName="iconBgRect" presStyleLbl="bgShp" presStyleIdx="4" presStyleCnt="5"/>
      <dgm:spPr/>
    </dgm:pt>
    <dgm:pt modelId="{2BB61C63-7C78-4187-9905-99EE7CD664A6}" type="pres">
      <dgm:prSet presAssocID="{E4E1644C-1A98-4084-8A01-8C5936661481}" presName="iconRect" presStyleLbl="node1" presStyleIdx="4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ente"/>
        </a:ext>
      </dgm:extLst>
    </dgm:pt>
    <dgm:pt modelId="{6D9C394F-9C77-4588-BF65-5E1DB9F78E0D}" type="pres">
      <dgm:prSet presAssocID="{E4E1644C-1A98-4084-8A01-8C5936661481}" presName="spaceRect" presStyleCnt="0"/>
      <dgm:spPr/>
    </dgm:pt>
    <dgm:pt modelId="{59E23846-BB0D-4014-8EA4-5A6955A6FB66}" type="pres">
      <dgm:prSet presAssocID="{E4E1644C-1A98-4084-8A01-8C5936661481}" presName="textRect" presStyleLbl="revTx" presStyleIdx="4" presStyleCnt="5" custScaleX="166256" custScaleY="107115" custLinFactNeighborY="8367">
        <dgm:presLayoutVars>
          <dgm:chMax val="1"/>
          <dgm:chPref val="1"/>
        </dgm:presLayoutVars>
      </dgm:prSet>
      <dgm:spPr/>
    </dgm:pt>
  </dgm:ptLst>
  <dgm:cxnLst>
    <dgm:cxn modelId="{4C22A312-39E5-4AFD-9288-A02A5F902169}" srcId="{B66F65AD-30C2-4C4C-B96E-1E07EDC84901}" destId="{E4E1644C-1A98-4084-8A01-8C5936661481}" srcOrd="4" destOrd="0" parTransId="{106ABD05-66A1-46B6-93F4-ABDBEB9786B4}" sibTransId="{AF54554E-57E8-44BB-9190-3543C5DE0CB3}"/>
    <dgm:cxn modelId="{5025B715-CCA6-45F9-AA70-4215E8215CBD}" type="presOf" srcId="{B66F65AD-30C2-4C4C-B96E-1E07EDC84901}" destId="{C53E2EB8-2C76-42F4-A91D-90C666A3135C}" srcOrd="0" destOrd="0" presId="urn:microsoft.com/office/officeart/2018/5/layout/IconCircleLabelList"/>
    <dgm:cxn modelId="{99E8AE16-9CBD-41F2-BDD1-4139FF8F4147}" type="presOf" srcId="{8A9842C2-1987-4462-AA25-DCF026A80DCD}" destId="{C30A6518-67C8-4BE7-BE86-D0CBED51A2EA}" srcOrd="0" destOrd="0" presId="urn:microsoft.com/office/officeart/2018/5/layout/IconCircleLabelList"/>
    <dgm:cxn modelId="{0DA1791C-2CCD-4A90-8157-262675BF8A31}" type="presOf" srcId="{E4E1644C-1A98-4084-8A01-8C5936661481}" destId="{59E23846-BB0D-4014-8EA4-5A6955A6FB66}" srcOrd="0" destOrd="0" presId="urn:microsoft.com/office/officeart/2018/5/layout/IconCircleLabelList"/>
    <dgm:cxn modelId="{6B58BE27-6621-462A-AA10-B1F0DFB3B342}" srcId="{B66F65AD-30C2-4C4C-B96E-1E07EDC84901}" destId="{8A9842C2-1987-4462-AA25-DCF026A80DCD}" srcOrd="1" destOrd="0" parTransId="{1A532C30-96A0-40C3-801A-3C88AC0469A6}" sibTransId="{AB641F91-1ACF-470F-B379-780B1F343663}"/>
    <dgm:cxn modelId="{94EE7D29-95F6-4C91-8C8F-003760F06B41}" type="presOf" srcId="{64ED17BB-4A5C-4C0A-BC10-4F44A25C59B3}" destId="{6A384192-276C-4CA0-8A00-B83B63F2DBCA}" srcOrd="0" destOrd="0" presId="urn:microsoft.com/office/officeart/2018/5/layout/IconCircleLabelList"/>
    <dgm:cxn modelId="{E3FF0960-E786-4BEB-B940-8B8426957BAD}" srcId="{B66F65AD-30C2-4C4C-B96E-1E07EDC84901}" destId="{64ED17BB-4A5C-4C0A-BC10-4F44A25C59B3}" srcOrd="0" destOrd="0" parTransId="{FF862AF7-BBF0-41E4-83A8-4DBBD2FB7BCD}" sibTransId="{BF04DF54-355E-4A63-8BF8-DCDE758D5C0F}"/>
    <dgm:cxn modelId="{4D1E0F89-A6ED-7946-9709-56D38ABFDD5C}" srcId="{B66F65AD-30C2-4C4C-B96E-1E07EDC84901}" destId="{8F3518B8-062B-FF44-9B65-40C3F2D32AC7}" srcOrd="2" destOrd="0" parTransId="{464AF969-03EF-D94D-ACD3-A1FBBFEDBD07}" sibTransId="{BCF2D7C8-67F2-004D-9B26-08038DCE2B73}"/>
    <dgm:cxn modelId="{F1749B96-836C-9D4B-B4EF-11A104C215F8}" type="presOf" srcId="{8F3518B8-062B-FF44-9B65-40C3F2D32AC7}" destId="{89110BC9-A997-DD4F-BC8B-C578B0FA203B}" srcOrd="0" destOrd="0" presId="urn:microsoft.com/office/officeart/2018/5/layout/IconCircleLabelList"/>
    <dgm:cxn modelId="{7C1E3FA1-67C9-48A0-B0C5-68723F4C19A4}" type="presOf" srcId="{16060A83-6A17-4FE5-B18B-638365FFF7C2}" destId="{9CFE9D7C-D329-4B03-B804-B0CA96C4249A}" srcOrd="0" destOrd="0" presId="urn:microsoft.com/office/officeart/2018/5/layout/IconCircleLabelList"/>
    <dgm:cxn modelId="{40185CA4-45C7-4F51-9BFA-E9DEF43FB747}" srcId="{B66F65AD-30C2-4C4C-B96E-1E07EDC84901}" destId="{16060A83-6A17-4FE5-B18B-638365FFF7C2}" srcOrd="3" destOrd="0" parTransId="{EF269D60-B0EB-48AB-ABEC-C37A02EC0813}" sibTransId="{03D27171-371E-4BA6-9378-954754EFBB61}"/>
    <dgm:cxn modelId="{87FDCBDE-9798-43B5-97D1-A6AC5C721C41}" type="presParOf" srcId="{C53E2EB8-2C76-42F4-A91D-90C666A3135C}" destId="{6FD12087-77DC-4ED5-BC0A-0E40E30636C0}" srcOrd="0" destOrd="0" presId="urn:microsoft.com/office/officeart/2018/5/layout/IconCircleLabelList"/>
    <dgm:cxn modelId="{3B3038DC-94DF-4D25-A663-0A404E464511}" type="presParOf" srcId="{6FD12087-77DC-4ED5-BC0A-0E40E30636C0}" destId="{39587A95-A115-41A9-92A7-B6CE212C2050}" srcOrd="0" destOrd="0" presId="urn:microsoft.com/office/officeart/2018/5/layout/IconCircleLabelList"/>
    <dgm:cxn modelId="{36687FE2-E89D-4D9E-B9BE-01E62659F029}" type="presParOf" srcId="{6FD12087-77DC-4ED5-BC0A-0E40E30636C0}" destId="{BEBF5676-2AF2-42DF-AFF0-967F9317BC15}" srcOrd="1" destOrd="0" presId="urn:microsoft.com/office/officeart/2018/5/layout/IconCircleLabelList"/>
    <dgm:cxn modelId="{C8438F1E-3C27-4611-B033-39C0167090E8}" type="presParOf" srcId="{6FD12087-77DC-4ED5-BC0A-0E40E30636C0}" destId="{CBF926E3-B4F9-4331-8C49-706F5B7F3FFC}" srcOrd="2" destOrd="0" presId="urn:microsoft.com/office/officeart/2018/5/layout/IconCircleLabelList"/>
    <dgm:cxn modelId="{41E2BC5B-9A14-48B3-9356-4F42EFFAA16B}" type="presParOf" srcId="{6FD12087-77DC-4ED5-BC0A-0E40E30636C0}" destId="{6A384192-276C-4CA0-8A00-B83B63F2DBCA}" srcOrd="3" destOrd="0" presId="urn:microsoft.com/office/officeart/2018/5/layout/IconCircleLabelList"/>
    <dgm:cxn modelId="{D033F205-7D79-4DDA-A299-925AB4341F2F}" type="presParOf" srcId="{C53E2EB8-2C76-42F4-A91D-90C666A3135C}" destId="{353A0225-75D1-498E-87E7-73BC7AA19C40}" srcOrd="1" destOrd="0" presId="urn:microsoft.com/office/officeart/2018/5/layout/IconCircleLabelList"/>
    <dgm:cxn modelId="{3331FAB8-CC78-48B7-8AAF-C68147BFCDAB}" type="presParOf" srcId="{C53E2EB8-2C76-42F4-A91D-90C666A3135C}" destId="{4C83D1BD-B690-4069-ACD5-F8AF3921952A}" srcOrd="2" destOrd="0" presId="urn:microsoft.com/office/officeart/2018/5/layout/IconCircleLabelList"/>
    <dgm:cxn modelId="{2D3F4F6A-6BB1-4933-8915-38638FEFC472}" type="presParOf" srcId="{4C83D1BD-B690-4069-ACD5-F8AF3921952A}" destId="{9409663C-5D0D-4F8A-85D9-A9CF497A9E89}" srcOrd="0" destOrd="0" presId="urn:microsoft.com/office/officeart/2018/5/layout/IconCircleLabelList"/>
    <dgm:cxn modelId="{4B38D9CE-EF42-4971-93C0-147A4613D449}" type="presParOf" srcId="{4C83D1BD-B690-4069-ACD5-F8AF3921952A}" destId="{E0CD34CF-10C7-4CC8-A8C9-70B2765B9AA3}" srcOrd="1" destOrd="0" presId="urn:microsoft.com/office/officeart/2018/5/layout/IconCircleLabelList"/>
    <dgm:cxn modelId="{5662AE8E-4D83-4B99-ABE4-63509D34A33C}" type="presParOf" srcId="{4C83D1BD-B690-4069-ACD5-F8AF3921952A}" destId="{E56744D7-B933-44D1-9D5E-951D9974DCBA}" srcOrd="2" destOrd="0" presId="urn:microsoft.com/office/officeart/2018/5/layout/IconCircleLabelList"/>
    <dgm:cxn modelId="{CDC89330-89BD-45F5-B2CE-B4DCC1993583}" type="presParOf" srcId="{4C83D1BD-B690-4069-ACD5-F8AF3921952A}" destId="{C30A6518-67C8-4BE7-BE86-D0CBED51A2EA}" srcOrd="3" destOrd="0" presId="urn:microsoft.com/office/officeart/2018/5/layout/IconCircleLabelList"/>
    <dgm:cxn modelId="{EDB7913A-9D21-4E72-88F3-5E23B884B6C4}" type="presParOf" srcId="{C53E2EB8-2C76-42F4-A91D-90C666A3135C}" destId="{DEA371F4-A975-4DD2-B5EC-DFD3618C82C2}" srcOrd="3" destOrd="0" presId="urn:microsoft.com/office/officeart/2018/5/layout/IconCircleLabelList"/>
    <dgm:cxn modelId="{C90F2E6D-5741-4044-83ED-C9C6E5C3445E}" type="presParOf" srcId="{C53E2EB8-2C76-42F4-A91D-90C666A3135C}" destId="{8965B373-69DB-9D4F-B135-415A5530629C}" srcOrd="4" destOrd="0" presId="urn:microsoft.com/office/officeart/2018/5/layout/IconCircleLabelList"/>
    <dgm:cxn modelId="{75B532AB-12C6-8744-B97F-806780B599C8}" type="presParOf" srcId="{8965B373-69DB-9D4F-B135-415A5530629C}" destId="{6163F3D6-E728-4E45-9FFD-3826F45BC2E4}" srcOrd="0" destOrd="0" presId="urn:microsoft.com/office/officeart/2018/5/layout/IconCircleLabelList"/>
    <dgm:cxn modelId="{0ACA6899-6941-8048-85BF-4E46B31F640B}" type="presParOf" srcId="{8965B373-69DB-9D4F-B135-415A5530629C}" destId="{386EA371-80D7-164A-AC75-2EAE96EBF1F1}" srcOrd="1" destOrd="0" presId="urn:microsoft.com/office/officeart/2018/5/layout/IconCircleLabelList"/>
    <dgm:cxn modelId="{8AB8EFF2-46A5-A646-8B82-9527A5A470E8}" type="presParOf" srcId="{8965B373-69DB-9D4F-B135-415A5530629C}" destId="{2E09A04C-FCC5-D84A-9DA7-8358C932A9A1}" srcOrd="2" destOrd="0" presId="urn:microsoft.com/office/officeart/2018/5/layout/IconCircleLabelList"/>
    <dgm:cxn modelId="{5B857210-4157-4647-9242-61923729ED36}" type="presParOf" srcId="{8965B373-69DB-9D4F-B135-415A5530629C}" destId="{89110BC9-A997-DD4F-BC8B-C578B0FA203B}" srcOrd="3" destOrd="0" presId="urn:microsoft.com/office/officeart/2018/5/layout/IconCircleLabelList"/>
    <dgm:cxn modelId="{59102575-8C5E-D046-9208-585682891080}" type="presParOf" srcId="{C53E2EB8-2C76-42F4-A91D-90C666A3135C}" destId="{2C28E41E-B90A-F94A-A31B-8A344D39304E}" srcOrd="5" destOrd="0" presId="urn:microsoft.com/office/officeart/2018/5/layout/IconCircleLabelList"/>
    <dgm:cxn modelId="{5F9F79BF-6C0C-4055-B275-3EFAED2D21E6}" type="presParOf" srcId="{C53E2EB8-2C76-42F4-A91D-90C666A3135C}" destId="{71217E4E-1AFB-4EC8-8623-8B8F127AE122}" srcOrd="6" destOrd="0" presId="urn:microsoft.com/office/officeart/2018/5/layout/IconCircleLabelList"/>
    <dgm:cxn modelId="{E9FAD670-D37E-48C1-8543-3EFD7B753A3C}" type="presParOf" srcId="{71217E4E-1AFB-4EC8-8623-8B8F127AE122}" destId="{FDB92C3A-EFCE-411D-880C-AC5ECC1FBA91}" srcOrd="0" destOrd="0" presId="urn:microsoft.com/office/officeart/2018/5/layout/IconCircleLabelList"/>
    <dgm:cxn modelId="{C2C659C0-8B43-4AB2-859B-0E1FE5D48CB6}" type="presParOf" srcId="{71217E4E-1AFB-4EC8-8623-8B8F127AE122}" destId="{370A3DDE-8820-4D08-8281-F5708B569909}" srcOrd="1" destOrd="0" presId="urn:microsoft.com/office/officeart/2018/5/layout/IconCircleLabelList"/>
    <dgm:cxn modelId="{C50E70CC-A664-4977-880C-4FE9D88C18DD}" type="presParOf" srcId="{71217E4E-1AFB-4EC8-8623-8B8F127AE122}" destId="{EC758FA5-8364-4885-9A1C-B0ECF3FAA760}" srcOrd="2" destOrd="0" presId="urn:microsoft.com/office/officeart/2018/5/layout/IconCircleLabelList"/>
    <dgm:cxn modelId="{6BAA06D8-0A96-49A4-B916-CC281C1B3408}" type="presParOf" srcId="{71217E4E-1AFB-4EC8-8623-8B8F127AE122}" destId="{9CFE9D7C-D329-4B03-B804-B0CA96C4249A}" srcOrd="3" destOrd="0" presId="urn:microsoft.com/office/officeart/2018/5/layout/IconCircleLabelList"/>
    <dgm:cxn modelId="{9E7A3463-A616-4B04-B7AD-4E1BE8E62010}" type="presParOf" srcId="{C53E2EB8-2C76-42F4-A91D-90C666A3135C}" destId="{C6DE8478-08A0-4323-9719-E1C02B3FDDCB}" srcOrd="7" destOrd="0" presId="urn:microsoft.com/office/officeart/2018/5/layout/IconCircleLabelList"/>
    <dgm:cxn modelId="{A0659E67-C953-48C7-9F86-428B7AFF6AB1}" type="presParOf" srcId="{C53E2EB8-2C76-42F4-A91D-90C666A3135C}" destId="{E91F3039-D122-4DB7-9A82-95BF51BE3D3D}" srcOrd="8" destOrd="0" presId="urn:microsoft.com/office/officeart/2018/5/layout/IconCircleLabelList"/>
    <dgm:cxn modelId="{5AF49BE2-2342-4EFE-91F1-D4B581A6C393}" type="presParOf" srcId="{E91F3039-D122-4DB7-9A82-95BF51BE3D3D}" destId="{664BA415-8676-4E55-B313-F73C9647A01B}" srcOrd="0" destOrd="0" presId="urn:microsoft.com/office/officeart/2018/5/layout/IconCircleLabelList"/>
    <dgm:cxn modelId="{9DD52ABF-2D0D-4180-96B1-D27B231A1271}" type="presParOf" srcId="{E91F3039-D122-4DB7-9A82-95BF51BE3D3D}" destId="{2BB61C63-7C78-4187-9905-99EE7CD664A6}" srcOrd="1" destOrd="0" presId="urn:microsoft.com/office/officeart/2018/5/layout/IconCircleLabelList"/>
    <dgm:cxn modelId="{8438B145-B65B-45D5-B5C7-C042A320F94C}" type="presParOf" srcId="{E91F3039-D122-4DB7-9A82-95BF51BE3D3D}" destId="{6D9C394F-9C77-4588-BF65-5E1DB9F78E0D}" srcOrd="2" destOrd="0" presId="urn:microsoft.com/office/officeart/2018/5/layout/IconCircleLabelList"/>
    <dgm:cxn modelId="{98EA6572-92F4-45D5-8953-0127E5A6BC90}" type="presParOf" srcId="{E91F3039-D122-4DB7-9A82-95BF51BE3D3D}" destId="{59E23846-BB0D-4014-8EA4-5A6955A6FB6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FFF3DA-9F80-4FFE-B3BF-903F642D06A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D227602-A8CF-4FAB-A675-C3EA97FB9983}">
      <dgm:prSet phldrT="[Text]"/>
      <dgm:spPr>
        <a:solidFill>
          <a:srgbClr val="956013"/>
        </a:solidFill>
        <a:ln>
          <a:solidFill>
            <a:srgbClr val="956013"/>
          </a:solidFill>
        </a:ln>
      </dgm:spPr>
      <dgm:t>
        <a:bodyPr/>
        <a:lstStyle/>
        <a:p>
          <a:r>
            <a:rPr lang="de-CH" dirty="0"/>
            <a:t>April 2020</a:t>
          </a:r>
        </a:p>
      </dgm:t>
    </dgm:pt>
    <dgm:pt modelId="{16BF7186-B211-40A1-B4F8-B42F43AE1335}" type="parTrans" cxnId="{0F0ADF0B-0B7B-4B24-80DC-DB2E4AEBD84B}">
      <dgm:prSet/>
      <dgm:spPr/>
      <dgm:t>
        <a:bodyPr/>
        <a:lstStyle/>
        <a:p>
          <a:endParaRPr lang="de-CH"/>
        </a:p>
      </dgm:t>
    </dgm:pt>
    <dgm:pt modelId="{FA05686C-6331-474C-9C94-C539401C5294}" type="sibTrans" cxnId="{0F0ADF0B-0B7B-4B24-80DC-DB2E4AEBD84B}">
      <dgm:prSet/>
      <dgm:spPr/>
      <dgm:t>
        <a:bodyPr/>
        <a:lstStyle/>
        <a:p>
          <a:endParaRPr lang="de-CH"/>
        </a:p>
      </dgm:t>
    </dgm:pt>
    <dgm:pt modelId="{E5037059-E5EE-47A9-96AB-198E8903A224}">
      <dgm:prSet phldrT="[Text]"/>
      <dgm:spPr>
        <a:solidFill>
          <a:srgbClr val="956013"/>
        </a:solidFill>
        <a:ln>
          <a:solidFill>
            <a:srgbClr val="956013"/>
          </a:solidFill>
        </a:ln>
      </dgm:spPr>
      <dgm:t>
        <a:bodyPr/>
        <a:lstStyle/>
        <a:p>
          <a:r>
            <a:rPr lang="de-CH" dirty="0"/>
            <a:t>August 2020</a:t>
          </a:r>
        </a:p>
      </dgm:t>
    </dgm:pt>
    <dgm:pt modelId="{084C8BB2-F8B5-41D5-91A4-E9B158A70D1C}" type="parTrans" cxnId="{ED793860-CC30-461A-BE09-0A47415A7804}">
      <dgm:prSet/>
      <dgm:spPr/>
      <dgm:t>
        <a:bodyPr/>
        <a:lstStyle/>
        <a:p>
          <a:endParaRPr lang="de-CH"/>
        </a:p>
      </dgm:t>
    </dgm:pt>
    <dgm:pt modelId="{E7582A38-CF86-40AD-B2E9-41368B3DB652}" type="sibTrans" cxnId="{ED793860-CC30-461A-BE09-0A47415A7804}">
      <dgm:prSet/>
      <dgm:spPr/>
      <dgm:t>
        <a:bodyPr/>
        <a:lstStyle/>
        <a:p>
          <a:endParaRPr lang="de-CH"/>
        </a:p>
      </dgm:t>
    </dgm:pt>
    <dgm:pt modelId="{85CCC5F4-82FB-4736-9045-1CA5FF3AC89D}">
      <dgm:prSet phldrT="[Text]"/>
      <dgm:spPr>
        <a:solidFill>
          <a:srgbClr val="956013"/>
        </a:solidFill>
        <a:ln>
          <a:solidFill>
            <a:srgbClr val="956013"/>
          </a:solidFill>
        </a:ln>
      </dgm:spPr>
      <dgm:t>
        <a:bodyPr/>
        <a:lstStyle/>
        <a:p>
          <a:r>
            <a:rPr lang="de-CH" dirty="0"/>
            <a:t>March 2021</a:t>
          </a:r>
        </a:p>
      </dgm:t>
    </dgm:pt>
    <dgm:pt modelId="{373A7AE7-9B4D-4D7E-B598-081F1A6F0378}" type="parTrans" cxnId="{CC16FBE2-5DA8-4894-A376-C35B38ADCCFF}">
      <dgm:prSet/>
      <dgm:spPr/>
      <dgm:t>
        <a:bodyPr/>
        <a:lstStyle/>
        <a:p>
          <a:endParaRPr lang="de-CH"/>
        </a:p>
      </dgm:t>
    </dgm:pt>
    <dgm:pt modelId="{073ACC95-7ACA-4EED-A48D-CFBADB551B59}" type="sibTrans" cxnId="{CC16FBE2-5DA8-4894-A376-C35B38ADCCFF}">
      <dgm:prSet/>
      <dgm:spPr/>
      <dgm:t>
        <a:bodyPr/>
        <a:lstStyle/>
        <a:p>
          <a:endParaRPr lang="de-CH"/>
        </a:p>
      </dgm:t>
    </dgm:pt>
    <dgm:pt modelId="{86819ACA-7892-41B9-AE34-24D4D3E6C536}" type="pres">
      <dgm:prSet presAssocID="{9BFFF3DA-9F80-4FFE-B3BF-903F642D06A5}" presName="Name0" presStyleCnt="0">
        <dgm:presLayoutVars>
          <dgm:dir/>
          <dgm:resizeHandles val="exact"/>
        </dgm:presLayoutVars>
      </dgm:prSet>
      <dgm:spPr/>
    </dgm:pt>
    <dgm:pt modelId="{2AE17C1D-40DC-4B16-AD7B-7EF6EFE252DE}" type="pres">
      <dgm:prSet presAssocID="{6D227602-A8CF-4FAB-A675-C3EA97FB9983}" presName="node" presStyleLbl="node1" presStyleIdx="0" presStyleCnt="3">
        <dgm:presLayoutVars>
          <dgm:bulletEnabled val="1"/>
        </dgm:presLayoutVars>
      </dgm:prSet>
      <dgm:spPr/>
    </dgm:pt>
    <dgm:pt modelId="{F50CE8B9-D49C-47F0-BB88-C8B59B0C3E52}" type="pres">
      <dgm:prSet presAssocID="{FA05686C-6331-474C-9C94-C539401C5294}" presName="sibTrans" presStyleLbl="sibTrans2D1" presStyleIdx="0" presStyleCnt="2"/>
      <dgm:spPr/>
    </dgm:pt>
    <dgm:pt modelId="{3B45BFC8-0201-4456-8436-7014A495B5F9}" type="pres">
      <dgm:prSet presAssocID="{FA05686C-6331-474C-9C94-C539401C5294}" presName="connectorText" presStyleLbl="sibTrans2D1" presStyleIdx="0" presStyleCnt="2"/>
      <dgm:spPr/>
    </dgm:pt>
    <dgm:pt modelId="{CB791FB9-BF88-411F-9B82-BB5AFD5C0E28}" type="pres">
      <dgm:prSet presAssocID="{E5037059-E5EE-47A9-96AB-198E8903A224}" presName="node" presStyleLbl="node1" presStyleIdx="1" presStyleCnt="3">
        <dgm:presLayoutVars>
          <dgm:bulletEnabled val="1"/>
        </dgm:presLayoutVars>
      </dgm:prSet>
      <dgm:spPr/>
    </dgm:pt>
    <dgm:pt modelId="{5DBE8DE2-A0B9-4C07-AAAF-F6F2EDFE12B3}" type="pres">
      <dgm:prSet presAssocID="{E7582A38-CF86-40AD-B2E9-41368B3DB652}" presName="sibTrans" presStyleLbl="sibTrans2D1" presStyleIdx="1" presStyleCnt="2"/>
      <dgm:spPr/>
    </dgm:pt>
    <dgm:pt modelId="{65896C13-4C87-4CD3-A722-3FD9A81A89CD}" type="pres">
      <dgm:prSet presAssocID="{E7582A38-CF86-40AD-B2E9-41368B3DB652}" presName="connectorText" presStyleLbl="sibTrans2D1" presStyleIdx="1" presStyleCnt="2"/>
      <dgm:spPr/>
    </dgm:pt>
    <dgm:pt modelId="{E155968C-F766-46F0-B055-CD25204F8CA6}" type="pres">
      <dgm:prSet presAssocID="{85CCC5F4-82FB-4736-9045-1CA5FF3AC89D}" presName="node" presStyleLbl="node1" presStyleIdx="2" presStyleCnt="3">
        <dgm:presLayoutVars>
          <dgm:bulletEnabled val="1"/>
        </dgm:presLayoutVars>
      </dgm:prSet>
      <dgm:spPr/>
    </dgm:pt>
  </dgm:ptLst>
  <dgm:cxnLst>
    <dgm:cxn modelId="{5E23320B-2096-4718-8D6E-3946D83F67C6}" type="presOf" srcId="{85CCC5F4-82FB-4736-9045-1CA5FF3AC89D}" destId="{E155968C-F766-46F0-B055-CD25204F8CA6}" srcOrd="0" destOrd="0" presId="urn:microsoft.com/office/officeart/2005/8/layout/process1"/>
    <dgm:cxn modelId="{0F0ADF0B-0B7B-4B24-80DC-DB2E4AEBD84B}" srcId="{9BFFF3DA-9F80-4FFE-B3BF-903F642D06A5}" destId="{6D227602-A8CF-4FAB-A675-C3EA97FB9983}" srcOrd="0" destOrd="0" parTransId="{16BF7186-B211-40A1-B4F8-B42F43AE1335}" sibTransId="{FA05686C-6331-474C-9C94-C539401C5294}"/>
    <dgm:cxn modelId="{D8DAAE2E-8693-4035-971B-E50383934037}" type="presOf" srcId="{9BFFF3DA-9F80-4FFE-B3BF-903F642D06A5}" destId="{86819ACA-7892-41B9-AE34-24D4D3E6C536}" srcOrd="0" destOrd="0" presId="urn:microsoft.com/office/officeart/2005/8/layout/process1"/>
    <dgm:cxn modelId="{2787F051-C8EF-4B3F-BBE4-BC403A1E4197}" type="presOf" srcId="{FA05686C-6331-474C-9C94-C539401C5294}" destId="{F50CE8B9-D49C-47F0-BB88-C8B59B0C3E52}" srcOrd="0" destOrd="0" presId="urn:microsoft.com/office/officeart/2005/8/layout/process1"/>
    <dgm:cxn modelId="{ED793860-CC30-461A-BE09-0A47415A7804}" srcId="{9BFFF3DA-9F80-4FFE-B3BF-903F642D06A5}" destId="{E5037059-E5EE-47A9-96AB-198E8903A224}" srcOrd="1" destOrd="0" parTransId="{084C8BB2-F8B5-41D5-91A4-E9B158A70D1C}" sibTransId="{E7582A38-CF86-40AD-B2E9-41368B3DB652}"/>
    <dgm:cxn modelId="{CB965B7A-5002-4351-8E19-51BEE467F26D}" type="presOf" srcId="{E7582A38-CF86-40AD-B2E9-41368B3DB652}" destId="{65896C13-4C87-4CD3-A722-3FD9A81A89CD}" srcOrd="1" destOrd="0" presId="urn:microsoft.com/office/officeart/2005/8/layout/process1"/>
    <dgm:cxn modelId="{4C59C7BD-C0B9-45AB-B2AA-4F54C74C5B5A}" type="presOf" srcId="{6D227602-A8CF-4FAB-A675-C3EA97FB9983}" destId="{2AE17C1D-40DC-4B16-AD7B-7EF6EFE252DE}" srcOrd="0" destOrd="0" presId="urn:microsoft.com/office/officeart/2005/8/layout/process1"/>
    <dgm:cxn modelId="{9E2E7CC0-4E3C-4052-81DC-A9308DA74B0E}" type="presOf" srcId="{FA05686C-6331-474C-9C94-C539401C5294}" destId="{3B45BFC8-0201-4456-8436-7014A495B5F9}" srcOrd="1" destOrd="0" presId="urn:microsoft.com/office/officeart/2005/8/layout/process1"/>
    <dgm:cxn modelId="{B050F2CB-8B6B-4691-8BC4-BA38F3427CEF}" type="presOf" srcId="{E7582A38-CF86-40AD-B2E9-41368B3DB652}" destId="{5DBE8DE2-A0B9-4C07-AAAF-F6F2EDFE12B3}" srcOrd="0" destOrd="0" presId="urn:microsoft.com/office/officeart/2005/8/layout/process1"/>
    <dgm:cxn modelId="{B6A8CBD2-DA47-4968-8968-C97A3FF249CE}" type="presOf" srcId="{E5037059-E5EE-47A9-96AB-198E8903A224}" destId="{CB791FB9-BF88-411F-9B82-BB5AFD5C0E28}" srcOrd="0" destOrd="0" presId="urn:microsoft.com/office/officeart/2005/8/layout/process1"/>
    <dgm:cxn modelId="{CC16FBE2-5DA8-4894-A376-C35B38ADCCFF}" srcId="{9BFFF3DA-9F80-4FFE-B3BF-903F642D06A5}" destId="{85CCC5F4-82FB-4736-9045-1CA5FF3AC89D}" srcOrd="2" destOrd="0" parTransId="{373A7AE7-9B4D-4D7E-B598-081F1A6F0378}" sibTransId="{073ACC95-7ACA-4EED-A48D-CFBADB551B59}"/>
    <dgm:cxn modelId="{353951BE-CAF6-4A6E-9575-D6D2FD0BAB18}" type="presParOf" srcId="{86819ACA-7892-41B9-AE34-24D4D3E6C536}" destId="{2AE17C1D-40DC-4B16-AD7B-7EF6EFE252DE}" srcOrd="0" destOrd="0" presId="urn:microsoft.com/office/officeart/2005/8/layout/process1"/>
    <dgm:cxn modelId="{E5B11D8C-04AE-47F1-B2EB-9087958B926F}" type="presParOf" srcId="{86819ACA-7892-41B9-AE34-24D4D3E6C536}" destId="{F50CE8B9-D49C-47F0-BB88-C8B59B0C3E52}" srcOrd="1" destOrd="0" presId="urn:microsoft.com/office/officeart/2005/8/layout/process1"/>
    <dgm:cxn modelId="{7F45A05C-F7F0-4571-A116-17E129CE7DE0}" type="presParOf" srcId="{F50CE8B9-D49C-47F0-BB88-C8B59B0C3E52}" destId="{3B45BFC8-0201-4456-8436-7014A495B5F9}" srcOrd="0" destOrd="0" presId="urn:microsoft.com/office/officeart/2005/8/layout/process1"/>
    <dgm:cxn modelId="{1E3643ED-8CD6-4257-BFB5-271BF35BE998}" type="presParOf" srcId="{86819ACA-7892-41B9-AE34-24D4D3E6C536}" destId="{CB791FB9-BF88-411F-9B82-BB5AFD5C0E28}" srcOrd="2" destOrd="0" presId="urn:microsoft.com/office/officeart/2005/8/layout/process1"/>
    <dgm:cxn modelId="{1A112511-5C56-48D8-9B6A-3B8D65837982}" type="presParOf" srcId="{86819ACA-7892-41B9-AE34-24D4D3E6C536}" destId="{5DBE8DE2-A0B9-4C07-AAAF-F6F2EDFE12B3}" srcOrd="3" destOrd="0" presId="urn:microsoft.com/office/officeart/2005/8/layout/process1"/>
    <dgm:cxn modelId="{26FBEC57-49F3-4757-B211-9951B676FA8B}" type="presParOf" srcId="{5DBE8DE2-A0B9-4C07-AAAF-F6F2EDFE12B3}" destId="{65896C13-4C87-4CD3-A722-3FD9A81A89CD}" srcOrd="0" destOrd="0" presId="urn:microsoft.com/office/officeart/2005/8/layout/process1"/>
    <dgm:cxn modelId="{6E29CA9B-30B6-4FEF-BB16-3037DA69B989}" type="presParOf" srcId="{86819ACA-7892-41B9-AE34-24D4D3E6C536}" destId="{E155968C-F766-46F0-B055-CD25204F8CA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87A95-A115-41A9-92A7-B6CE212C2050}">
      <dsp:nvSpPr>
        <dsp:cNvPr id="0" name=""/>
        <dsp:cNvSpPr/>
      </dsp:nvSpPr>
      <dsp:spPr>
        <a:xfrm>
          <a:off x="766075" y="363719"/>
          <a:ext cx="987556" cy="9875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F5676-2AF2-42DF-AFF0-967F9317BC15}">
      <dsp:nvSpPr>
        <dsp:cNvPr id="0" name=""/>
        <dsp:cNvSpPr/>
      </dsp:nvSpPr>
      <dsp:spPr>
        <a:xfrm>
          <a:off x="976538" y="574182"/>
          <a:ext cx="566630" cy="5666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A384192-276C-4CA0-8A00-B83B63F2DBCA}">
      <dsp:nvSpPr>
        <dsp:cNvPr id="0" name=""/>
        <dsp:cNvSpPr/>
      </dsp:nvSpPr>
      <dsp:spPr>
        <a:xfrm>
          <a:off x="5584" y="1658876"/>
          <a:ext cx="2508539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CH" sz="1200" b="0" kern="1200" dirty="0" err="1">
              <a:latin typeface="+mj-lt"/>
            </a:rPr>
            <a:t>Résumé</a:t>
          </a:r>
          <a:r>
            <a:rPr lang="it-CH" sz="1200" b="0" kern="1200" dirty="0">
              <a:latin typeface="+mj-lt"/>
            </a:rPr>
            <a:t> I </a:t>
          </a:r>
          <a:r>
            <a:rPr lang="it-CH" sz="1200" b="0" kern="1200" dirty="0" err="1">
              <a:latin typeface="+mj-lt"/>
            </a:rPr>
            <a:t>Zusammenfassung</a:t>
          </a:r>
          <a:r>
            <a:rPr lang="it-CH" sz="1200" b="0" kern="1200" dirty="0">
              <a:latin typeface="+mj-lt"/>
            </a:rPr>
            <a:t> (p.3)</a:t>
          </a:r>
          <a:endParaRPr lang="en-US" sz="1200" i="0" kern="1200" cap="none" dirty="0">
            <a:latin typeface="+mj-lt"/>
          </a:endParaRP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1200" i="0" kern="1200" cap="none" dirty="0">
            <a:latin typeface="+mj-lt"/>
          </a:endParaRPr>
        </a:p>
      </dsp:txBody>
      <dsp:txXfrm>
        <a:off x="5584" y="1658876"/>
        <a:ext cx="2508539" cy="647578"/>
      </dsp:txXfrm>
    </dsp:sp>
    <dsp:sp modelId="{9409663C-5D0D-4F8A-85D9-A9CF497A9E89}">
      <dsp:nvSpPr>
        <dsp:cNvPr id="0" name=""/>
        <dsp:cNvSpPr/>
      </dsp:nvSpPr>
      <dsp:spPr>
        <a:xfrm>
          <a:off x="3113133" y="363719"/>
          <a:ext cx="987556" cy="9875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CD34CF-10C7-4CC8-A8C9-70B2765B9AA3}">
      <dsp:nvSpPr>
        <dsp:cNvPr id="0" name=""/>
        <dsp:cNvSpPr/>
      </dsp:nvSpPr>
      <dsp:spPr>
        <a:xfrm>
          <a:off x="3270475" y="586283"/>
          <a:ext cx="672874" cy="542430"/>
        </a:xfrm>
        <a:prstGeom prst="rect">
          <a:avLst/>
        </a:prstGeom>
        <a:blipFill>
          <a:blip xmlns:r="http://schemas.openxmlformats.org/officeDocument/2006/relationships" r:embed="rId3" cstate="print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0A6518-67C8-4BE7-BE86-D0CBED51A2EA}">
      <dsp:nvSpPr>
        <dsp:cNvPr id="0" name=""/>
        <dsp:cNvSpPr/>
      </dsp:nvSpPr>
      <dsp:spPr>
        <a:xfrm>
          <a:off x="2806732" y="1701752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i="0" kern="1200" cap="none" dirty="0" err="1">
              <a:latin typeface="Calibri Light" panose="020F0302020204030204"/>
              <a:cs typeface="Calibri Light" panose="020F0302020204030204"/>
            </a:rPr>
            <a:t>Powerpoint</a:t>
          </a:r>
          <a:r>
            <a:rPr lang="en-US" sz="1200" i="0" kern="1200" cap="none" dirty="0">
              <a:latin typeface="Calibri Light" panose="020F0302020204030204"/>
              <a:cs typeface="Calibri Light" panose="020F0302020204030204"/>
            </a:rPr>
            <a:t> I (p.4)</a:t>
          </a:r>
        </a:p>
      </dsp:txBody>
      <dsp:txXfrm>
        <a:off x="2806732" y="1701752"/>
        <a:ext cx="1618945" cy="647578"/>
      </dsp:txXfrm>
    </dsp:sp>
    <dsp:sp modelId="{6163F3D6-E728-4E45-9FFD-3826F45BC2E4}">
      <dsp:nvSpPr>
        <dsp:cNvPr id="0" name=""/>
        <dsp:cNvSpPr/>
      </dsp:nvSpPr>
      <dsp:spPr>
        <a:xfrm>
          <a:off x="5015394" y="363719"/>
          <a:ext cx="987556" cy="9875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EA371-80D7-164A-AC75-2EAE96EBF1F1}">
      <dsp:nvSpPr>
        <dsp:cNvPr id="0" name=""/>
        <dsp:cNvSpPr/>
      </dsp:nvSpPr>
      <dsp:spPr>
        <a:xfrm>
          <a:off x="5225857" y="574182"/>
          <a:ext cx="566630" cy="566630"/>
        </a:xfrm>
        <a:prstGeom prst="rect">
          <a:avLst/>
        </a:prstGeom>
        <a:blipFill>
          <a:blip xmlns:r="http://schemas.openxmlformats.org/officeDocument/2006/relationships" r:embed="rId4" cstate="print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9110BC9-A997-DD4F-BC8B-C578B0FA203B}">
      <dsp:nvSpPr>
        <dsp:cNvPr id="0" name=""/>
        <dsp:cNvSpPr/>
      </dsp:nvSpPr>
      <dsp:spPr>
        <a:xfrm>
          <a:off x="4708993" y="1701752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0" kern="1200" cap="none" dirty="0" err="1">
              <a:latin typeface="Calibri Light" panose="020F0302020204030204"/>
              <a:cs typeface="Calibri Light" panose="020F0302020204030204"/>
            </a:rPr>
            <a:t>Recommandations</a:t>
          </a:r>
          <a:r>
            <a:rPr lang="en-US" sz="1200" i="0" kern="1200" cap="none" dirty="0">
              <a:latin typeface="Calibri Light" panose="020F0302020204030204"/>
              <a:cs typeface="Calibri Light" panose="020F0302020204030204"/>
            </a:rPr>
            <a:t> &amp; reactions (p.14) </a:t>
          </a:r>
        </a:p>
      </dsp:txBody>
      <dsp:txXfrm>
        <a:off x="4708993" y="1701752"/>
        <a:ext cx="1618945" cy="647578"/>
      </dsp:txXfrm>
    </dsp:sp>
    <dsp:sp modelId="{FDB92C3A-EFCE-411D-880C-AC5ECC1FBA91}">
      <dsp:nvSpPr>
        <dsp:cNvPr id="0" name=""/>
        <dsp:cNvSpPr/>
      </dsp:nvSpPr>
      <dsp:spPr>
        <a:xfrm>
          <a:off x="6917655" y="363719"/>
          <a:ext cx="987556" cy="9875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A3DDE-8820-4D08-8281-F5708B569909}">
      <dsp:nvSpPr>
        <dsp:cNvPr id="0" name=""/>
        <dsp:cNvSpPr/>
      </dsp:nvSpPr>
      <dsp:spPr>
        <a:xfrm>
          <a:off x="7128118" y="574182"/>
          <a:ext cx="566630" cy="5666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CFE9D7C-D329-4B03-B804-B0CA96C4249A}">
      <dsp:nvSpPr>
        <dsp:cNvPr id="0" name=""/>
        <dsp:cNvSpPr/>
      </dsp:nvSpPr>
      <dsp:spPr>
        <a:xfrm>
          <a:off x="6695665" y="1691462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CH" sz="1200" b="0" i="0" kern="1200" cap="none" dirty="0">
              <a:latin typeface="+mj-lt"/>
            </a:rPr>
            <a:t>PHOTOS I FOTOS (p.17)</a:t>
          </a:r>
        </a:p>
      </dsp:txBody>
      <dsp:txXfrm>
        <a:off x="6695665" y="1691462"/>
        <a:ext cx="1618945" cy="647578"/>
      </dsp:txXfrm>
    </dsp:sp>
    <dsp:sp modelId="{664BA415-8676-4E55-B313-F73C9647A01B}">
      <dsp:nvSpPr>
        <dsp:cNvPr id="0" name=""/>
        <dsp:cNvSpPr/>
      </dsp:nvSpPr>
      <dsp:spPr>
        <a:xfrm>
          <a:off x="9356240" y="352201"/>
          <a:ext cx="987556" cy="9875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B61C63-7C78-4187-9905-99EE7CD664A6}">
      <dsp:nvSpPr>
        <dsp:cNvPr id="0" name=""/>
        <dsp:cNvSpPr/>
      </dsp:nvSpPr>
      <dsp:spPr>
        <a:xfrm>
          <a:off x="9566703" y="562663"/>
          <a:ext cx="566630" cy="5666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9E23846-BB0D-4014-8EA4-5A6955A6FB66}">
      <dsp:nvSpPr>
        <dsp:cNvPr id="0" name=""/>
        <dsp:cNvSpPr/>
      </dsp:nvSpPr>
      <dsp:spPr>
        <a:xfrm>
          <a:off x="8504221" y="1678502"/>
          <a:ext cx="2691593" cy="693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CH" sz="1200" b="0" i="0" kern="1200" cap="none" dirty="0">
              <a:latin typeface="+mj-lt"/>
            </a:rPr>
            <a:t>VISUELLE ZUSAMMENFASSUNGEN (p.24) I RÉSUMÉS VISUELS</a:t>
          </a:r>
        </a:p>
      </dsp:txBody>
      <dsp:txXfrm>
        <a:off x="8504221" y="1678502"/>
        <a:ext cx="2691593" cy="6936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17C1D-40DC-4B16-AD7B-7EF6EFE252DE}">
      <dsp:nvSpPr>
        <dsp:cNvPr id="0" name=""/>
        <dsp:cNvSpPr/>
      </dsp:nvSpPr>
      <dsp:spPr>
        <a:xfrm>
          <a:off x="5229" y="0"/>
          <a:ext cx="1563145" cy="783712"/>
        </a:xfrm>
        <a:prstGeom prst="roundRect">
          <a:avLst>
            <a:gd name="adj" fmla="val 10000"/>
          </a:avLst>
        </a:prstGeom>
        <a:solidFill>
          <a:srgbClr val="956013"/>
        </a:solidFill>
        <a:ln w="12700" cap="flat" cmpd="sng" algn="ctr">
          <a:solidFill>
            <a:srgbClr val="95601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100" kern="1200" dirty="0"/>
            <a:t>April 2020</a:t>
          </a:r>
        </a:p>
      </dsp:txBody>
      <dsp:txXfrm>
        <a:off x="28183" y="22954"/>
        <a:ext cx="1517237" cy="737804"/>
      </dsp:txXfrm>
    </dsp:sp>
    <dsp:sp modelId="{F50CE8B9-D49C-47F0-BB88-C8B59B0C3E52}">
      <dsp:nvSpPr>
        <dsp:cNvPr id="0" name=""/>
        <dsp:cNvSpPr/>
      </dsp:nvSpPr>
      <dsp:spPr>
        <a:xfrm>
          <a:off x="1724689" y="198026"/>
          <a:ext cx="331386" cy="3876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600" kern="1200"/>
        </a:p>
      </dsp:txBody>
      <dsp:txXfrm>
        <a:off x="1724689" y="275558"/>
        <a:ext cx="231970" cy="232595"/>
      </dsp:txXfrm>
    </dsp:sp>
    <dsp:sp modelId="{CB791FB9-BF88-411F-9B82-BB5AFD5C0E28}">
      <dsp:nvSpPr>
        <dsp:cNvPr id="0" name=""/>
        <dsp:cNvSpPr/>
      </dsp:nvSpPr>
      <dsp:spPr>
        <a:xfrm>
          <a:off x="2193632" y="0"/>
          <a:ext cx="1563145" cy="783712"/>
        </a:xfrm>
        <a:prstGeom prst="roundRect">
          <a:avLst>
            <a:gd name="adj" fmla="val 10000"/>
          </a:avLst>
        </a:prstGeom>
        <a:solidFill>
          <a:srgbClr val="956013"/>
        </a:solidFill>
        <a:ln w="12700" cap="flat" cmpd="sng" algn="ctr">
          <a:solidFill>
            <a:srgbClr val="95601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100" kern="1200" dirty="0"/>
            <a:t>August 2020</a:t>
          </a:r>
        </a:p>
      </dsp:txBody>
      <dsp:txXfrm>
        <a:off x="2216586" y="22954"/>
        <a:ext cx="1517237" cy="737804"/>
      </dsp:txXfrm>
    </dsp:sp>
    <dsp:sp modelId="{5DBE8DE2-A0B9-4C07-AAAF-F6F2EDFE12B3}">
      <dsp:nvSpPr>
        <dsp:cNvPr id="0" name=""/>
        <dsp:cNvSpPr/>
      </dsp:nvSpPr>
      <dsp:spPr>
        <a:xfrm>
          <a:off x="3913092" y="198026"/>
          <a:ext cx="331386" cy="3876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600" kern="1200"/>
        </a:p>
      </dsp:txBody>
      <dsp:txXfrm>
        <a:off x="3913092" y="275558"/>
        <a:ext cx="231970" cy="232595"/>
      </dsp:txXfrm>
    </dsp:sp>
    <dsp:sp modelId="{E155968C-F766-46F0-B055-CD25204F8CA6}">
      <dsp:nvSpPr>
        <dsp:cNvPr id="0" name=""/>
        <dsp:cNvSpPr/>
      </dsp:nvSpPr>
      <dsp:spPr>
        <a:xfrm>
          <a:off x="4382036" y="0"/>
          <a:ext cx="1563145" cy="783712"/>
        </a:xfrm>
        <a:prstGeom prst="roundRect">
          <a:avLst>
            <a:gd name="adj" fmla="val 10000"/>
          </a:avLst>
        </a:prstGeom>
        <a:solidFill>
          <a:srgbClr val="956013"/>
        </a:solidFill>
        <a:ln w="12700" cap="flat" cmpd="sng" algn="ctr">
          <a:solidFill>
            <a:srgbClr val="95601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100" kern="1200" dirty="0"/>
            <a:t>March 2021</a:t>
          </a:r>
        </a:p>
      </dsp:txBody>
      <dsp:txXfrm>
        <a:off x="4404990" y="22954"/>
        <a:ext cx="1517237" cy="737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C174B-13F5-9444-A00F-FF26C8C695E1}" type="datetimeFigureOut">
              <a:rPr lang="it-CH" smtClean="0"/>
              <a:t>27.01.22</a:t>
            </a:fld>
            <a:endParaRPr lang="it-CH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CH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3DE2D-D566-1B4F-BAD4-F732AE2EF332}" type="slidenum">
              <a:rPr lang="it-CH" smtClean="0"/>
              <a:t>‹N°›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74593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C9E190-8C60-3640-BD81-26CBA7483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2A50135-A40B-484D-99B4-760460F60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DD3E8A-63B3-4A43-9315-EA370D99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B3DA3-C477-914A-918F-1A4857C0A687}" type="datetime1">
              <a:rPr lang="it-CH" smtClean="0"/>
              <a:t>27.01.22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416762-96C2-B843-A607-A45A0F112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AE9920-724C-6F4D-A6C5-11302DFD0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‹N°›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242737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35123-7188-C444-B335-C6ECD5F92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BB1800-5C80-AD48-B04F-988C9EB5D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E62599-65EA-0648-8306-D9649160B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3AE1-0162-E143-BB04-7C86301EEDF7}" type="datetime1">
              <a:rPr lang="it-CH" smtClean="0"/>
              <a:t>27.01.22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16C719-D281-A246-88FF-487C182DD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1ED4F3-0D4A-D14B-B8EB-60011DC4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‹N°›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18416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D77D521-3C2B-0A45-B078-23BD8D62B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1CD82B0-2EE3-8549-9A4A-6EA90675D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3A73E9-5B64-1748-B65F-76FFD667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F560-6F82-0F4A-99EA-C083D526F606}" type="datetime1">
              <a:rPr lang="it-CH" smtClean="0"/>
              <a:t>27.01.22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FC28C5-CFC9-FF41-9FAB-35A5F4A7E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A5FEA2-6813-3F4C-BE22-96977F876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‹N°›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63060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99017" y="2160000"/>
            <a:ext cx="11267016" cy="3537538"/>
          </a:xfrm>
          <a:prstGeom prst="rect">
            <a:avLst/>
          </a:prstGeom>
        </p:spPr>
        <p:txBody>
          <a:bodyPr lIns="0" tIns="0" rIns="0" bIns="0"/>
          <a:lstStyle>
            <a:lvl1pPr>
              <a:buFont typeface="Wingdings" pitchFamily="2" charset="2"/>
              <a:buChar char="§"/>
              <a:defRPr sz="2200">
                <a:solidFill>
                  <a:srgbClr val="205595"/>
                </a:solidFill>
              </a:defRPr>
            </a:lvl1pPr>
          </a:lstStyle>
          <a:p>
            <a:pPr lvl="0"/>
            <a:r>
              <a:rPr lang="de-CH"/>
              <a:t>Bullets</a:t>
            </a:r>
            <a:endParaRPr lang="de-DE"/>
          </a:p>
        </p:txBody>
      </p:sp>
      <p:sp>
        <p:nvSpPr>
          <p:cNvPr id="4" name="Titelplatzhalter 2"/>
          <p:cNvSpPr>
            <a:spLocks noGrp="1"/>
          </p:cNvSpPr>
          <p:nvPr>
            <p:ph type="title" hasCustomPrompt="1"/>
          </p:nvPr>
        </p:nvSpPr>
        <p:spPr>
          <a:xfrm>
            <a:off x="361951" y="653567"/>
            <a:ext cx="11504083" cy="731878"/>
          </a:xfrm>
          <a:prstGeom prst="rect">
            <a:avLst/>
          </a:prstGeom>
          <a:noFill/>
        </p:spPr>
        <p:txBody>
          <a:bodyPr vert="horz" wrap="square" lIns="180000" tIns="10800" rIns="108000" bIns="104400" rtlCol="0" anchor="t" anchorCtr="0">
            <a:spAutoFit/>
          </a:bodyPr>
          <a:lstStyle>
            <a:lvl1pPr>
              <a:defRPr/>
            </a:lvl1pPr>
          </a:lstStyle>
          <a:p>
            <a:r>
              <a:rPr lang="de-CH"/>
              <a:t>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27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B6E676-45DF-2D46-98BF-29D1699A8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58E430-D1FA-9149-8EB2-F20708B2A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BE0D48-1A26-A647-A9A0-3C7FA081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5F57-DB76-CD46-BBF9-22BDACBB033C}" type="datetime1">
              <a:rPr lang="it-CH" smtClean="0"/>
              <a:t>27.01.22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149008-E905-834D-9357-3FE1D2892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D3CD16-49D6-2846-B175-8C5052B1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‹N°›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02332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E3A635-5901-DA4B-819E-3AF69298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572915-D7F9-D24D-8527-2F831F92B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FA5612-687C-B54E-B221-4E0307B4A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01DD-D95F-174A-B50A-EDB0B6FF33DF}" type="datetime1">
              <a:rPr lang="it-CH" smtClean="0"/>
              <a:t>27.01.22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E2538C-896D-794A-8CF9-59D1A7611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8C5487-5361-7A49-BEF1-C3395431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‹N°›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698693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560495-FE3B-C743-A581-B69A3B990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E302C3-AB16-2943-B7B2-AF999241F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054448B-7FDF-4B4F-8CD8-AA28D4FEB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365966-B45A-A942-BDD2-BE6CA4D0E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D68E-2931-6E48-AA14-705A62FD8A88}" type="datetime1">
              <a:rPr lang="it-CH" smtClean="0"/>
              <a:t>27.01.22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47A76F-8789-B540-AACC-1DA74FD51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ACE603-4BB5-2A43-AFBA-0A2382E12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‹N°›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054722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E1DEA6-BDA0-DB4F-921F-E3A03C63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9F392D-C0D9-0248-AAE0-A8F9E4AF8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1C6277-6E83-FB48-B755-98407C2AC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C5DE22-353F-134E-9864-EA52FD8407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F3E616-0DBA-9F44-9CAC-9D12505EFF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373F4C9-E197-8540-8ED1-0847649D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6CE-3FDB-F04C-821C-1ED6778771E1}" type="datetime1">
              <a:rPr lang="it-CH" smtClean="0"/>
              <a:t>27.01.22</a:t>
            </a:fld>
            <a:endParaRPr lang="it-CH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9C7528A-9181-774F-9062-0897965E7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D38A9E0-4E7B-A441-BE6A-AC1FDCD3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‹N°›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707485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CFEE99-6F3D-1C47-893F-08FF0D7F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1DF2BF-6894-3049-A3E0-EE8B8FF98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5F62-464A-B64F-A1BC-04359CE26760}" type="datetime1">
              <a:rPr lang="it-CH" smtClean="0"/>
              <a:t>27.01.22</a:t>
            </a:fld>
            <a:endParaRPr lang="it-CH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86A82D-04B9-0C4F-BB74-D21DDD12E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8FEBA2-B7FC-3D42-9FB6-504B68F3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‹N°›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661896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E5506BC-A5D1-9E44-8B21-862611F1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10978-E9A4-D847-93D1-97B72F66474E}" type="datetime1">
              <a:rPr lang="it-CH" smtClean="0"/>
              <a:t>27.01.22</a:t>
            </a:fld>
            <a:endParaRPr lang="it-CH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457A606-35F6-AA41-BEDE-C87B8207B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70DE9C-B9BD-3A4E-A985-883CFAD3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‹N°›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97070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E6262C-ED86-8D43-AC24-22CE00F1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8802F-BEE5-5F41-832B-DB3B5AA4F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CBBE5C-50CE-DB41-BE60-6F43F80E4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8682EA-E4E0-DF4B-AB08-36A0C0094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17C7-547A-3A42-B074-464A71478432}" type="datetime1">
              <a:rPr lang="it-CH" smtClean="0"/>
              <a:t>27.01.22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2FF2E2-5D90-294A-9C13-FA051BF66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827D348-091C-4942-A447-A4DE56E22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‹N°›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571428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999D7D-8BE6-5E47-B196-D52B1642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F426C0E-4A97-AD4A-A2EE-BCFE61753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it-CH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08CB7D1-604D-B240-92FD-FF3D2790E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12589B1-B650-D048-A487-5D6B9AE1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083CF-77C4-C94A-8BFB-707C4CD48667}" type="datetime1">
              <a:rPr lang="it-CH" smtClean="0"/>
              <a:t>27.01.22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16DED5-75EF-6C42-A2D9-1954D8026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BA92FB-6196-C946-888A-C1AEBC08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‹N°›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30708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643C466-2E76-3848-924C-C62BB49B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2C2C33-3298-904D-8AF8-23AEEBFF0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D1DDB4-661A-E940-9F40-A2DB7959C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3182-86F3-1D47-804A-F01B69292B9E}" type="datetime1">
              <a:rPr lang="it-CH" smtClean="0"/>
              <a:t>27.01.22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7FCB35-33CE-D64E-B30C-0DB1CA02E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587D7D-4036-D541-B93B-137AA670D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AC6BF-D96F-5B4F-BE25-E9A3F15F2698}" type="slidenum">
              <a:rPr lang="it-CH" smtClean="0"/>
              <a:t>‹N°›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43471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57Iz0ls-DI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26B4D19-8420-0D40-8088-707F8BCBB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84632"/>
            <a:ext cx="6081713" cy="3566160"/>
          </a:xfrm>
        </p:spPr>
        <p:txBody>
          <a:bodyPr>
            <a:normAutofit/>
          </a:bodyPr>
          <a:lstStyle/>
          <a:p>
            <a:pPr algn="l"/>
            <a:r>
              <a:rPr lang="it-CH" sz="6600">
                <a:solidFill>
                  <a:srgbClr val="FFFFFF"/>
                </a:solidFill>
              </a:rPr>
              <a:t>Workshop 6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1BF5B2A-251D-FC43-A93F-B3D24B357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80560"/>
            <a:ext cx="6081713" cy="1572768"/>
          </a:xfrm>
        </p:spPr>
        <p:txBody>
          <a:bodyPr>
            <a:normAutofit/>
          </a:bodyPr>
          <a:lstStyle/>
          <a:p>
            <a:pPr algn="l"/>
            <a:r>
              <a:rPr lang="en-GB" b="1" err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Promouvoir</a:t>
            </a:r>
            <a:r>
              <a:rPr lang="en-GB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des </a:t>
            </a:r>
            <a:r>
              <a:rPr lang="en-GB" b="1" err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systèmes</a:t>
            </a:r>
            <a:r>
              <a:rPr lang="en-GB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-GB" b="1" err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éducatifs</a:t>
            </a:r>
            <a:r>
              <a:rPr lang="en-GB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-GB" b="1" err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résilients</a:t>
            </a:r>
            <a:r>
              <a:rPr lang="en-GB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: Que </a:t>
            </a:r>
            <a:r>
              <a:rPr lang="en-GB" b="1" err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recommande</a:t>
            </a:r>
            <a:r>
              <a:rPr lang="en-GB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la recherche ? </a:t>
            </a:r>
          </a:p>
          <a:p>
            <a:pPr algn="l"/>
            <a:r>
              <a:rPr lang="en-GB" b="1" err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Resiliente</a:t>
            </a:r>
            <a:r>
              <a:rPr lang="en-GB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-GB" b="1" err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Bildungssysteme</a:t>
            </a:r>
            <a:r>
              <a:rPr lang="en-GB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-GB" b="1" err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fördern</a:t>
            </a:r>
            <a:r>
              <a:rPr lang="en-GB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: Was </a:t>
            </a:r>
            <a:r>
              <a:rPr lang="en-GB" b="1" err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empfiehlt</a:t>
            </a:r>
            <a:r>
              <a:rPr lang="en-GB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die </a:t>
            </a:r>
            <a:r>
              <a:rPr lang="en-GB" b="1" err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Forschung</a:t>
            </a:r>
            <a:r>
              <a:rPr lang="en-GB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? </a:t>
            </a:r>
          </a:p>
        </p:txBody>
      </p:sp>
      <p:sp>
        <p:nvSpPr>
          <p:cNvPr id="194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4252192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EC964F0-592B-F946-9739-BF1D452B2244}"/>
              </a:ext>
            </a:extLst>
          </p:cNvPr>
          <p:cNvSpPr txBox="1"/>
          <p:nvPr/>
        </p:nvSpPr>
        <p:spPr>
          <a:xfrm>
            <a:off x="7223760" y="89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589E33-7D7A-C64C-A869-7345D46AC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1</a:t>
            </a:fld>
            <a:endParaRPr lang="it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78538-D85A-4A7D-83E2-84C6A27BD659}"/>
              </a:ext>
            </a:extLst>
          </p:cNvPr>
          <p:cNvSpPr txBox="1"/>
          <p:nvPr/>
        </p:nvSpPr>
        <p:spPr>
          <a:xfrm>
            <a:off x="8090546" y="1522814"/>
            <a:ext cx="31025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Calibri Light"/>
                <a:cs typeface="Calibri"/>
              </a:rPr>
              <a:t>Kathrin </a:t>
            </a:r>
            <a:r>
              <a:rPr lang="en-GB" b="1" err="1">
                <a:latin typeface="Calibri Light"/>
                <a:cs typeface="Calibri"/>
              </a:rPr>
              <a:t>Durizzo</a:t>
            </a:r>
            <a:r>
              <a:rPr lang="en-GB" b="1">
                <a:latin typeface="Calibri Light"/>
                <a:cs typeface="Calibri"/>
              </a:rPr>
              <a:t> - speaker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0AF0EE7C-19A6-AD49-9D03-B657C5450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443" y="987631"/>
            <a:ext cx="2683362" cy="44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D21514-3D56-4747-936D-965F577FEB3C}"/>
              </a:ext>
            </a:extLst>
          </p:cNvPr>
          <p:cNvSpPr txBox="1"/>
          <p:nvPr/>
        </p:nvSpPr>
        <p:spPr>
          <a:xfrm>
            <a:off x="8089435" y="4342574"/>
            <a:ext cx="31025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i="1">
                <a:latin typeface="Calibri Light"/>
                <a:cs typeface="Calibri"/>
              </a:rPr>
              <a:t>moderated by </a:t>
            </a:r>
            <a:r>
              <a:rPr lang="en-GB" b="1">
                <a:latin typeface="Calibri Light"/>
                <a:cs typeface="Calibri"/>
              </a:rPr>
              <a:t>Corinne </a:t>
            </a:r>
            <a:r>
              <a:rPr lang="en-GB" b="1" err="1">
                <a:latin typeface="Calibri Light"/>
                <a:cs typeface="Calibri"/>
              </a:rPr>
              <a:t>Pernet</a:t>
            </a:r>
            <a:r>
              <a:rPr lang="en-GB" b="1" i="1">
                <a:latin typeface="Calibri Light"/>
                <a:cs typeface="Calibri"/>
              </a:rPr>
              <a:t> from </a:t>
            </a:r>
          </a:p>
        </p:txBody>
      </p:sp>
      <p:pic>
        <p:nvPicPr>
          <p:cNvPr id="5" name="Picture 6" descr="Text&#10;&#10;Description automatically generated">
            <a:extLst>
              <a:ext uri="{FF2B5EF4-FFF2-40B4-BE49-F238E27FC236}">
                <a16:creationId xmlns:a16="http://schemas.microsoft.com/office/drawing/2014/main" id="{1589099C-E4B5-4746-AD34-D0CD5C7F1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785" y="4801422"/>
            <a:ext cx="2270733" cy="11067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3D1B7-F51C-4E4E-AB65-970FE451EE3A}"/>
              </a:ext>
            </a:extLst>
          </p:cNvPr>
          <p:cNvSpPr txBox="1"/>
          <p:nvPr/>
        </p:nvSpPr>
        <p:spPr>
          <a:xfrm>
            <a:off x="310055" y="204952"/>
            <a:ext cx="6172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Calibri Light"/>
                <a:cs typeface="Calibri"/>
              </a:rPr>
              <a:t>RECI </a:t>
            </a:r>
            <a:r>
              <a:rPr lang="en-GB" err="1">
                <a:solidFill>
                  <a:schemeClr val="bg1"/>
                </a:solidFill>
                <a:latin typeface="Calibri Light"/>
                <a:cs typeface="Calibri"/>
              </a:rPr>
              <a:t>Thementag</a:t>
            </a:r>
            <a:r>
              <a:rPr lang="en-GB">
                <a:solidFill>
                  <a:schemeClr val="bg1"/>
                </a:solidFill>
                <a:latin typeface="Calibri Light"/>
                <a:cs typeface="Calibri"/>
              </a:rPr>
              <a:t> 2021 – </a:t>
            </a:r>
            <a:r>
              <a:rPr lang="en-GB" err="1">
                <a:solidFill>
                  <a:schemeClr val="bg1"/>
                </a:solidFill>
                <a:latin typeface="Calibri Light"/>
                <a:cs typeface="Calibri"/>
              </a:rPr>
              <a:t>Journée</a:t>
            </a:r>
            <a:r>
              <a:rPr lang="en-GB">
                <a:solidFill>
                  <a:schemeClr val="bg1"/>
                </a:solidFill>
                <a:latin typeface="Calibri Light"/>
                <a:cs typeface="Calibri"/>
              </a:rPr>
              <a:t> </a:t>
            </a:r>
            <a:r>
              <a:rPr lang="en-GB" err="1">
                <a:solidFill>
                  <a:schemeClr val="bg1"/>
                </a:solidFill>
                <a:latin typeface="Calibri Light"/>
                <a:cs typeface="Calibri"/>
              </a:rPr>
              <a:t>thématique</a:t>
            </a:r>
            <a:r>
              <a:rPr lang="en-GB">
                <a:solidFill>
                  <a:schemeClr val="bg1"/>
                </a:solidFill>
                <a:latin typeface="Calibri Light"/>
                <a:cs typeface="Calibri"/>
              </a:rPr>
              <a:t> du RECI 2021</a:t>
            </a:r>
          </a:p>
          <a:p>
            <a:r>
              <a:rPr lang="en-GB">
                <a:solidFill>
                  <a:schemeClr val="bg1"/>
                </a:solidFill>
                <a:latin typeface="Calibri Light"/>
                <a:cs typeface="Calibri"/>
              </a:rPr>
              <a:t>16.11.2021</a:t>
            </a:r>
          </a:p>
        </p:txBody>
      </p:sp>
      <p:pic>
        <p:nvPicPr>
          <p:cNvPr id="8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1D2A373-1118-4429-9514-7AEBF0315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589" y="2345467"/>
            <a:ext cx="2570672" cy="9593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FEB904-2F24-492E-82B8-0EA519D80C80}"/>
              </a:ext>
            </a:extLst>
          </p:cNvPr>
          <p:cNvSpPr txBox="1"/>
          <p:nvPr/>
        </p:nvSpPr>
        <p:spPr>
          <a:xfrm>
            <a:off x="8090545" y="3363115"/>
            <a:ext cx="31025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Calibri Light"/>
                <a:cs typeface="Calibri"/>
              </a:rPr>
              <a:t>Stephan Huber</a:t>
            </a:r>
          </a:p>
        </p:txBody>
      </p:sp>
    </p:spTree>
    <p:extLst>
      <p:ext uri="{BB962C8B-B14F-4D97-AF65-F5344CB8AC3E}">
        <p14:creationId xmlns:p14="http://schemas.microsoft.com/office/powerpoint/2010/main" val="3439319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0025E-27DF-41AF-8A2F-5699E417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10</a:t>
            </a:fld>
            <a:endParaRPr lang="it-CH"/>
          </a:p>
        </p:txBody>
      </p:sp>
      <p:sp>
        <p:nvSpPr>
          <p:cNvPr id="5" name="Rechteck 8">
            <a:extLst>
              <a:ext uri="{FF2B5EF4-FFF2-40B4-BE49-F238E27FC236}">
                <a16:creationId xmlns:a16="http://schemas.microsoft.com/office/drawing/2014/main" id="{84F16F05-2526-4740-ACB1-41F9AF37595E}"/>
              </a:ext>
            </a:extLst>
          </p:cNvPr>
          <p:cNvSpPr/>
          <p:nvPr/>
        </p:nvSpPr>
        <p:spPr>
          <a:xfrm>
            <a:off x="0" y="1959"/>
            <a:ext cx="12191999" cy="1084521"/>
          </a:xfrm>
          <a:prstGeom prst="rect">
            <a:avLst/>
          </a:prstGeom>
          <a:solidFill>
            <a:srgbClr val="9560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>
              <a:solidFill>
                <a:schemeClr val="bg1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B21D4CF-369A-49AB-86AB-7E3D9F7A6412}"/>
              </a:ext>
            </a:extLst>
          </p:cNvPr>
          <p:cNvSpPr>
            <a:spLocks noGrp="1"/>
          </p:cNvSpPr>
          <p:nvPr/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Klare Ungleichheiten im Zugang zu Bildung wurden sichtbar …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1592C97-4F1D-487B-B8D9-CF0BA8621C06}"/>
              </a:ext>
            </a:extLst>
          </p:cNvPr>
          <p:cNvSpPr>
            <a:spLocks noGrp="1"/>
          </p:cNvSpPr>
          <p:nvPr/>
        </p:nvSpPr>
        <p:spPr>
          <a:xfrm>
            <a:off x="818101" y="1355366"/>
            <a:ext cx="10728325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25% der Kinder </a:t>
            </a:r>
            <a:r>
              <a:rPr lang="de-DE" dirty="0"/>
              <a:t>hatten </a:t>
            </a:r>
            <a:r>
              <a:rPr lang="de-DE" b="1" dirty="0"/>
              <a:t>keinen Kontakt </a:t>
            </a:r>
            <a:r>
              <a:rPr lang="de-DE" dirty="0"/>
              <a:t>mit der Lehrperson als die Schule geschlossen war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de-DE" dirty="0"/>
              <a:t>Die Regierung von Ghana hat landesweite Fernseh-, Radio- und Online-Programme für Fernunterricht eingeführt. </a:t>
            </a:r>
            <a:r>
              <a:rPr lang="de-DE" b="1" dirty="0"/>
              <a:t>Ungleichheiten in der Bildung </a:t>
            </a:r>
            <a:r>
              <a:rPr lang="de-DE" dirty="0"/>
              <a:t>haben sich wahrscheinlich aufgrund vom digitalen Zugang noch vergrößert.</a:t>
            </a:r>
          </a:p>
          <a:p>
            <a:pPr lvl="1"/>
            <a:r>
              <a:rPr lang="de-DE" sz="1600" dirty="0"/>
              <a:t>47% der Kinder haben Bildungsfernsehprogramme verwendet</a:t>
            </a:r>
          </a:p>
          <a:p>
            <a:pPr lvl="1"/>
            <a:r>
              <a:rPr lang="de-DE" sz="1600" dirty="0"/>
              <a:t>16% resp. 7% der Kinder hatten Zugang zu einem Smartphone oder Computer für Bildungszwecke</a:t>
            </a:r>
          </a:p>
          <a:p>
            <a:pPr lvl="1"/>
            <a:r>
              <a:rPr lang="de-DE" sz="1600" b="1" dirty="0"/>
              <a:t>42% der Kinder </a:t>
            </a:r>
            <a:r>
              <a:rPr lang="de-DE" sz="1600" dirty="0"/>
              <a:t>haben </a:t>
            </a:r>
            <a:r>
              <a:rPr lang="de-DE" sz="1600" b="1" dirty="0"/>
              <a:t>ausschließlich papierbasierte Materialen </a:t>
            </a:r>
            <a:r>
              <a:rPr lang="de-DE" sz="1600" dirty="0"/>
              <a:t>verwendet</a:t>
            </a:r>
          </a:p>
          <a:p>
            <a:pPr lvl="1"/>
            <a:endParaRPr lang="de-DE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/>
              <a:t>Die Lehrkräfte sollten verpflichtet werden, mit jedem Schüler </a:t>
            </a:r>
            <a:r>
              <a:rPr lang="de-DE" b="1" dirty="0"/>
              <a:t>regelmäßig Kontakt </a:t>
            </a:r>
            <a:r>
              <a:rPr lang="de-DE" dirty="0"/>
              <a:t>zu halten und seine Fortschritte mindestens einmal pro Woche zu überwachen. Die Möglichkeit für </a:t>
            </a:r>
            <a:r>
              <a:rPr lang="de-DE" b="1" dirty="0"/>
              <a:t>digitaler Fernunterricht </a:t>
            </a:r>
            <a:r>
              <a:rPr lang="de-DE" dirty="0"/>
              <a:t>sollte für Krisen wie auch zur Ergänzung zum normalen Schulalltag ausgebaut werden.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F461995-8C47-49C2-BD0D-FBD8289B23E8}"/>
              </a:ext>
            </a:extLst>
          </p:cNvPr>
          <p:cNvSpPr>
            <a:spLocks noGrp="1"/>
          </p:cNvSpPr>
          <p:nvPr/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CA52AF-F19D-405C-AD5F-7D94B96A5CC3}" type="slidenum">
              <a:rPr lang="de-CH" noProof="0" smtClean="0"/>
              <a:pPr/>
              <a:t>10</a:t>
            </a:fld>
            <a:endParaRPr lang="de-CH" noProof="0"/>
          </a:p>
        </p:txBody>
      </p:sp>
      <p:sp>
        <p:nvSpPr>
          <p:cNvPr id="9" name="Fußzeilenplatzhalter 9">
            <a:extLst>
              <a:ext uri="{FF2B5EF4-FFF2-40B4-BE49-F238E27FC236}">
                <a16:creationId xmlns:a16="http://schemas.microsoft.com/office/drawing/2014/main" id="{62CADCEA-CA45-4208-9D12-54B9FB6B9884}"/>
              </a:ext>
            </a:extLst>
          </p:cNvPr>
          <p:cNvSpPr>
            <a:spLocks noGrp="1"/>
          </p:cNvSpPr>
          <p:nvPr/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NADEL - Center for Development and Cooperation</a:t>
            </a:r>
            <a:endParaRPr lang="de-CH" dirty="0"/>
          </a:p>
        </p:txBody>
      </p:sp>
      <p:pic>
        <p:nvPicPr>
          <p:cNvPr id="10" name="Grafik 4">
            <a:extLst>
              <a:ext uri="{FF2B5EF4-FFF2-40B4-BE49-F238E27FC236}">
                <a16:creationId xmlns:a16="http://schemas.microsoft.com/office/drawing/2014/main" id="{52057642-FCE8-4B46-86D0-A70A84A424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9048" y="1722907"/>
            <a:ext cx="3861713" cy="1611251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C2DF65D-9941-404D-BBCE-F2E75F09216C}"/>
              </a:ext>
            </a:extLst>
          </p:cNvPr>
          <p:cNvSpPr/>
          <p:nvPr/>
        </p:nvSpPr>
        <p:spPr>
          <a:xfrm>
            <a:off x="402265" y="5528338"/>
            <a:ext cx="11387470" cy="926840"/>
          </a:xfrm>
          <a:prstGeom prst="rect">
            <a:avLst/>
          </a:prstGeom>
          <a:noFill/>
          <a:ln w="38100">
            <a:solidFill>
              <a:srgbClr val="956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9498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65319-9358-441F-9721-CDC37854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11</a:t>
            </a:fld>
            <a:endParaRPr lang="it-CH"/>
          </a:p>
        </p:txBody>
      </p:sp>
      <p:sp>
        <p:nvSpPr>
          <p:cNvPr id="11" name="Rechteck 8">
            <a:extLst>
              <a:ext uri="{FF2B5EF4-FFF2-40B4-BE49-F238E27FC236}">
                <a16:creationId xmlns:a16="http://schemas.microsoft.com/office/drawing/2014/main" id="{9BC16284-A496-4A31-80F9-9489709E979D}"/>
              </a:ext>
            </a:extLst>
          </p:cNvPr>
          <p:cNvSpPr/>
          <p:nvPr/>
        </p:nvSpPr>
        <p:spPr>
          <a:xfrm>
            <a:off x="0" y="1959"/>
            <a:ext cx="12191999" cy="1084521"/>
          </a:xfrm>
          <a:prstGeom prst="rect">
            <a:avLst/>
          </a:prstGeom>
          <a:solidFill>
            <a:srgbClr val="9560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A2CE16D-C52C-4611-BD63-D770EDF58F2E}"/>
              </a:ext>
            </a:extLst>
          </p:cNvPr>
          <p:cNvSpPr>
            <a:spLocks noGrp="1"/>
          </p:cNvSpPr>
          <p:nvPr/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… aber auch klare Ungleichheiten in der Möglichkeit zum Lernen wurden sichtbar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DC3AE878-A5CE-4701-AEA1-66F4E930CCED}"/>
              </a:ext>
            </a:extLst>
          </p:cNvPr>
          <p:cNvSpPr>
            <a:spLocks noGrp="1"/>
          </p:cNvSpPr>
          <p:nvPr/>
        </p:nvSpPr>
        <p:spPr>
          <a:xfrm>
            <a:off x="731837" y="1412874"/>
            <a:ext cx="10728325" cy="49560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Die </a:t>
            </a:r>
            <a:r>
              <a:rPr lang="de-DE" b="1" dirty="0"/>
              <a:t>größten Hindernisse </a:t>
            </a:r>
            <a:r>
              <a:rPr lang="de-DE" dirty="0"/>
              <a:t>für den Fernunterricht bestehen aus (Mehrfachantworten möglich):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In unserer Befragung hatten </a:t>
            </a:r>
            <a:r>
              <a:rPr lang="de-DE" b="1" dirty="0"/>
              <a:t>95% der Familien weniger als einen Raum pro Haushaltsmitglied</a:t>
            </a:r>
            <a:r>
              <a:rPr lang="de-DE" dirty="0"/>
              <a:t>. 22% der Kinder hatten nicht genug Platz zum Lernen.</a:t>
            </a:r>
          </a:p>
          <a:p>
            <a:pPr marL="0" indent="0">
              <a:buNone/>
            </a:pPr>
            <a:endParaRPr lang="de-DE" sz="105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Zuverlässigkeit der </a:t>
            </a:r>
            <a:r>
              <a:rPr lang="de-DE" b="1" dirty="0">
                <a:sym typeface="Wingdings" panose="05000000000000000000" pitchFamily="2" charset="2"/>
              </a:rPr>
              <a:t>Stromversorgung, der Internetanbindung</a:t>
            </a:r>
            <a:r>
              <a:rPr lang="de-DE" dirty="0">
                <a:sym typeface="Wingdings" panose="05000000000000000000" pitchFamily="2" charset="2"/>
              </a:rPr>
              <a:t>, der </a:t>
            </a:r>
            <a:r>
              <a:rPr lang="de-DE" b="1" dirty="0">
                <a:sym typeface="Wingdings" panose="05000000000000000000" pitchFamily="2" charset="2"/>
              </a:rPr>
              <a:t>Verfügbarkeit von Technologien </a:t>
            </a:r>
            <a:r>
              <a:rPr lang="de-DE" dirty="0">
                <a:sym typeface="Wingdings" panose="05000000000000000000" pitchFamily="2" charset="2"/>
              </a:rPr>
              <a:t>und der </a:t>
            </a:r>
            <a:r>
              <a:rPr lang="de-DE" b="1" dirty="0">
                <a:sym typeface="Wingdings" panose="05000000000000000000" pitchFamily="2" charset="2"/>
              </a:rPr>
              <a:t>digitalen Kompetenzen von Schülern und Lehrern </a:t>
            </a:r>
            <a:r>
              <a:rPr lang="de-DE" dirty="0">
                <a:sym typeface="Wingdings" panose="05000000000000000000" pitchFamily="2" charset="2"/>
              </a:rPr>
              <a:t>sollten ausgebaut werden. </a:t>
            </a:r>
            <a:r>
              <a:rPr lang="de-DE" b="1" dirty="0">
                <a:sym typeface="Wingdings" panose="05000000000000000000" pitchFamily="2" charset="2"/>
              </a:rPr>
              <a:t>Eltern</a:t>
            </a:r>
            <a:r>
              <a:rPr lang="de-DE" dirty="0">
                <a:sym typeface="Wingdings" panose="05000000000000000000" pitchFamily="2" charset="2"/>
              </a:rPr>
              <a:t> sollten mehr einbezogen werden.</a:t>
            </a:r>
            <a:endParaRPr lang="de-DE" dirty="0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0C470155-751F-4621-A3A7-BC33293063C3}"/>
              </a:ext>
            </a:extLst>
          </p:cNvPr>
          <p:cNvSpPr>
            <a:spLocks noGrp="1"/>
          </p:cNvSpPr>
          <p:nvPr/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CA52AF-F19D-405C-AD5F-7D94B96A5CC3}" type="slidenum">
              <a:rPr lang="de-CH" noProof="0" smtClean="0"/>
              <a:pPr/>
              <a:t>11</a:t>
            </a:fld>
            <a:endParaRPr lang="de-CH" noProof="0"/>
          </a:p>
        </p:txBody>
      </p:sp>
      <p:sp>
        <p:nvSpPr>
          <p:cNvPr id="15" name="Fußzeilenplatzhalter 9">
            <a:extLst>
              <a:ext uri="{FF2B5EF4-FFF2-40B4-BE49-F238E27FC236}">
                <a16:creationId xmlns:a16="http://schemas.microsoft.com/office/drawing/2014/main" id="{63130AC5-BC32-4E59-B33D-506B5FF9996C}"/>
              </a:ext>
            </a:extLst>
          </p:cNvPr>
          <p:cNvSpPr>
            <a:spLocks noGrp="1"/>
          </p:cNvSpPr>
          <p:nvPr/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NADEL - Center for Development and Cooperation</a:t>
            </a:r>
            <a:endParaRPr lang="de-CH" dirty="0"/>
          </a:p>
        </p:txBody>
      </p:sp>
      <p:pic>
        <p:nvPicPr>
          <p:cNvPr id="16" name="Grafik 5">
            <a:extLst>
              <a:ext uri="{FF2B5EF4-FFF2-40B4-BE49-F238E27FC236}">
                <a16:creationId xmlns:a16="http://schemas.microsoft.com/office/drawing/2014/main" id="{18C25E5A-FF6E-4D85-94DE-D44F0899C8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1976" y="1728143"/>
            <a:ext cx="4838700" cy="2578043"/>
          </a:xfrm>
          <a:prstGeom prst="rect">
            <a:avLst/>
          </a:prstGeom>
        </p:spPr>
      </p:pic>
      <p:sp>
        <p:nvSpPr>
          <p:cNvPr id="17" name="Rechteck 10">
            <a:extLst>
              <a:ext uri="{FF2B5EF4-FFF2-40B4-BE49-F238E27FC236}">
                <a16:creationId xmlns:a16="http://schemas.microsoft.com/office/drawing/2014/main" id="{4B184618-1AB2-4F2D-A45F-EA39D52C9809}"/>
              </a:ext>
            </a:extLst>
          </p:cNvPr>
          <p:cNvSpPr/>
          <p:nvPr/>
        </p:nvSpPr>
        <p:spPr>
          <a:xfrm>
            <a:off x="402265" y="5528337"/>
            <a:ext cx="11387470" cy="899999"/>
          </a:xfrm>
          <a:prstGeom prst="rect">
            <a:avLst/>
          </a:prstGeom>
          <a:noFill/>
          <a:ln w="38100">
            <a:solidFill>
              <a:srgbClr val="956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0910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4BE02-DF22-47BF-B787-3D61246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12</a:t>
            </a:fld>
            <a:endParaRPr lang="it-CH"/>
          </a:p>
        </p:txBody>
      </p:sp>
      <p:sp>
        <p:nvSpPr>
          <p:cNvPr id="5" name="Rechteck 9">
            <a:extLst>
              <a:ext uri="{FF2B5EF4-FFF2-40B4-BE49-F238E27FC236}">
                <a16:creationId xmlns:a16="http://schemas.microsoft.com/office/drawing/2014/main" id="{9756A644-2CC4-4150-A633-A604352127F1}"/>
              </a:ext>
            </a:extLst>
          </p:cNvPr>
          <p:cNvSpPr/>
          <p:nvPr/>
        </p:nvSpPr>
        <p:spPr>
          <a:xfrm>
            <a:off x="0" y="1959"/>
            <a:ext cx="12191999" cy="1084521"/>
          </a:xfrm>
          <a:prstGeom prst="rect">
            <a:avLst/>
          </a:prstGeom>
          <a:solidFill>
            <a:srgbClr val="9560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21C34E8-0264-4AAD-B8BB-417E1A7C1745}"/>
              </a:ext>
            </a:extLst>
          </p:cNvPr>
          <p:cNvSpPr>
            <a:spLocks noGrp="1"/>
          </p:cNvSpPr>
          <p:nvPr/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Die Krise hat Probleme und Ungleichheiten nochmals verdeutlicht …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… aber auch innovative Wege für krisenresilientere Systeme aufgezeigt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88E0DB6-CC8B-441B-BB7F-B153AB5F6EE8}"/>
              </a:ext>
            </a:extLst>
          </p:cNvPr>
          <p:cNvSpPr>
            <a:spLocks noGrp="1"/>
          </p:cNvSpPr>
          <p:nvPr/>
        </p:nvSpPr>
        <p:spPr>
          <a:xfrm>
            <a:off x="6204163" y="1234222"/>
            <a:ext cx="5256000" cy="50386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de-CH" dirty="0"/>
              <a:t>«Disruption» führte dazu, dass </a:t>
            </a:r>
            <a:r>
              <a:rPr lang="de-CH" b="1" dirty="0"/>
              <a:t>neue innovative Wege </a:t>
            </a:r>
            <a:r>
              <a:rPr lang="de-CH" dirty="0"/>
              <a:t>für</a:t>
            </a:r>
            <a:r>
              <a:rPr lang="de-CH" b="1" dirty="0"/>
              <a:t> krisenresistentere Bildungssysteme </a:t>
            </a:r>
            <a:r>
              <a:rPr lang="de-CH" dirty="0"/>
              <a:t>diskutiert werden (z.B. UNESCO, 2021)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de-CH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de-CH" dirty="0"/>
              <a:t>Diverse Beispiele von </a:t>
            </a:r>
            <a:r>
              <a:rPr lang="de-CH" b="1" dirty="0"/>
              <a:t>Zusammenarbeit Universitäten und Schulen </a:t>
            </a:r>
            <a:r>
              <a:rPr lang="de-CH" dirty="0"/>
              <a:t>während COVID-19 in Reimers and </a:t>
            </a:r>
            <a:r>
              <a:rPr lang="de-CH" dirty="0" err="1"/>
              <a:t>Marmolejo</a:t>
            </a:r>
            <a:r>
              <a:rPr lang="de-CH" dirty="0"/>
              <a:t> (2021)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de-CH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de-CH" b="1" dirty="0"/>
              <a:t>Privatindustrie </a:t>
            </a:r>
            <a:r>
              <a:rPr lang="de-CH" dirty="0"/>
              <a:t>arbeiten </a:t>
            </a:r>
            <a:r>
              <a:rPr lang="de-CH" b="1" dirty="0"/>
              <a:t>mit internationalen Organisationen</a:t>
            </a:r>
            <a:r>
              <a:rPr lang="de-CH" dirty="0"/>
              <a:t> zusammen, um Bildung während der Krise zu fördern, z.B. UNICEF und Microsoft.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de-CH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/>
              <a:t>Erhebung und Verwendung von </a:t>
            </a:r>
            <a:r>
              <a:rPr lang="de-DE" b="1" dirty="0"/>
              <a:t>Daten </a:t>
            </a:r>
            <a:r>
              <a:rPr lang="de-DE" dirty="0"/>
              <a:t>und </a:t>
            </a:r>
            <a:r>
              <a:rPr lang="de-DE" b="1" dirty="0"/>
              <a:t>Evidenz basierten Resultaten für politische Entscheidungsträger </a:t>
            </a:r>
            <a:r>
              <a:rPr lang="de-DE" dirty="0"/>
              <a:t>haben an Wichtigkeit zugenommen (z.B. IPA RECOVR).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7267728-BCEB-406E-9A2D-0A9B5F0060C8}"/>
              </a:ext>
            </a:extLst>
          </p:cNvPr>
          <p:cNvSpPr>
            <a:spLocks noGrp="1"/>
          </p:cNvSpPr>
          <p:nvPr/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CA52AF-F19D-405C-AD5F-7D94B96A5CC3}" type="slidenum">
              <a:rPr lang="de-CH" noProof="0" smtClean="0"/>
              <a:pPr/>
              <a:t>12</a:t>
            </a:fld>
            <a:endParaRPr lang="de-CH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479BB82-7A6E-4684-92AE-60A352751598}"/>
              </a:ext>
            </a:extLst>
          </p:cNvPr>
          <p:cNvSpPr>
            <a:spLocks noGrp="1"/>
          </p:cNvSpPr>
          <p:nvPr/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NADEL - Center for Development and Cooperation</a:t>
            </a:r>
            <a:endParaRPr lang="de-CH" dirty="0"/>
          </a:p>
        </p:txBody>
      </p:sp>
      <p:pic>
        <p:nvPicPr>
          <p:cNvPr id="10" name="Bildplatzhalter 14">
            <a:extLst>
              <a:ext uri="{FF2B5EF4-FFF2-40B4-BE49-F238E27FC236}">
                <a16:creationId xmlns:a16="http://schemas.microsoft.com/office/drawing/2014/main" id="{5A11A35D-F498-43D7-BC31-6BC7BDA501E6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6" r="8056"/>
          <a:stretch>
            <a:fillRect/>
          </a:stretch>
        </p:blipFill>
        <p:spPr>
          <a:xfrm>
            <a:off x="731837" y="1412875"/>
            <a:ext cx="5222205" cy="50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8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51E90-0A65-4320-9ADF-57EF64085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13</a:t>
            </a:fld>
            <a:endParaRPr lang="it-CH"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3F87E5EB-5F4D-4D34-B4AD-7689EA0E6343}"/>
              </a:ext>
            </a:extLst>
          </p:cNvPr>
          <p:cNvSpPr>
            <a:spLocks noGrp="1"/>
          </p:cNvSpPr>
          <p:nvPr/>
        </p:nvSpPr>
        <p:spPr>
          <a:xfrm>
            <a:off x="301549" y="2029788"/>
            <a:ext cx="6714258" cy="3134523"/>
          </a:xfrm>
          <a:prstGeom prst="rect">
            <a:avLst/>
          </a:prstGeom>
          <a:solidFill>
            <a:srgbClr val="956013"/>
          </a:solidFill>
        </p:spPr>
        <p:txBody>
          <a:bodyPr vert="horz" lIns="1080000" tIns="25200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B64C0E4-AA2D-4AC7-876F-8ABE270BD4DD}"/>
              </a:ext>
            </a:extLst>
          </p:cNvPr>
          <p:cNvSpPr>
            <a:spLocks noGrp="1"/>
          </p:cNvSpPr>
          <p:nvPr/>
        </p:nvSpPr>
        <p:spPr>
          <a:xfrm>
            <a:off x="501716" y="2357637"/>
            <a:ext cx="6514091" cy="2625920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816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486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de-DE" sz="2400" b="1" dirty="0"/>
              <a:t>Vielen</a:t>
            </a:r>
            <a:r>
              <a:rPr lang="en-US" sz="2400" b="1" dirty="0"/>
              <a:t> Dank!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de-DE" dirty="0"/>
              <a:t>Weitere Informationen: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Kathrin Durizzo</a:t>
            </a:r>
          </a:p>
          <a:p>
            <a:pPr>
              <a:spcAft>
                <a:spcPts val="600"/>
              </a:spcAft>
            </a:pPr>
            <a:r>
              <a:rPr lang="en-US" dirty="0"/>
              <a:t>Development Economics Group/ NADEL, ETH Zurich </a:t>
            </a:r>
          </a:p>
          <a:p>
            <a:pPr>
              <a:spcAft>
                <a:spcPts val="600"/>
              </a:spcAft>
            </a:pPr>
            <a:r>
              <a:rPr lang="de-CH" dirty="0"/>
              <a:t>kathrin.durizzo@nadel.ethz.ch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https://dec.ethz.ch/research/urban/socialdistancing.html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In </a:t>
            </a:r>
            <a:r>
              <a:rPr lang="de-DE" dirty="0"/>
              <a:t>Zusammenarbeit mit </a:t>
            </a:r>
            <a:r>
              <a:rPr lang="en-US" dirty="0"/>
              <a:t>Prof. </a:t>
            </a:r>
            <a:r>
              <a:rPr lang="de-CH" dirty="0"/>
              <a:t>Edward </a:t>
            </a:r>
            <a:r>
              <a:rPr lang="de-CH" dirty="0" err="1"/>
              <a:t>Asiedu</a:t>
            </a:r>
            <a:r>
              <a:rPr lang="de-CH" dirty="0"/>
              <a:t>, </a:t>
            </a:r>
            <a:r>
              <a:rPr lang="en-US" dirty="0"/>
              <a:t>University of Ghana Business School, und </a:t>
            </a:r>
          </a:p>
          <a:p>
            <a:pPr>
              <a:spcAft>
                <a:spcPts val="600"/>
              </a:spcAft>
            </a:pPr>
            <a:r>
              <a:rPr lang="en-US" dirty="0"/>
              <a:t>Prof. Isabel Günther, Development Economics Group/ NADEL at ETH Zurich</a:t>
            </a:r>
            <a:endParaRPr lang="de-DE" dirty="0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6B4F2234-9102-4A88-8311-8E6250A5F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49" y="172455"/>
            <a:ext cx="2705100" cy="771525"/>
          </a:xfrm>
          <a:prstGeom prst="rect">
            <a:avLst/>
          </a:prstGeom>
        </p:spPr>
      </p:pic>
      <p:pic>
        <p:nvPicPr>
          <p:cNvPr id="8" name="Grafik 13">
            <a:extLst>
              <a:ext uri="{FF2B5EF4-FFF2-40B4-BE49-F238E27FC236}">
                <a16:creationId xmlns:a16="http://schemas.microsoft.com/office/drawing/2014/main" id="{7C1FEB76-D2F8-4C2D-B8D1-B46EBA5772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2889" y="3623783"/>
            <a:ext cx="1491008" cy="1545017"/>
          </a:xfrm>
          <a:prstGeom prst="rect">
            <a:avLst/>
          </a:prstGeom>
        </p:spPr>
      </p:pic>
      <p:pic>
        <p:nvPicPr>
          <p:cNvPr id="9" name="Grafik 14">
            <a:extLst>
              <a:ext uri="{FF2B5EF4-FFF2-40B4-BE49-F238E27FC236}">
                <a16:creationId xmlns:a16="http://schemas.microsoft.com/office/drawing/2014/main" id="{ED293C8E-4924-4DB2-83CB-859048E848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2889" y="2029789"/>
            <a:ext cx="1491008" cy="1475844"/>
          </a:xfrm>
          <a:prstGeom prst="rect">
            <a:avLst/>
          </a:prstGeom>
        </p:spPr>
      </p:pic>
      <p:pic>
        <p:nvPicPr>
          <p:cNvPr id="10" name="Grafik 15">
            <a:extLst>
              <a:ext uri="{FF2B5EF4-FFF2-40B4-BE49-F238E27FC236}">
                <a16:creationId xmlns:a16="http://schemas.microsoft.com/office/drawing/2014/main" id="{B15EBE00-9FD5-4763-8519-DC2B2A183B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5786" y="2029788"/>
            <a:ext cx="1491008" cy="1483009"/>
          </a:xfrm>
          <a:prstGeom prst="rect">
            <a:avLst/>
          </a:prstGeom>
        </p:spPr>
      </p:pic>
      <p:pic>
        <p:nvPicPr>
          <p:cNvPr id="11" name="Grafik 16">
            <a:extLst>
              <a:ext uri="{FF2B5EF4-FFF2-40B4-BE49-F238E27FC236}">
                <a16:creationId xmlns:a16="http://schemas.microsoft.com/office/drawing/2014/main" id="{692B88D8-8EB0-4B6B-9CEA-E53DB9DD57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9508862" y="3623783"/>
            <a:ext cx="1491008" cy="1524674"/>
          </a:xfrm>
          <a:prstGeom prst="rect">
            <a:avLst/>
          </a:prstGeom>
        </p:spPr>
      </p:pic>
      <p:pic>
        <p:nvPicPr>
          <p:cNvPr id="13" name="Picture 9" descr="Logo&#10;&#10;Description automatically generated">
            <a:extLst>
              <a:ext uri="{FF2B5EF4-FFF2-40B4-BE49-F238E27FC236}">
                <a16:creationId xmlns:a16="http://schemas.microsoft.com/office/drawing/2014/main" id="{F07E1BE1-01F5-4299-A325-34E2754D6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966" y="143635"/>
            <a:ext cx="10621994" cy="7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06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CB299CAB-C506-454B-90FC-406572829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8D99311-F254-40F1-8AB5-EE3E7B9B6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17585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EFA1E-401C-4FEE-B76F-4C1928F2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4" y="1142036"/>
            <a:ext cx="8959893" cy="1004836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595959"/>
                </a:solidFill>
                <a:ea typeface="+mj-lt"/>
                <a:cs typeface="+mj-lt"/>
              </a:rPr>
              <a:t>Reactions and recommendations </a:t>
            </a:r>
            <a:endParaRPr lang="en-GB" sz="3200">
              <a:solidFill>
                <a:srgbClr val="595959"/>
              </a:solidFill>
              <a:ea typeface="+mj-lt"/>
              <a:cs typeface="+mj-lt"/>
            </a:endParaRPr>
          </a:p>
          <a:p>
            <a:pPr algn="ctr"/>
            <a:endParaRPr lang="en-GB" sz="3200">
              <a:solidFill>
                <a:srgbClr val="595959"/>
              </a:solidFill>
              <a:cs typeface="Calibri Light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7D89E3CB-00ED-4691-9F0F-F23EA3564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016" y="2444376"/>
            <a:ext cx="10824184" cy="3727824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0C14A-1414-4184-BB57-62305EDFE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054" y="2768321"/>
            <a:ext cx="8959892" cy="28285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sz="2000">
                <a:ea typeface="+mn-lt"/>
                <a:cs typeface="+mn-lt"/>
              </a:rPr>
              <a:t>After the input of Kathrin </a:t>
            </a:r>
            <a:r>
              <a:rPr lang="en-US" sz="2000" err="1">
                <a:ea typeface="+mn-lt"/>
                <a:cs typeface="+mn-lt"/>
              </a:rPr>
              <a:t>Durizzo</a:t>
            </a:r>
            <a:r>
              <a:rPr lang="en-US" sz="2000">
                <a:ea typeface="+mn-lt"/>
                <a:cs typeface="+mn-lt"/>
              </a:rPr>
              <a:t> on the impact of COVID on children in poor neighborhoods in Accra, Ghana, and a first round of questions, the participants had time to talk about two aspects: </a:t>
            </a:r>
            <a:endParaRPr lang="en-GB" sz="2000"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en-US" sz="2000">
                <a:ea typeface="+mn-lt"/>
                <a:cs typeface="+mn-lt"/>
              </a:rPr>
              <a:t>They were supposed to formulate questions that they would like to have researched and that they need to have answers to develop good programs. </a:t>
            </a:r>
            <a:endParaRPr lang="en-GB" sz="2000"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en-US" sz="2000">
                <a:ea typeface="+mn-lt"/>
                <a:cs typeface="+mn-lt"/>
              </a:rPr>
              <a:t>We were also interested in collecting ideas and recommendations for practice in Ghana and elsewhere. </a:t>
            </a:r>
            <a:endParaRPr lang="en-GB" sz="2000">
              <a:ea typeface="+mn-lt"/>
              <a:cs typeface="+mn-lt"/>
            </a:endParaRPr>
          </a:p>
          <a:p>
            <a:endParaRPr lang="en-GB" sz="200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66083-92D8-4FDA-84A5-8049F1AA8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4AC6BF-D96F-5B4F-BE25-E9A3F15F2698}" type="slidenum">
              <a:rPr lang="it-CH" sz="900" dirty="0"/>
              <a:pPr>
                <a:spcAft>
                  <a:spcPts val="600"/>
                </a:spcAft>
              </a:pPr>
              <a:t>14</a:t>
            </a:fld>
            <a:endParaRPr lang="it-CH" sz="900" dirty="0"/>
          </a:p>
        </p:txBody>
      </p:sp>
    </p:spTree>
    <p:extLst>
      <p:ext uri="{BB962C8B-B14F-4D97-AF65-F5344CB8AC3E}">
        <p14:creationId xmlns:p14="http://schemas.microsoft.com/office/powerpoint/2010/main" val="2556709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B299CAB-C506-454B-90FC-406572829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D99311-F254-40F1-8AB5-EE3E7B9B6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17585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788EB1-5744-324C-9AEE-A3A053AC9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677" y="1156413"/>
            <a:ext cx="8959893" cy="1004836"/>
          </a:xfrm>
        </p:spPr>
        <p:txBody>
          <a:bodyPr anchor="ctr">
            <a:normAutofit/>
          </a:bodyPr>
          <a:lstStyle/>
          <a:p>
            <a:r>
              <a:rPr lang="en-US" sz="3200" b="1"/>
              <a:t>What the participants want to know: </a:t>
            </a:r>
            <a:br>
              <a:rPr lang="en-US" sz="3200" b="1"/>
            </a:br>
            <a:r>
              <a:rPr lang="en-US" sz="3200" b="1"/>
              <a:t>Questions for researchers</a:t>
            </a:r>
            <a:r>
              <a:rPr lang="it-CH" sz="3200" b="1"/>
              <a:t> </a:t>
            </a:r>
            <a:endParaRPr lang="en-US" sz="3200" b="1">
              <a:cs typeface="Calibri Light"/>
            </a:endParaRPr>
          </a:p>
          <a:p>
            <a:pPr algn="ctr"/>
            <a:endParaRPr lang="en-US" sz="3200">
              <a:solidFill>
                <a:srgbClr val="595959"/>
              </a:solidFill>
              <a:cs typeface="Calibri Ligh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89E3CB-00ED-4691-9F0F-F23EA3564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016" y="2444376"/>
            <a:ext cx="10824184" cy="3727824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CE4813-26AE-D34A-8CE4-FF3267E4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4AC6BF-D96F-5B4F-BE25-E9A3F15F2698}" type="slidenum">
              <a:rPr lang="it-CH" sz="900"/>
              <a:pPr>
                <a:spcAft>
                  <a:spcPts val="600"/>
                </a:spcAft>
              </a:pPr>
              <a:t>15</a:t>
            </a:fld>
            <a:endParaRPr lang="it-CH" sz="9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0200AB-FD39-4411-AB36-C6B80129847D}"/>
              </a:ext>
            </a:extLst>
          </p:cNvPr>
          <p:cNvSpPr txBox="1">
            <a:spLocks/>
          </p:cNvSpPr>
          <p:nvPr/>
        </p:nvSpPr>
        <p:spPr>
          <a:xfrm>
            <a:off x="741197" y="2443678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/>
              <a:t>How well do children learn with TV programs? radio programs ? </a:t>
            </a:r>
            <a:endParaRPr lang="it-CH" sz="1400"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/>
              <a:t>What practices are most effective in supporting learning in remote areas? how can we strengthen these?</a:t>
            </a:r>
            <a:endParaRPr lang="it-CH" sz="1400">
              <a:cs typeface="Calibri" panose="020F0502020204030204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,monospace" panose="020B0604020202020204" pitchFamily="34" charset="0"/>
              <a:buChar char="o"/>
            </a:pPr>
            <a:r>
              <a:rPr lang="en-US" sz="1400"/>
              <a:t>peer to peer learning;</a:t>
            </a:r>
            <a:endParaRPr lang="en-US" sz="1400">
              <a:cs typeface="Calibri" panose="020F0502020204030204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,monospace" panose="020B0604020202020204" pitchFamily="34" charset="0"/>
              <a:buChar char="o"/>
            </a:pPr>
            <a:r>
              <a:rPr lang="en-US" sz="1400"/>
              <a:t>remote tutoring ;</a:t>
            </a:r>
            <a:endParaRPr lang="en-US" sz="1400">
              <a:cs typeface="Calibri" panose="020F0502020204030204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,monospace" panose="020B0604020202020204" pitchFamily="34" charset="0"/>
              <a:buChar char="o"/>
            </a:pPr>
            <a:r>
              <a:rPr lang="en-US" sz="1400"/>
              <a:t>visiting tutors;</a:t>
            </a:r>
            <a:endParaRPr lang="en-US" sz="1400">
              <a:cs typeface="Calibri" panose="020F0502020204030204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,monospace" panose="020B0604020202020204" pitchFamily="34" charset="0"/>
              <a:buChar char="o"/>
            </a:pPr>
            <a:r>
              <a:rPr lang="en-US" sz="1400"/>
              <a:t>WhatsApp / radio TV lessons/ paper-based assignments.</a:t>
            </a:r>
            <a:endParaRPr lang="it-CH" sz="1400"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/>
              <a:t>Which children had access to which technologies? We need more qualitative research. </a:t>
            </a:r>
            <a:endParaRPr lang="it-CH" sz="1400"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/>
              <a:t>Long term studies, 10-15 years:  Need to continue the studies to assess the long-term impact on children of either online schooling or no schooling at all. </a:t>
            </a:r>
            <a:endParaRPr lang="it-CH" sz="1400">
              <a:cs typeface="Calibri" panose="020F0502020204030204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ea typeface="+mn-lt"/>
                <a:cs typeface="+mn-lt"/>
              </a:rPr>
              <a:t>How much actual learning is taking place in these low resource settings?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,monospace" panose="020B0604020202020204" pitchFamily="34" charset="0"/>
              <a:buChar char="o"/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,monospace" panose="020B0604020202020204" pitchFamily="34" charset="0"/>
              <a:buChar char="o"/>
            </a:pPr>
            <a:endParaRPr lang="en-US">
              <a:cs typeface="Calibri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7A434C-ADD6-4868-88CA-B287CC7DD12D}"/>
              </a:ext>
            </a:extLst>
          </p:cNvPr>
          <p:cNvSpPr txBox="1">
            <a:spLocks/>
          </p:cNvSpPr>
          <p:nvPr/>
        </p:nvSpPr>
        <p:spPr>
          <a:xfrm>
            <a:off x="6085937" y="2443851"/>
            <a:ext cx="5414754" cy="4420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/>
              <a:t>What was the implication of local and regional authorities? How much leeway did teachers have to implement measures?</a:t>
            </a:r>
            <a:endParaRPr lang="it-CH" sz="1400"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/>
              <a:t>What were the conditions for teachers during the pandemic? Did they receive their salaries? How many have left the profession? Have they returned? Were there differences between men and women? </a:t>
            </a:r>
            <a:endParaRPr lang="it-CH" sz="1400"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/>
              <a:t>How is education a part of disaster risk reduction strategies and could it be adaptable to DRR ? Could there be alternative learning centers? </a:t>
            </a:r>
            <a:endParaRPr lang="it-CH" sz="1400"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/>
              <a:t>What was the impact of school closings on family life? </a:t>
            </a:r>
            <a:endParaRPr lang="it-CH" sz="1400"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/>
              <a:t>How much have teachers and students adjusted to online and hybrid learning? Do they see benefits in continuing further with these technologies?</a:t>
            </a:r>
            <a:endParaRPr lang="it-CH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553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B299CAB-C506-454B-90FC-406572829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D99311-F254-40F1-8AB5-EE3E7B9B6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17585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788EB1-5744-324C-9AEE-A3A053AC9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4" y="1070149"/>
            <a:ext cx="8959893" cy="1004836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/>
              <a:t>Ideas and recommendations</a:t>
            </a:r>
            <a:endParaRPr lang="it-CH" sz="3200" b="1">
              <a:cs typeface="Calibri Ligh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89E3CB-00ED-4691-9F0F-F23EA3564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016" y="2444376"/>
            <a:ext cx="10824184" cy="3727824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C3BBDF-B698-0948-8127-DE199B303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729" y="2507969"/>
            <a:ext cx="9933048" cy="3590543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sz="1600"/>
              <a:t>We need community education workers similar to community health workers</a:t>
            </a:r>
            <a:endParaRPr lang="it-CH" sz="1600">
              <a:cs typeface="Calibri"/>
            </a:endParaRPr>
          </a:p>
          <a:p>
            <a:pPr lvl="0"/>
            <a:r>
              <a:rPr lang="en-US" sz="1600"/>
              <a:t>Cash-based emergency assistance would help to offset lack of school meals. They did this in Cambodia</a:t>
            </a:r>
            <a:endParaRPr lang="it-CH" sz="1600">
              <a:cs typeface="Calibri"/>
            </a:endParaRPr>
          </a:p>
          <a:p>
            <a:pPr lvl="0"/>
            <a:r>
              <a:rPr lang="en-US" sz="1600"/>
              <a:t>We need plans on how to mobilize the education community effectively in times of crises, make sure teachers have resources to stay in touch with kids</a:t>
            </a:r>
            <a:endParaRPr lang="it-CH" sz="1600">
              <a:cs typeface="Calibri"/>
            </a:endParaRPr>
          </a:p>
          <a:p>
            <a:pPr lvl="0"/>
            <a:r>
              <a:rPr lang="en-US" sz="1600"/>
              <a:t>Provide teachers with childcare so that they are available for their students in crisis</a:t>
            </a:r>
            <a:endParaRPr lang="it-CH" sz="1600">
              <a:cs typeface="Calibri"/>
            </a:endParaRPr>
          </a:p>
          <a:p>
            <a:pPr lvl="0"/>
            <a:r>
              <a:rPr lang="en-US" sz="1600"/>
              <a:t>Integrate lesson design, IT and digital pedagogies in teacher training</a:t>
            </a:r>
            <a:endParaRPr lang="it-CH" sz="1600">
              <a:cs typeface="Calibri"/>
            </a:endParaRPr>
          </a:p>
          <a:p>
            <a:r>
              <a:rPr lang="en-US" sz="1600"/>
              <a:t>Structures and budgets need to be conceived so that there are resources available locally </a:t>
            </a:r>
            <a:endParaRPr lang="it-CH" sz="1600">
              <a:cs typeface="Calibri"/>
            </a:endParaRPr>
          </a:p>
          <a:p>
            <a:pPr lvl="0"/>
            <a:r>
              <a:rPr lang="en-US" sz="1600"/>
              <a:t>Support parents so that they can work with the children, strengthen their networks. </a:t>
            </a:r>
            <a:endParaRPr lang="it-CH" sz="1600">
              <a:cs typeface="Calibri"/>
            </a:endParaRPr>
          </a:p>
          <a:p>
            <a:r>
              <a:rPr lang="en-US" sz="1600"/>
              <a:t>Teachers need to be in touch with parents. </a:t>
            </a:r>
            <a:endParaRPr lang="it-CH" sz="1600">
              <a:cs typeface="Calibri"/>
            </a:endParaRPr>
          </a:p>
          <a:p>
            <a:r>
              <a:rPr lang="en-US" sz="1600"/>
              <a:t>Test other learning configurations, peer to peer, remote / travelling tutor / online </a:t>
            </a:r>
            <a:endParaRPr lang="it-CH" sz="1600">
              <a:cs typeface="Calibri"/>
            </a:endParaRPr>
          </a:p>
          <a:p>
            <a:pPr lvl="0"/>
            <a:r>
              <a:rPr lang="en-US" sz="1600"/>
              <a:t>Connect learning to local development projects</a:t>
            </a:r>
            <a:endParaRPr lang="it-CH" sz="1600">
              <a:cs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CE4813-26AE-D34A-8CE4-FF3267E4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4AC6BF-D96F-5B4F-BE25-E9A3F15F2698}" type="slidenum">
              <a:rPr lang="it-CH" sz="900"/>
              <a:pPr>
                <a:spcAft>
                  <a:spcPts val="600"/>
                </a:spcAft>
              </a:pPr>
              <a:t>16</a:t>
            </a:fld>
            <a:endParaRPr lang="it-CH" sz="900"/>
          </a:p>
        </p:txBody>
      </p:sp>
    </p:spTree>
    <p:extLst>
      <p:ext uri="{BB962C8B-B14F-4D97-AF65-F5344CB8AC3E}">
        <p14:creationId xmlns:p14="http://schemas.microsoft.com/office/powerpoint/2010/main" val="2174096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DEBE6D-4C8B-4611-B36F-0F8044650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20" y="502021"/>
            <a:ext cx="5735980" cy="1642969"/>
          </a:xfrm>
        </p:spPr>
        <p:txBody>
          <a:bodyPr anchor="b">
            <a:normAutofit/>
          </a:bodyPr>
          <a:lstStyle/>
          <a:p>
            <a:r>
              <a:rPr lang="en-GB" sz="3200" b="1" dirty="0">
                <a:solidFill>
                  <a:srgbClr val="595959"/>
                </a:solidFill>
                <a:ea typeface="+mj-lt"/>
                <a:cs typeface="+mj-lt"/>
              </a:rPr>
              <a:t>COVID-19 und </a:t>
            </a:r>
            <a:r>
              <a:rPr lang="en-GB" sz="3200" b="1" dirty="0" err="1">
                <a:solidFill>
                  <a:srgbClr val="595959"/>
                </a:solidFill>
                <a:ea typeface="+mj-lt"/>
                <a:cs typeface="+mj-lt"/>
              </a:rPr>
              <a:t>Herausfoderungen</a:t>
            </a:r>
            <a:r>
              <a:rPr lang="en-GB" sz="3200" b="1" dirty="0">
                <a:solidFill>
                  <a:srgbClr val="595959"/>
                </a:solidFill>
                <a:ea typeface="+mj-lt"/>
                <a:cs typeface="+mj-lt"/>
              </a:rPr>
              <a:t> in Schule und </a:t>
            </a:r>
            <a:r>
              <a:rPr lang="en-GB" sz="3200" b="1" dirty="0" err="1">
                <a:solidFill>
                  <a:srgbClr val="595959"/>
                </a:solidFill>
                <a:ea typeface="+mj-lt"/>
                <a:cs typeface="+mj-lt"/>
              </a:rPr>
              <a:t>Bildung</a:t>
            </a:r>
            <a:br>
              <a:rPr lang="en-US" dirty="0"/>
            </a:br>
            <a:br>
              <a:rPr lang="en-GB" sz="2800" dirty="0">
                <a:ea typeface="+mj-lt"/>
                <a:cs typeface="+mj-lt"/>
              </a:rPr>
            </a:br>
            <a:r>
              <a:rPr lang="en-GB" sz="2000" dirty="0">
                <a:ea typeface="+mj-lt"/>
                <a:cs typeface="+mj-lt"/>
              </a:rPr>
              <a:t>Prof. </a:t>
            </a:r>
            <a:r>
              <a:rPr lang="en-GB" sz="2000" dirty="0" err="1">
                <a:ea typeface="+mj-lt"/>
                <a:cs typeface="+mj-lt"/>
              </a:rPr>
              <a:t>Dr.</a:t>
            </a:r>
            <a:r>
              <a:rPr lang="en-GB" sz="2000" dirty="0">
                <a:ea typeface="+mj-lt"/>
                <a:cs typeface="+mj-lt"/>
              </a:rPr>
              <a:t> Stephan Huber, IBB, PH Zug/Schweiz</a:t>
            </a:r>
            <a:endParaRPr lang="en-US" sz="20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351F7-C832-42E3-9947-8EEA37391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18408"/>
            <a:ext cx="4959603" cy="352256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GB" sz="2000" dirty="0">
              <a:cs typeface="Calibri"/>
            </a:endParaRPr>
          </a:p>
          <a:p>
            <a:pPr marL="0" indent="0">
              <a:buNone/>
            </a:pPr>
            <a:r>
              <a:rPr lang="en-GB" sz="2000" dirty="0"/>
              <a:t>Nationales und </a:t>
            </a:r>
            <a:r>
              <a:rPr lang="en-GB" sz="2000" dirty="0" err="1"/>
              <a:t>internationales</a:t>
            </a:r>
            <a:r>
              <a:rPr lang="en-GB" sz="2000" dirty="0"/>
              <a:t> Monitoring des </a:t>
            </a:r>
            <a:r>
              <a:rPr lang="en-GB" sz="2000" dirty="0" err="1"/>
              <a:t>aktuellen</a:t>
            </a:r>
            <a:r>
              <a:rPr lang="en-GB" sz="2000" dirty="0"/>
              <a:t> Situation </a:t>
            </a:r>
            <a:r>
              <a:rPr lang="en-GB" sz="2000" dirty="0" err="1"/>
              <a:t>im</a:t>
            </a:r>
            <a:r>
              <a:rPr lang="en-GB" sz="2000" dirty="0"/>
              <a:t> </a:t>
            </a:r>
            <a:r>
              <a:rPr lang="en-GB" sz="2000" dirty="0" err="1"/>
              <a:t>Rahmen</a:t>
            </a:r>
            <a:r>
              <a:rPr lang="en-GB" sz="2000" dirty="0"/>
              <a:t> von Responsible Science </a:t>
            </a:r>
            <a:r>
              <a:rPr lang="en-GB" sz="2000" dirty="0" err="1"/>
              <a:t>durch</a:t>
            </a:r>
            <a:r>
              <a:rPr lang="en-GB" sz="2000" dirty="0"/>
              <a:t> das Schul-Barometer</a:t>
            </a:r>
            <a:endParaRPr lang="en-US" sz="2000">
              <a:cs typeface="Calibri" panose="020F0502020204030204"/>
            </a:endParaRPr>
          </a:p>
          <a:p>
            <a:endParaRPr lang="en-GB" sz="1700">
              <a:ea typeface="+mn-lt"/>
              <a:cs typeface="+mn-lt"/>
            </a:endParaRPr>
          </a:p>
          <a:p>
            <a:endParaRPr lang="en-GB" sz="1700">
              <a:ea typeface="+mn-lt"/>
              <a:cs typeface="+mn-lt"/>
            </a:endParaRPr>
          </a:p>
          <a:p>
            <a:pPr marL="0" indent="0">
              <a:buNone/>
            </a:pPr>
            <a:endParaRPr lang="en-GB" sz="1700">
              <a:ea typeface="+mn-lt"/>
              <a:cs typeface="+mn-lt"/>
            </a:endParaRPr>
          </a:p>
          <a:p>
            <a:pPr marL="0" indent="0">
              <a:buNone/>
            </a:pPr>
            <a:endParaRPr lang="en-GB" sz="1700">
              <a:ea typeface="+mn-lt"/>
              <a:cs typeface="+mn-lt"/>
            </a:endParaRPr>
          </a:p>
          <a:p>
            <a:pPr marL="0" indent="0">
              <a:buNone/>
            </a:pPr>
            <a:endParaRPr lang="en-GB" sz="17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700" dirty="0">
                <a:ea typeface="+mn-lt"/>
                <a:cs typeface="+mn-lt"/>
              </a:rPr>
              <a:t>https://youtu.be/857Iz0ls-DI </a:t>
            </a:r>
            <a:endParaRPr lang="en-GB" sz="1700" dirty="0">
              <a:cs typeface="Calibri"/>
            </a:endParaRPr>
          </a:p>
        </p:txBody>
      </p:sp>
      <p:pic>
        <p:nvPicPr>
          <p:cNvPr id="5" name="Online Media 4" title="RECI Thementag 2021 — Workshop 6 : ​Pr. Dr. Stefan Huber">
            <a:hlinkClick r:id="" action="ppaction://media"/>
            <a:extLst>
              <a:ext uri="{FF2B5EF4-FFF2-40B4-BE49-F238E27FC236}">
                <a16:creationId xmlns:a16="http://schemas.microsoft.com/office/drawing/2014/main" id="{0FFE3557-B6B4-4F39-B909-6516267E4B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12442" y="1271738"/>
            <a:ext cx="5201023" cy="39007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CC054-BE0E-4EF1-ADFB-899BDF126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4AC6BF-D96F-5B4F-BE25-E9A3F15F2698}" type="slidenum">
              <a:rPr lang="it-CH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it-CH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69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interni, soffitto, persona, gruppo&#10;&#10;Descrizione generata automaticamente">
            <a:extLst>
              <a:ext uri="{FF2B5EF4-FFF2-40B4-BE49-F238E27FC236}">
                <a16:creationId xmlns:a16="http://schemas.microsoft.com/office/drawing/2014/main" id="{7E35CDB1-16B5-1D42-BF9D-7FB9AC5AE47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D29E51E-26B0-8541-9BFC-DAA6575E9D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Photos/Fotos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91E3BB-CAC4-1C4C-929D-06A6D930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DE4AC6BF-D96F-5B4F-BE25-E9A3F15F2698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67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magine 5" descr="Immagine che contiene interni, parete, soffitto, pavimento&#10;&#10;Descrizione generata automaticamente">
            <a:extLst>
              <a:ext uri="{FF2B5EF4-FFF2-40B4-BE49-F238E27FC236}">
                <a16:creationId xmlns:a16="http://schemas.microsoft.com/office/drawing/2014/main" id="{8D0FFE79-380D-2844-8684-1DCECEDC0A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8" name="Immagine 7" descr="Immagine che contiene interni, pavimento, soffitto, parete&#10;&#10;Descrizione generata automaticamente">
            <a:extLst>
              <a:ext uri="{FF2B5EF4-FFF2-40B4-BE49-F238E27FC236}">
                <a16:creationId xmlns:a16="http://schemas.microsoft.com/office/drawing/2014/main" id="{DB35F9DA-6576-954A-8354-D689527BEF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522D09A-4278-164C-9576-85AADEF9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4AC6BF-D96F-5B4F-BE25-E9A3F15F2698}" type="slidenum">
              <a:rPr lang="it-CH" smtClean="0"/>
              <a:pPr>
                <a:spcAft>
                  <a:spcPts val="600"/>
                </a:spcAft>
              </a:pPr>
              <a:t>19</a:t>
            </a:fld>
            <a:endParaRPr lang="it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76B15-ACA2-4DD2-9DD3-4C461F69D898}"/>
              </a:ext>
            </a:extLst>
          </p:cNvPr>
          <p:cNvSpPr txBox="1"/>
          <p:nvPr/>
        </p:nvSpPr>
        <p:spPr>
          <a:xfrm>
            <a:off x="6274676" y="599090"/>
            <a:ext cx="37548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Corinne </a:t>
            </a:r>
            <a:r>
              <a:rPr lang="en-GB" err="1">
                <a:solidFill>
                  <a:schemeClr val="bg1"/>
                </a:solidFill>
              </a:rPr>
              <a:t>Pernet</a:t>
            </a:r>
            <a:r>
              <a:rPr lang="en-GB">
                <a:solidFill>
                  <a:schemeClr val="bg1"/>
                </a:solidFill>
              </a:rPr>
              <a:t> - Moderator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463E10-D0BC-49BE-B46E-A07FD2B83617}"/>
              </a:ext>
            </a:extLst>
          </p:cNvPr>
          <p:cNvSpPr txBox="1"/>
          <p:nvPr/>
        </p:nvSpPr>
        <p:spPr>
          <a:xfrm>
            <a:off x="2175642" y="638503"/>
            <a:ext cx="37548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Kathrin </a:t>
            </a:r>
            <a:r>
              <a:rPr lang="en-GB" err="1">
                <a:solidFill>
                  <a:srgbClr val="FFFFFF"/>
                </a:solidFill>
                <a:ea typeface="+mn-lt"/>
                <a:cs typeface="+mn-lt"/>
              </a:rPr>
              <a:t>Durizzo</a:t>
            </a: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 - Speaker</a:t>
            </a:r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0088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DE952C-BE54-3047-81A9-9923E885A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err="1"/>
              <a:t>Table</a:t>
            </a:r>
            <a:r>
              <a:rPr lang="it-CH"/>
              <a:t> </a:t>
            </a:r>
            <a:r>
              <a:rPr lang="it-CH" err="1"/>
              <a:t>des</a:t>
            </a:r>
            <a:r>
              <a:rPr lang="it-CH"/>
              <a:t> </a:t>
            </a:r>
            <a:r>
              <a:rPr lang="it-CH" err="1"/>
              <a:t>matières</a:t>
            </a:r>
            <a:r>
              <a:rPr lang="it-CH"/>
              <a:t> I </a:t>
            </a:r>
            <a:r>
              <a:rPr lang="it-CH" err="1">
                <a:ea typeface="+mj-lt"/>
                <a:cs typeface="+mj-lt"/>
              </a:rPr>
              <a:t>Inhaltsverzeichnis</a:t>
            </a:r>
            <a:endParaRPr lang="it-CH" err="1"/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1FAA68F3-7E29-4699-A9DE-F9EBF7794FD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0051" y="2643189"/>
          <a:ext cx="11201400" cy="2670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6C7B9C8-222F-4E43-8F56-C90EBCF8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2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203012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 descr="Immagine che contiene testo, interni, computer, schermo&#10;&#10;Descrizione generata automaticamente">
            <a:extLst>
              <a:ext uri="{FF2B5EF4-FFF2-40B4-BE49-F238E27FC236}">
                <a16:creationId xmlns:a16="http://schemas.microsoft.com/office/drawing/2014/main" id="{2D8FF247-8794-5E4F-B3A1-F2559C2C9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4264" y="594656"/>
            <a:ext cx="5743618" cy="5668684"/>
          </a:xfrm>
          <a:prstGeom prst="rect">
            <a:avLst/>
          </a:prstGeom>
        </p:spPr>
      </p:pic>
      <p:pic>
        <p:nvPicPr>
          <p:cNvPr id="6" name="Immagine 5" descr="Immagine che contiene testo, interni, scrivania, elettronico&#10;&#10;Descrizione generata automaticamente">
            <a:extLst>
              <a:ext uri="{FF2B5EF4-FFF2-40B4-BE49-F238E27FC236}">
                <a16:creationId xmlns:a16="http://schemas.microsoft.com/office/drawing/2014/main" id="{411A3321-7F88-1940-A02C-012F8040E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5400000">
            <a:off x="6161012" y="591551"/>
            <a:ext cx="5743618" cy="5674893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B9A7B23-1C2F-4149-AF45-97B5E1B8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4AC6BF-D96F-5B4F-BE25-E9A3F15F2698}" type="slidenum">
              <a:rPr lang="it-CH" smtClean="0"/>
              <a:pPr>
                <a:spcAft>
                  <a:spcPts val="600"/>
                </a:spcAft>
              </a:pPr>
              <a:t>20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817202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magine 5" descr="Immagine che contiene persona, interni, pavimento, gruppo&#10;&#10;Descrizione generata automaticamente">
            <a:extLst>
              <a:ext uri="{FF2B5EF4-FFF2-40B4-BE49-F238E27FC236}">
                <a16:creationId xmlns:a16="http://schemas.microsoft.com/office/drawing/2014/main" id="{04B083D2-AFE3-8745-990B-208BC5EE0D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43467" y="557190"/>
            <a:ext cx="5346948" cy="5743612"/>
          </a:xfrm>
          <a:prstGeom prst="rect">
            <a:avLst/>
          </a:prstGeom>
        </p:spPr>
      </p:pic>
      <p:pic>
        <p:nvPicPr>
          <p:cNvPr id="4" name="Immagine 3" descr="Immagine che contiene interni, pavimento, persona, finestra&#10;&#10;Descrizione generata automaticamente">
            <a:extLst>
              <a:ext uri="{FF2B5EF4-FFF2-40B4-BE49-F238E27FC236}">
                <a16:creationId xmlns:a16="http://schemas.microsoft.com/office/drawing/2014/main" id="{6ECB6EF6-4787-744E-B612-E258791369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182942" y="557190"/>
            <a:ext cx="5365590" cy="574361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E8A0664-AD76-404B-87A5-B244DB6A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4AC6BF-D96F-5B4F-BE25-E9A3F15F2698}" type="slidenum">
              <a:rPr lang="it-CH" smtClean="0"/>
              <a:pPr>
                <a:spcAft>
                  <a:spcPts val="600"/>
                </a:spcAft>
              </a:pPr>
              <a:t>21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350687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interni, persona, pavimento, finestra&#10;&#10;Descrizione generata automaticamente">
            <a:extLst>
              <a:ext uri="{FF2B5EF4-FFF2-40B4-BE49-F238E27FC236}">
                <a16:creationId xmlns:a16="http://schemas.microsoft.com/office/drawing/2014/main" id="{EB22D3C4-BECE-3540-987C-357C1E3200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009E926-48E2-E542-AF6E-DC199EA9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4AC6BF-D96F-5B4F-BE25-E9A3F15F2698}" type="slidenum">
              <a:rPr lang="it-CH" smtClean="0"/>
              <a:pPr>
                <a:spcAft>
                  <a:spcPts val="600"/>
                </a:spcAft>
              </a:pPr>
              <a:t>22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910654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magine 5" descr="Immagine che contiene testo, interni, elettrodomestico&#10;&#10;Descrizione generata automaticamente">
            <a:extLst>
              <a:ext uri="{FF2B5EF4-FFF2-40B4-BE49-F238E27FC236}">
                <a16:creationId xmlns:a16="http://schemas.microsoft.com/office/drawing/2014/main" id="{86294991-3E54-A64B-A1C2-78260CAC72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93306" y="-114386"/>
            <a:ext cx="5743618" cy="7086768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7EE3826-A7C1-584A-893D-66D27A4ADA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63838" y="1294377"/>
            <a:ext cx="5743618" cy="426924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436355E-941F-944E-B5E7-F39077513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4AC6BF-D96F-5B4F-BE25-E9A3F15F2698}" type="slidenum">
              <a:rPr lang="it-CH" smtClean="0"/>
              <a:pPr>
                <a:spcAft>
                  <a:spcPts val="600"/>
                </a:spcAft>
              </a:pPr>
              <a:t>23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307294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magine 5" descr="Immagine che contiene interni, finestra, ingombro&#10;&#10;Descrizione generata automaticamente">
            <a:extLst>
              <a:ext uri="{FF2B5EF4-FFF2-40B4-BE49-F238E27FC236}">
                <a16:creationId xmlns:a16="http://schemas.microsoft.com/office/drawing/2014/main" id="{D169242F-8BDB-6049-A437-5A30788E6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4264" y="594656"/>
            <a:ext cx="5743618" cy="5668684"/>
          </a:xfrm>
          <a:prstGeom prst="rect">
            <a:avLst/>
          </a:prstGeom>
        </p:spPr>
      </p:pic>
      <p:pic>
        <p:nvPicPr>
          <p:cNvPr id="4" name="Immagine 3" descr="Immagine che contiene interni, pavimento, finestra, portatile&#10;&#10;Descrizione generata automaticamente">
            <a:extLst>
              <a:ext uri="{FF2B5EF4-FFF2-40B4-BE49-F238E27FC236}">
                <a16:creationId xmlns:a16="http://schemas.microsoft.com/office/drawing/2014/main" id="{60F63DFD-5E32-524C-8B52-D5F5FD4F8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E91B0A1-E852-CA4A-8115-1385E1F13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4AC6BF-D96F-5B4F-BE25-E9A3F15F2698}" type="slidenum">
              <a:rPr lang="it-CH" smtClean="0"/>
              <a:pPr>
                <a:spcAft>
                  <a:spcPts val="600"/>
                </a:spcAft>
              </a:pPr>
              <a:t>24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267074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037DA7-DF13-4459-810B-96D419B78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25</a:t>
            </a:fld>
            <a:endParaRPr lang="it-CH"/>
          </a:p>
        </p:txBody>
      </p:sp>
      <p:pic>
        <p:nvPicPr>
          <p:cNvPr id="3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7E1026C8-1984-46F4-BDB2-1633BB98DB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79" y="488047"/>
            <a:ext cx="8418786" cy="5973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BD930-933A-4208-AB65-31DACEE1CF43}"/>
              </a:ext>
            </a:extLst>
          </p:cNvPr>
          <p:cNvSpPr txBox="1"/>
          <p:nvPr/>
        </p:nvSpPr>
        <p:spPr>
          <a:xfrm>
            <a:off x="9266747" y="410294"/>
            <a:ext cx="2743200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+mn-lt"/>
                <a:cs typeface="+mn-lt"/>
              </a:rPr>
              <a:t>In many poorer countries, schools were closed for almost half of the year 2020, due to the Covid pandemic. </a:t>
            </a:r>
            <a:endParaRPr lang="en-GB"/>
          </a:p>
          <a:p>
            <a:endParaRPr lang="en-GB"/>
          </a:p>
          <a:p>
            <a:r>
              <a:rPr lang="en-GB"/>
              <a:t>Education was sorely affected because emergency plans were non-existent, not well known or poorly funded. </a:t>
            </a: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081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154BCC-6F3C-408A-8C22-FB05CA67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26</a:t>
            </a:fld>
            <a:endParaRPr lang="it-CH"/>
          </a:p>
        </p:txBody>
      </p:sp>
      <p:pic>
        <p:nvPicPr>
          <p:cNvPr id="3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3C4CA883-1FB7-4540-B8DF-D9DBC8636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34" y="460283"/>
            <a:ext cx="8105954" cy="5750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E722C0-A5CB-4A8F-BEEF-971074611E57}"/>
              </a:ext>
            </a:extLst>
          </p:cNvPr>
          <p:cNvSpPr txBox="1"/>
          <p:nvPr/>
        </p:nvSpPr>
        <p:spPr>
          <a:xfrm>
            <a:off x="9266747" y="410294"/>
            <a:ext cx="2743200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In Ghana, school facilities were closed from March 2020 to January 2021, which affected 10 million kids. </a:t>
            </a:r>
            <a:endParaRPr lang="de-DE"/>
          </a:p>
          <a:p>
            <a:endParaRPr lang="en-GB">
              <a:cs typeface="Calibri"/>
            </a:endParaRPr>
          </a:p>
          <a:p>
            <a:r>
              <a:rPr lang="en-GB" b="1">
                <a:cs typeface="Calibri"/>
              </a:rPr>
              <a:t>25% of the kids had no contact to teachers during the whole time 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47% used education TV programs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42% used school material sent to them. 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Only 7-16% had access to smart phones or computers. </a:t>
            </a:r>
          </a:p>
        </p:txBody>
      </p:sp>
    </p:spTree>
    <p:extLst>
      <p:ext uri="{BB962C8B-B14F-4D97-AF65-F5344CB8AC3E}">
        <p14:creationId xmlns:p14="http://schemas.microsoft.com/office/powerpoint/2010/main" val="2932620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F5C66-A0AF-4591-95A0-AFC63A21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27</a:t>
            </a:fld>
            <a:endParaRPr lang="it-CH"/>
          </a:p>
        </p:txBody>
      </p:sp>
      <p:pic>
        <p:nvPicPr>
          <p:cNvPr id="3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F3452DBA-3D62-41C0-9549-CDF7C376E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83" y="388397"/>
            <a:ext cx="8350369" cy="5923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771A65-4078-4AF7-845A-2AE177224EE8}"/>
              </a:ext>
            </a:extLst>
          </p:cNvPr>
          <p:cNvSpPr txBox="1"/>
          <p:nvPr/>
        </p:nvSpPr>
        <p:spPr>
          <a:xfrm>
            <a:off x="9266747" y="410294"/>
            <a:ext cx="2743200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There could have been alternatives to avoid this one-year gap in children's education. </a:t>
            </a:r>
            <a:endParaRPr lang="de-DE"/>
          </a:p>
          <a:p>
            <a:endParaRPr lang="en-GB"/>
          </a:p>
          <a:p>
            <a:r>
              <a:rPr lang="en-GB">
                <a:cs typeface="Calibri"/>
              </a:rPr>
              <a:t>We need to learn from this crisis (and  other past ones, too!) as well as prepare for the next one. 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Research on the effects of the Pandemic should help to design more resilient educational systems. </a:t>
            </a:r>
          </a:p>
          <a:p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552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2D03C3D-07B6-E54B-8109-A6CCF7BA5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832" y="918237"/>
            <a:ext cx="8959893" cy="888360"/>
          </a:xfrm>
        </p:spPr>
        <p:txBody>
          <a:bodyPr anchor="b">
            <a:normAutofit/>
          </a:bodyPr>
          <a:lstStyle/>
          <a:p>
            <a:pPr algn="ctr"/>
            <a:r>
              <a:rPr lang="it-CH" sz="3200" err="1">
                <a:ea typeface="+mj-lt"/>
                <a:cs typeface="+mj-lt"/>
              </a:rPr>
              <a:t>Résumé</a:t>
            </a:r>
            <a:r>
              <a:rPr lang="it-CH" sz="3200">
                <a:ea typeface="+mj-lt"/>
                <a:cs typeface="+mj-lt"/>
              </a:rPr>
              <a:t> I </a:t>
            </a:r>
            <a:r>
              <a:rPr lang="it-CH" sz="3200" err="1">
                <a:ea typeface="+mj-lt"/>
                <a:cs typeface="+mj-lt"/>
              </a:rPr>
              <a:t>Zusammenfassung</a:t>
            </a:r>
            <a:r>
              <a:rPr lang="it-CH" sz="3200">
                <a:ea typeface="+mj-lt"/>
                <a:cs typeface="+mj-lt"/>
              </a:rPr>
              <a:t> </a:t>
            </a:r>
            <a:endParaRPr lang="en-US" sz="3200">
              <a:cs typeface="Calibri Ligh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E3E9A3-E3B2-444B-8957-9F613F1E0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011" y="2149497"/>
            <a:ext cx="9600091" cy="3447368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10000"/>
              </a:lnSpc>
              <a:buNone/>
            </a:pPr>
            <a:r>
              <a:rPr lang="it-CH" sz="1200" err="1">
                <a:ea typeface="+mn-lt"/>
                <a:cs typeface="+mn-lt"/>
              </a:rPr>
              <a:t>Dans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cet</a:t>
            </a:r>
            <a:r>
              <a:rPr lang="it-CH" sz="1200">
                <a:ea typeface="+mn-lt"/>
                <a:cs typeface="+mn-lt"/>
              </a:rPr>
              <a:t> atelier, nous </a:t>
            </a:r>
            <a:r>
              <a:rPr lang="it-CH" sz="1200" err="1">
                <a:ea typeface="+mn-lt"/>
                <a:cs typeface="+mn-lt"/>
              </a:rPr>
              <a:t>avons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discuté</a:t>
            </a:r>
            <a:r>
              <a:rPr lang="it-CH" sz="1200">
                <a:ea typeface="+mn-lt"/>
                <a:cs typeface="+mn-lt"/>
              </a:rPr>
              <a:t> de </a:t>
            </a:r>
            <a:r>
              <a:rPr lang="it-CH" sz="1200" err="1">
                <a:ea typeface="+mn-lt"/>
                <a:cs typeface="+mn-lt"/>
              </a:rPr>
              <a:t>deux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courtes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contributions</a:t>
            </a:r>
            <a:r>
              <a:rPr lang="it-CH" sz="1200">
                <a:ea typeface="+mn-lt"/>
                <a:cs typeface="+mn-lt"/>
              </a:rPr>
              <a:t> de </a:t>
            </a:r>
            <a:r>
              <a:rPr lang="it-CH" sz="1200" err="1">
                <a:ea typeface="+mn-lt"/>
                <a:cs typeface="+mn-lt"/>
              </a:rPr>
              <a:t>chercheur·euses</a:t>
            </a:r>
            <a:r>
              <a:rPr lang="it-CH" sz="1200">
                <a:ea typeface="+mn-lt"/>
                <a:cs typeface="+mn-lt"/>
              </a:rPr>
              <a:t> qui </a:t>
            </a:r>
            <a:r>
              <a:rPr lang="it-CH" sz="1200" err="1">
                <a:ea typeface="+mn-lt"/>
                <a:cs typeface="+mn-lt"/>
              </a:rPr>
              <a:t>ont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étudié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les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conséquences</a:t>
            </a:r>
            <a:r>
              <a:rPr lang="it-CH" sz="1200">
                <a:ea typeface="+mn-lt"/>
                <a:cs typeface="+mn-lt"/>
              </a:rPr>
              <a:t> de la </a:t>
            </a:r>
            <a:r>
              <a:rPr lang="it-CH" sz="1200" err="1">
                <a:ea typeface="+mn-lt"/>
                <a:cs typeface="+mn-lt"/>
              </a:rPr>
              <a:t>pandémie</a:t>
            </a:r>
            <a:r>
              <a:rPr lang="it-CH" sz="1200">
                <a:ea typeface="+mn-lt"/>
                <a:cs typeface="+mn-lt"/>
              </a:rPr>
              <a:t> sur </a:t>
            </a:r>
            <a:r>
              <a:rPr lang="it-CH" sz="1200" err="1">
                <a:ea typeface="+mn-lt"/>
                <a:cs typeface="+mn-lt"/>
              </a:rPr>
              <a:t>les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apprenants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dans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différents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contextes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géographiques</a:t>
            </a:r>
            <a:r>
              <a:rPr lang="it-CH" sz="1200">
                <a:ea typeface="+mn-lt"/>
                <a:cs typeface="+mn-lt"/>
              </a:rPr>
              <a:t>. </a:t>
            </a:r>
            <a:r>
              <a:rPr lang="it-CH" sz="1200" err="1">
                <a:ea typeface="+mn-lt"/>
                <a:cs typeface="+mn-lt"/>
              </a:rPr>
              <a:t>Au</a:t>
            </a:r>
            <a:r>
              <a:rPr lang="it-CH" sz="1200">
                <a:ea typeface="+mn-lt"/>
                <a:cs typeface="+mn-lt"/>
              </a:rPr>
              <a:t> Ghana, </a:t>
            </a:r>
            <a:r>
              <a:rPr lang="it-CH" sz="1200" err="1">
                <a:ea typeface="+mn-lt"/>
                <a:cs typeface="+mn-lt"/>
              </a:rPr>
              <a:t>les</a:t>
            </a:r>
            <a:r>
              <a:rPr lang="it-CH" sz="1200">
                <a:ea typeface="+mn-lt"/>
                <a:cs typeface="+mn-lt"/>
              </a:rPr>
              <a:t> écoles </a:t>
            </a:r>
            <a:r>
              <a:rPr lang="it-CH" sz="1200" err="1">
                <a:ea typeface="+mn-lt"/>
                <a:cs typeface="+mn-lt"/>
              </a:rPr>
              <a:t>ont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été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fermées</a:t>
            </a:r>
            <a:r>
              <a:rPr lang="it-CH" sz="1200">
                <a:ea typeface="+mn-lt"/>
                <a:cs typeface="+mn-lt"/>
              </a:rPr>
              <a:t> pendant dix </a:t>
            </a:r>
            <a:r>
              <a:rPr lang="it-CH" sz="1200" err="1">
                <a:ea typeface="+mn-lt"/>
                <a:cs typeface="+mn-lt"/>
              </a:rPr>
              <a:t>mois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au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cours</a:t>
            </a:r>
            <a:r>
              <a:rPr lang="it-CH" sz="1200">
                <a:ea typeface="+mn-lt"/>
                <a:cs typeface="+mn-lt"/>
              </a:rPr>
              <a:t> de la </a:t>
            </a:r>
            <a:r>
              <a:rPr lang="it-CH" sz="1200" err="1">
                <a:ea typeface="+mn-lt"/>
                <a:cs typeface="+mn-lt"/>
              </a:rPr>
              <a:t>pandémie</a:t>
            </a:r>
            <a:r>
              <a:rPr lang="it-CH" sz="1200">
                <a:ea typeface="+mn-lt"/>
                <a:cs typeface="+mn-lt"/>
              </a:rPr>
              <a:t> de Covid-19. Kathrin </a:t>
            </a:r>
            <a:r>
              <a:rPr lang="it-CH" sz="1200" err="1">
                <a:ea typeface="+mn-lt"/>
                <a:cs typeface="+mn-lt"/>
              </a:rPr>
              <a:t>Durizzo</a:t>
            </a:r>
            <a:r>
              <a:rPr lang="it-CH" sz="1200">
                <a:ea typeface="+mn-lt"/>
                <a:cs typeface="+mn-lt"/>
              </a:rPr>
              <a:t> a </a:t>
            </a:r>
            <a:r>
              <a:rPr lang="it-CH" sz="1200" err="1">
                <a:ea typeface="+mn-lt"/>
                <a:cs typeface="+mn-lt"/>
              </a:rPr>
              <a:t>présenté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ses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recherches</a:t>
            </a:r>
            <a:r>
              <a:rPr lang="it-CH" sz="1200">
                <a:ea typeface="+mn-lt"/>
                <a:cs typeface="+mn-lt"/>
              </a:rPr>
              <a:t> sur la situation </a:t>
            </a:r>
            <a:r>
              <a:rPr lang="it-CH" sz="1200" err="1">
                <a:ea typeface="+mn-lt"/>
                <a:cs typeface="+mn-lt"/>
              </a:rPr>
              <a:t>des</a:t>
            </a:r>
            <a:r>
              <a:rPr lang="it-CH" sz="1200">
                <a:ea typeface="+mn-lt"/>
                <a:cs typeface="+mn-lt"/>
              </a:rPr>
              <a:t> enfants pendant </a:t>
            </a:r>
            <a:r>
              <a:rPr lang="it-CH" sz="1200" err="1">
                <a:ea typeface="+mn-lt"/>
                <a:cs typeface="+mn-lt"/>
              </a:rPr>
              <a:t>ces</a:t>
            </a:r>
            <a:r>
              <a:rPr lang="it-CH" sz="1200">
                <a:ea typeface="+mn-lt"/>
                <a:cs typeface="+mn-lt"/>
              </a:rPr>
              <a:t> dix </a:t>
            </a:r>
            <a:r>
              <a:rPr lang="it-CH" sz="1200" err="1">
                <a:ea typeface="+mn-lt"/>
                <a:cs typeface="+mn-lt"/>
              </a:rPr>
              <a:t>mois</a:t>
            </a:r>
            <a:r>
              <a:rPr lang="it-CH" sz="1200">
                <a:ea typeface="+mn-lt"/>
                <a:cs typeface="+mn-lt"/>
              </a:rPr>
              <a:t>, en </a:t>
            </a:r>
            <a:r>
              <a:rPr lang="it-CH" sz="1200" err="1">
                <a:ea typeface="+mn-lt"/>
                <a:cs typeface="+mn-lt"/>
              </a:rPr>
              <a:t>termes</a:t>
            </a:r>
            <a:r>
              <a:rPr lang="it-CH" sz="1200">
                <a:ea typeface="+mn-lt"/>
                <a:cs typeface="+mn-lt"/>
              </a:rPr>
              <a:t> d'</a:t>
            </a:r>
            <a:r>
              <a:rPr lang="it-CH" sz="1200" err="1">
                <a:ea typeface="+mn-lt"/>
                <a:cs typeface="+mn-lt"/>
              </a:rPr>
              <a:t>apprentissage</a:t>
            </a:r>
            <a:r>
              <a:rPr lang="it-CH" sz="1200">
                <a:ea typeface="+mn-lt"/>
                <a:cs typeface="+mn-lt"/>
              </a:rPr>
              <a:t>, mais </a:t>
            </a:r>
            <a:r>
              <a:rPr lang="it-CH" sz="1200" err="1">
                <a:ea typeface="+mn-lt"/>
                <a:cs typeface="+mn-lt"/>
              </a:rPr>
              <a:t>aussi</a:t>
            </a:r>
            <a:r>
              <a:rPr lang="it-CH" sz="1200">
                <a:ea typeface="+mn-lt"/>
                <a:cs typeface="+mn-lt"/>
              </a:rPr>
              <a:t> sur la </a:t>
            </a:r>
            <a:r>
              <a:rPr lang="it-CH" sz="1200" err="1">
                <a:ea typeface="+mn-lt"/>
                <a:cs typeface="+mn-lt"/>
              </a:rPr>
              <a:t>manière</a:t>
            </a:r>
            <a:r>
              <a:rPr lang="it-CH" sz="1200">
                <a:ea typeface="+mn-lt"/>
                <a:cs typeface="+mn-lt"/>
              </a:rPr>
              <a:t> dont </a:t>
            </a:r>
            <a:r>
              <a:rPr lang="it-CH" sz="1200" err="1">
                <a:ea typeface="+mn-lt"/>
                <a:cs typeface="+mn-lt"/>
              </a:rPr>
              <a:t>les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fermetures</a:t>
            </a:r>
            <a:r>
              <a:rPr lang="it-CH" sz="1200">
                <a:ea typeface="+mn-lt"/>
                <a:cs typeface="+mn-lt"/>
              </a:rPr>
              <a:t> d'écoles </a:t>
            </a:r>
            <a:r>
              <a:rPr lang="it-CH" sz="1200" err="1">
                <a:ea typeface="+mn-lt"/>
                <a:cs typeface="+mn-lt"/>
              </a:rPr>
              <a:t>les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ont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affectés</a:t>
            </a:r>
            <a:r>
              <a:rPr lang="it-CH" sz="1200">
                <a:ea typeface="+mn-lt"/>
                <a:cs typeface="+mn-lt"/>
              </a:rPr>
              <a:t> en </a:t>
            </a:r>
            <a:r>
              <a:rPr lang="it-CH" sz="1200" err="1">
                <a:ea typeface="+mn-lt"/>
                <a:cs typeface="+mn-lt"/>
              </a:rPr>
              <a:t>général</a:t>
            </a:r>
            <a:r>
              <a:rPr lang="it-CH" sz="1200">
                <a:ea typeface="+mn-lt"/>
                <a:cs typeface="+mn-lt"/>
              </a:rPr>
              <a:t>. Sa </a:t>
            </a:r>
            <a:r>
              <a:rPr lang="it-CH" sz="1200" err="1">
                <a:ea typeface="+mn-lt"/>
                <a:cs typeface="+mn-lt"/>
              </a:rPr>
              <a:t>présentation</a:t>
            </a:r>
            <a:r>
              <a:rPr lang="it-CH" sz="1200">
                <a:ea typeface="+mn-lt"/>
                <a:cs typeface="+mn-lt"/>
              </a:rPr>
              <a:t> se </a:t>
            </a:r>
            <a:r>
              <a:rPr lang="it-CH" sz="1200" err="1">
                <a:ea typeface="+mn-lt"/>
                <a:cs typeface="+mn-lt"/>
              </a:rPr>
              <a:t>concentre</a:t>
            </a:r>
            <a:r>
              <a:rPr lang="it-CH" sz="1200">
                <a:ea typeface="+mn-lt"/>
                <a:cs typeface="+mn-lt"/>
              </a:rPr>
              <a:t> sur la </a:t>
            </a:r>
            <a:r>
              <a:rPr lang="it-CH" sz="1200" err="1">
                <a:ea typeface="+mn-lt"/>
                <a:cs typeface="+mn-lt"/>
              </a:rPr>
              <a:t>résilience</a:t>
            </a:r>
            <a:r>
              <a:rPr lang="it-CH" sz="1200">
                <a:ea typeface="+mn-lt"/>
                <a:cs typeface="+mn-lt"/>
              </a:rPr>
              <a:t>. Le "</a:t>
            </a:r>
            <a:r>
              <a:rPr lang="it-CH" sz="1200" err="1">
                <a:ea typeface="+mn-lt"/>
                <a:cs typeface="+mn-lt"/>
              </a:rPr>
              <a:t>Baromètre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scolaire</a:t>
            </a:r>
            <a:r>
              <a:rPr lang="it-CH" sz="1200">
                <a:ea typeface="+mn-lt"/>
                <a:cs typeface="+mn-lt"/>
              </a:rPr>
              <a:t>" est un </a:t>
            </a:r>
            <a:r>
              <a:rPr lang="it-CH" sz="1200" err="1">
                <a:ea typeface="+mn-lt"/>
                <a:cs typeface="+mn-lt"/>
              </a:rPr>
              <a:t>projet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transnational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mené</a:t>
            </a:r>
            <a:r>
              <a:rPr lang="it-CH" sz="1200">
                <a:ea typeface="+mn-lt"/>
                <a:cs typeface="+mn-lt"/>
              </a:rPr>
              <a:t> par </a:t>
            </a:r>
            <a:r>
              <a:rPr lang="it-CH" sz="1200" err="1">
                <a:ea typeface="+mn-lt"/>
                <a:cs typeface="+mn-lt"/>
              </a:rPr>
              <a:t>des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expert·es</a:t>
            </a:r>
            <a:r>
              <a:rPr lang="it-CH" sz="1200">
                <a:ea typeface="+mn-lt"/>
                <a:cs typeface="+mn-lt"/>
              </a:rPr>
              <a:t> en </a:t>
            </a:r>
            <a:r>
              <a:rPr lang="it-CH" sz="1200" err="1">
                <a:ea typeface="+mn-lt"/>
                <a:cs typeface="+mn-lt"/>
              </a:rPr>
              <a:t>éducation</a:t>
            </a:r>
            <a:r>
              <a:rPr lang="it-CH" sz="1200">
                <a:ea typeface="+mn-lt"/>
                <a:cs typeface="+mn-lt"/>
              </a:rPr>
              <a:t> de Suisse, d'</a:t>
            </a:r>
            <a:r>
              <a:rPr lang="it-CH" sz="1200" err="1">
                <a:ea typeface="+mn-lt"/>
                <a:cs typeface="+mn-lt"/>
              </a:rPr>
              <a:t>Allemagne</a:t>
            </a:r>
            <a:r>
              <a:rPr lang="it-CH" sz="1200">
                <a:ea typeface="+mn-lt"/>
                <a:cs typeface="+mn-lt"/>
              </a:rPr>
              <a:t> et d'</a:t>
            </a:r>
            <a:r>
              <a:rPr lang="it-CH" sz="1200" err="1">
                <a:ea typeface="+mn-lt"/>
                <a:cs typeface="+mn-lt"/>
              </a:rPr>
              <a:t>Autriche</a:t>
            </a:r>
            <a:r>
              <a:rPr lang="it-CH" sz="1200">
                <a:ea typeface="+mn-lt"/>
                <a:cs typeface="+mn-lt"/>
              </a:rPr>
              <a:t>, qui </a:t>
            </a:r>
            <a:r>
              <a:rPr lang="it-CH" sz="1200" err="1">
                <a:ea typeface="+mn-lt"/>
                <a:cs typeface="+mn-lt"/>
              </a:rPr>
              <a:t>étudie</a:t>
            </a:r>
            <a:r>
              <a:rPr lang="it-CH" sz="1200">
                <a:ea typeface="+mn-lt"/>
                <a:cs typeface="+mn-lt"/>
              </a:rPr>
              <a:t> l'impact de la </a:t>
            </a:r>
            <a:r>
              <a:rPr lang="it-CH" sz="1200" err="1">
                <a:ea typeface="+mn-lt"/>
                <a:cs typeface="+mn-lt"/>
              </a:rPr>
              <a:t>pandémie</a:t>
            </a:r>
            <a:r>
              <a:rPr lang="it-CH" sz="1200">
                <a:ea typeface="+mn-lt"/>
                <a:cs typeface="+mn-lt"/>
              </a:rPr>
              <a:t> à </a:t>
            </a:r>
            <a:r>
              <a:rPr lang="it-CH" sz="1200" err="1">
                <a:ea typeface="+mn-lt"/>
                <a:cs typeface="+mn-lt"/>
              </a:rPr>
              <a:t>l'aide</a:t>
            </a:r>
            <a:r>
              <a:rPr lang="it-CH" sz="1200">
                <a:ea typeface="+mn-lt"/>
                <a:cs typeface="+mn-lt"/>
              </a:rPr>
              <a:t> d'</a:t>
            </a:r>
            <a:r>
              <a:rPr lang="it-CH" sz="1200" err="1">
                <a:ea typeface="+mn-lt"/>
                <a:cs typeface="+mn-lt"/>
              </a:rPr>
              <a:t>enquêtes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menées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auprès</a:t>
            </a:r>
            <a:r>
              <a:rPr lang="it-CH" sz="1200">
                <a:ea typeface="+mn-lt"/>
                <a:cs typeface="+mn-lt"/>
              </a:rPr>
              <a:t> de </a:t>
            </a:r>
            <a:r>
              <a:rPr lang="it-CH" sz="1200" err="1">
                <a:ea typeface="+mn-lt"/>
                <a:cs typeface="+mn-lt"/>
              </a:rPr>
              <a:t>différents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groupes</a:t>
            </a:r>
            <a:r>
              <a:rPr lang="it-CH" sz="1200">
                <a:ea typeface="+mn-lt"/>
                <a:cs typeface="+mn-lt"/>
              </a:rPr>
              <a:t> d'</a:t>
            </a:r>
            <a:r>
              <a:rPr lang="it-CH" sz="1200" err="1">
                <a:ea typeface="+mn-lt"/>
                <a:cs typeface="+mn-lt"/>
              </a:rPr>
              <a:t>intérêt</a:t>
            </a:r>
            <a:r>
              <a:rPr lang="it-CH" sz="1200">
                <a:ea typeface="+mn-lt"/>
                <a:cs typeface="+mn-lt"/>
              </a:rPr>
              <a:t> - </a:t>
            </a:r>
            <a:r>
              <a:rPr lang="it-CH" sz="1200" err="1">
                <a:ea typeface="+mn-lt"/>
                <a:cs typeface="+mn-lt"/>
              </a:rPr>
              <a:t>des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élèves</a:t>
            </a:r>
            <a:r>
              <a:rPr lang="it-CH" sz="1200">
                <a:ea typeface="+mn-lt"/>
                <a:cs typeface="+mn-lt"/>
              </a:rPr>
              <a:t>, </a:t>
            </a:r>
            <a:r>
              <a:rPr lang="it-CH" sz="1200" err="1">
                <a:ea typeface="+mn-lt"/>
                <a:cs typeface="+mn-lt"/>
              </a:rPr>
              <a:t>des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enseignant·es</a:t>
            </a:r>
            <a:r>
              <a:rPr lang="it-CH" sz="1200">
                <a:ea typeface="+mn-lt"/>
                <a:cs typeface="+mn-lt"/>
              </a:rPr>
              <a:t> et </a:t>
            </a:r>
            <a:r>
              <a:rPr lang="it-CH" sz="1200" err="1">
                <a:ea typeface="+mn-lt"/>
                <a:cs typeface="+mn-lt"/>
              </a:rPr>
              <a:t>des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directeur·trices</a:t>
            </a:r>
            <a:r>
              <a:rPr lang="it-CH" sz="1200">
                <a:ea typeface="+mn-lt"/>
                <a:cs typeface="+mn-lt"/>
              </a:rPr>
              <a:t> d'école </a:t>
            </a:r>
            <a:r>
              <a:rPr lang="it-CH" sz="1200" err="1">
                <a:ea typeface="+mn-lt"/>
                <a:cs typeface="+mn-lt"/>
              </a:rPr>
              <a:t>aux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parents</a:t>
            </a:r>
            <a:r>
              <a:rPr lang="it-CH" sz="1200">
                <a:ea typeface="+mn-lt"/>
                <a:cs typeface="+mn-lt"/>
              </a:rPr>
              <a:t> et </a:t>
            </a:r>
            <a:r>
              <a:rPr lang="it-CH" sz="1200" err="1">
                <a:ea typeface="+mn-lt"/>
                <a:cs typeface="+mn-lt"/>
              </a:rPr>
              <a:t>aux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administrations</a:t>
            </a:r>
            <a:r>
              <a:rPr lang="it-CH" sz="1200">
                <a:ea typeface="+mn-lt"/>
                <a:cs typeface="+mn-lt"/>
              </a:rPr>
              <a:t> de l'</a:t>
            </a:r>
            <a:r>
              <a:rPr lang="it-CH" sz="1200" err="1">
                <a:ea typeface="+mn-lt"/>
                <a:cs typeface="+mn-lt"/>
              </a:rPr>
              <a:t>éducation</a:t>
            </a:r>
            <a:r>
              <a:rPr lang="it-CH" sz="1200">
                <a:ea typeface="+mn-lt"/>
                <a:cs typeface="+mn-lt"/>
              </a:rPr>
              <a:t>. La </a:t>
            </a:r>
            <a:r>
              <a:rPr lang="it-CH" sz="1200" err="1">
                <a:ea typeface="+mn-lt"/>
                <a:cs typeface="+mn-lt"/>
              </a:rPr>
              <a:t>présentation</a:t>
            </a:r>
            <a:r>
              <a:rPr lang="it-CH" sz="1200">
                <a:ea typeface="+mn-lt"/>
                <a:cs typeface="+mn-lt"/>
              </a:rPr>
              <a:t> de Stephan Huber a </a:t>
            </a:r>
            <a:r>
              <a:rPr lang="it-CH" sz="1200" err="1">
                <a:ea typeface="+mn-lt"/>
                <a:cs typeface="+mn-lt"/>
              </a:rPr>
              <a:t>présenté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les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résultats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des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études</a:t>
            </a:r>
            <a:r>
              <a:rPr lang="it-CH" sz="1200">
                <a:ea typeface="+mn-lt"/>
                <a:cs typeface="+mn-lt"/>
              </a:rPr>
              <a:t> et </a:t>
            </a:r>
            <a:r>
              <a:rPr lang="it-CH" sz="1200" err="1">
                <a:ea typeface="+mn-lt"/>
                <a:cs typeface="+mn-lt"/>
              </a:rPr>
              <a:t>les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recommandations</a:t>
            </a:r>
            <a:r>
              <a:rPr lang="it-CH" sz="1200">
                <a:ea typeface="+mn-lt"/>
                <a:cs typeface="+mn-lt"/>
              </a:rPr>
              <a:t>. </a:t>
            </a:r>
            <a:r>
              <a:rPr lang="it-CH" sz="1200" err="1">
                <a:ea typeface="+mn-lt"/>
                <a:cs typeface="+mn-lt"/>
              </a:rPr>
              <a:t>Après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les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présentations</a:t>
            </a:r>
            <a:r>
              <a:rPr lang="it-CH" sz="1200">
                <a:ea typeface="+mn-lt"/>
                <a:cs typeface="+mn-lt"/>
              </a:rPr>
              <a:t>, </a:t>
            </a:r>
            <a:r>
              <a:rPr lang="it-CH" sz="1200" err="1">
                <a:ea typeface="+mn-lt"/>
                <a:cs typeface="+mn-lt"/>
              </a:rPr>
              <a:t>les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participant·es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ont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discuté</a:t>
            </a:r>
            <a:r>
              <a:rPr lang="it-CH" sz="1200">
                <a:ea typeface="+mn-lt"/>
                <a:cs typeface="+mn-lt"/>
              </a:rPr>
              <a:t> de la </a:t>
            </a:r>
            <a:r>
              <a:rPr lang="it-CH" sz="1200" err="1">
                <a:ea typeface="+mn-lt"/>
                <a:cs typeface="+mn-lt"/>
              </a:rPr>
              <a:t>manière</a:t>
            </a:r>
            <a:r>
              <a:rPr lang="it-CH" sz="1200">
                <a:ea typeface="+mn-lt"/>
                <a:cs typeface="+mn-lt"/>
              </a:rPr>
              <a:t> dont </a:t>
            </a:r>
            <a:r>
              <a:rPr lang="it-CH" sz="1200" err="1">
                <a:ea typeface="+mn-lt"/>
                <a:cs typeface="+mn-lt"/>
              </a:rPr>
              <a:t>les</a:t>
            </a:r>
            <a:r>
              <a:rPr lang="it-CH" sz="1200">
                <a:ea typeface="+mn-lt"/>
                <a:cs typeface="+mn-lt"/>
              </a:rPr>
              <a:t> relations </a:t>
            </a:r>
            <a:r>
              <a:rPr lang="it-CH" sz="1200" err="1">
                <a:ea typeface="+mn-lt"/>
                <a:cs typeface="+mn-lt"/>
              </a:rPr>
              <a:t>entre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les</a:t>
            </a:r>
            <a:r>
              <a:rPr lang="it-CH" sz="1200">
                <a:ea typeface="+mn-lt"/>
                <a:cs typeface="+mn-lt"/>
              </a:rPr>
              <a:t> "</a:t>
            </a:r>
            <a:r>
              <a:rPr lang="it-CH" sz="1200" err="1">
                <a:ea typeface="+mn-lt"/>
                <a:cs typeface="+mn-lt"/>
              </a:rPr>
              <a:t>chercheur·euses</a:t>
            </a:r>
            <a:r>
              <a:rPr lang="it-CH" sz="1200">
                <a:ea typeface="+mn-lt"/>
                <a:cs typeface="+mn-lt"/>
              </a:rPr>
              <a:t>" et </a:t>
            </a:r>
            <a:r>
              <a:rPr lang="it-CH" sz="1200" err="1">
                <a:ea typeface="+mn-lt"/>
                <a:cs typeface="+mn-lt"/>
              </a:rPr>
              <a:t>les</a:t>
            </a:r>
            <a:r>
              <a:rPr lang="it-CH" sz="1200">
                <a:ea typeface="+mn-lt"/>
                <a:cs typeface="+mn-lt"/>
              </a:rPr>
              <a:t> "</a:t>
            </a:r>
            <a:r>
              <a:rPr lang="it-CH" sz="1200" err="1">
                <a:ea typeface="+mn-lt"/>
                <a:cs typeface="+mn-lt"/>
              </a:rPr>
              <a:t>praticien·ennes</a:t>
            </a:r>
            <a:r>
              <a:rPr lang="it-CH" sz="1200">
                <a:ea typeface="+mn-lt"/>
                <a:cs typeface="+mn-lt"/>
              </a:rPr>
              <a:t>" </a:t>
            </a:r>
            <a:r>
              <a:rPr lang="it-CH" sz="1200" err="1">
                <a:ea typeface="+mn-lt"/>
                <a:cs typeface="+mn-lt"/>
              </a:rPr>
              <a:t>pourraient</a:t>
            </a:r>
            <a:r>
              <a:rPr lang="it-CH" sz="1200">
                <a:ea typeface="+mn-lt"/>
                <a:cs typeface="+mn-lt"/>
              </a:rPr>
              <a:t> devenir plus </a:t>
            </a:r>
            <a:r>
              <a:rPr lang="it-CH" sz="1200" err="1">
                <a:ea typeface="+mn-lt"/>
                <a:cs typeface="+mn-lt"/>
              </a:rPr>
              <a:t>pertinentes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les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uns</a:t>
            </a:r>
            <a:r>
              <a:rPr lang="it-CH" sz="1200">
                <a:ea typeface="+mn-lt"/>
                <a:cs typeface="+mn-lt"/>
              </a:rPr>
              <a:t> pour </a:t>
            </a:r>
            <a:r>
              <a:rPr lang="it-CH" sz="1200" err="1">
                <a:ea typeface="+mn-lt"/>
                <a:cs typeface="+mn-lt"/>
              </a:rPr>
              <a:t>les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autres</a:t>
            </a:r>
            <a:r>
              <a:rPr lang="it-CH" sz="1200">
                <a:ea typeface="+mn-lt"/>
                <a:cs typeface="+mn-lt"/>
              </a:rPr>
              <a:t> et </a:t>
            </a:r>
            <a:r>
              <a:rPr lang="it-CH" sz="1200" err="1">
                <a:ea typeface="+mn-lt"/>
                <a:cs typeface="+mn-lt"/>
              </a:rPr>
              <a:t>ont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eux-mêmes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formulé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des</a:t>
            </a:r>
            <a:r>
              <a:rPr lang="it-CH" sz="1200">
                <a:ea typeface="+mn-lt"/>
                <a:cs typeface="+mn-lt"/>
              </a:rPr>
              <a:t> </a:t>
            </a:r>
            <a:r>
              <a:rPr lang="it-CH" sz="1200" err="1">
                <a:ea typeface="+mn-lt"/>
                <a:cs typeface="+mn-lt"/>
              </a:rPr>
              <a:t>recommandations</a:t>
            </a:r>
            <a:r>
              <a:rPr lang="it-CH" sz="1200">
                <a:ea typeface="+mn-lt"/>
                <a:cs typeface="+mn-lt"/>
              </a:rPr>
              <a:t>. </a:t>
            </a:r>
            <a:endParaRPr lang="en-US">
              <a:cs typeface="Calibri" panose="020F0502020204030204"/>
            </a:endParaRPr>
          </a:p>
          <a:p>
            <a:pPr>
              <a:lnSpc>
                <a:spcPct val="110000"/>
              </a:lnSpc>
              <a:buNone/>
            </a:pPr>
            <a:endParaRPr lang="it-CH" sz="1200">
              <a:cs typeface="Calibri" panose="020F0502020204030204"/>
            </a:endParaRPr>
          </a:p>
          <a:p>
            <a:pPr>
              <a:lnSpc>
                <a:spcPct val="110000"/>
              </a:lnSpc>
              <a:buNone/>
            </a:pPr>
            <a:r>
              <a:rPr lang="it-CH" sz="1200"/>
              <a:t>In </a:t>
            </a:r>
            <a:r>
              <a:rPr lang="it-CH" sz="1200" err="1"/>
              <a:t>diesem</a:t>
            </a:r>
            <a:r>
              <a:rPr lang="it-CH" sz="1200"/>
              <a:t> Workshop </a:t>
            </a:r>
            <a:r>
              <a:rPr lang="it-CH" sz="1200" err="1"/>
              <a:t>diskutierten</a:t>
            </a:r>
            <a:r>
              <a:rPr lang="it-CH" sz="1200"/>
              <a:t> </a:t>
            </a:r>
            <a:r>
              <a:rPr lang="it-CH" sz="1200" err="1"/>
              <a:t>wir</a:t>
            </a:r>
            <a:r>
              <a:rPr lang="it-CH" sz="1200"/>
              <a:t> </a:t>
            </a:r>
            <a:r>
              <a:rPr lang="it-CH" sz="1200" err="1"/>
              <a:t>zwei</a:t>
            </a:r>
            <a:r>
              <a:rPr lang="it-CH" sz="1200"/>
              <a:t> </a:t>
            </a:r>
            <a:r>
              <a:rPr lang="it-CH" sz="1200" err="1"/>
              <a:t>kurze</a:t>
            </a:r>
            <a:r>
              <a:rPr lang="it-CH" sz="1200"/>
              <a:t> </a:t>
            </a:r>
            <a:r>
              <a:rPr lang="it-CH" sz="1200" err="1"/>
              <a:t>Beiträge</a:t>
            </a:r>
            <a:r>
              <a:rPr lang="it-CH" sz="1200"/>
              <a:t> von </a:t>
            </a:r>
            <a:r>
              <a:rPr lang="it-CH" sz="1200" err="1"/>
              <a:t>ForscherInnen</a:t>
            </a:r>
            <a:r>
              <a:rPr lang="it-CH" sz="1200"/>
              <a:t>, die </a:t>
            </a:r>
            <a:r>
              <a:rPr lang="it-CH" sz="1200" err="1"/>
              <a:t>die</a:t>
            </a:r>
            <a:r>
              <a:rPr lang="it-CH" sz="1200"/>
              <a:t> </a:t>
            </a:r>
            <a:r>
              <a:rPr lang="it-CH" sz="1200" err="1"/>
              <a:t>Folgen</a:t>
            </a:r>
            <a:r>
              <a:rPr lang="it-CH" sz="1200"/>
              <a:t> </a:t>
            </a:r>
            <a:r>
              <a:rPr lang="it-CH" sz="1200" err="1"/>
              <a:t>der</a:t>
            </a:r>
            <a:r>
              <a:rPr lang="it-CH" sz="1200"/>
              <a:t> Pandemie </a:t>
            </a:r>
            <a:r>
              <a:rPr lang="it-CH" sz="1200" err="1"/>
              <a:t>für</a:t>
            </a:r>
            <a:r>
              <a:rPr lang="it-CH" sz="1200"/>
              <a:t> </a:t>
            </a:r>
            <a:r>
              <a:rPr lang="it-CH" sz="1200" err="1"/>
              <a:t>Lernende</a:t>
            </a:r>
            <a:r>
              <a:rPr lang="it-CH" sz="1200"/>
              <a:t> in </a:t>
            </a:r>
            <a:r>
              <a:rPr lang="it-CH" sz="1200" err="1"/>
              <a:t>unterschiedlichen</a:t>
            </a:r>
            <a:r>
              <a:rPr lang="it-CH" sz="1200"/>
              <a:t> </a:t>
            </a:r>
            <a:r>
              <a:rPr lang="it-CH" sz="1200" err="1"/>
              <a:t>geografischen</a:t>
            </a:r>
            <a:r>
              <a:rPr lang="it-CH" sz="1200"/>
              <a:t> </a:t>
            </a:r>
            <a:r>
              <a:rPr lang="it-CH" sz="1200" err="1"/>
              <a:t>Kontexten</a:t>
            </a:r>
            <a:r>
              <a:rPr lang="it-CH" sz="1200"/>
              <a:t> </a:t>
            </a:r>
            <a:r>
              <a:rPr lang="it-CH" sz="1200" err="1"/>
              <a:t>untersucht</a:t>
            </a:r>
            <a:r>
              <a:rPr lang="it-CH" sz="1200"/>
              <a:t> </a:t>
            </a:r>
            <a:r>
              <a:rPr lang="it-CH" sz="1200" err="1"/>
              <a:t>haben</a:t>
            </a:r>
            <a:r>
              <a:rPr lang="it-CH" sz="1200"/>
              <a:t>. In Ghana </a:t>
            </a:r>
            <a:r>
              <a:rPr lang="it-CH" sz="1200" err="1"/>
              <a:t>waren</a:t>
            </a:r>
            <a:r>
              <a:rPr lang="it-CH" sz="1200"/>
              <a:t> die </a:t>
            </a:r>
            <a:r>
              <a:rPr lang="it-CH" sz="1200" err="1"/>
              <a:t>Schulen</a:t>
            </a:r>
            <a:r>
              <a:rPr lang="it-CH" sz="1200"/>
              <a:t> </a:t>
            </a:r>
            <a:r>
              <a:rPr lang="it-CH" sz="1200" err="1"/>
              <a:t>während</a:t>
            </a:r>
            <a:r>
              <a:rPr lang="it-CH" sz="1200"/>
              <a:t> </a:t>
            </a:r>
            <a:r>
              <a:rPr lang="it-CH" sz="1200" err="1"/>
              <a:t>der</a:t>
            </a:r>
            <a:r>
              <a:rPr lang="it-CH" sz="1200"/>
              <a:t> Covid-19-Pandemie </a:t>
            </a:r>
            <a:r>
              <a:rPr lang="it-CH" sz="1200" err="1"/>
              <a:t>zehn</a:t>
            </a:r>
            <a:r>
              <a:rPr lang="it-CH" sz="1200"/>
              <a:t> Monate </a:t>
            </a:r>
            <a:r>
              <a:rPr lang="it-CH" sz="1200" err="1"/>
              <a:t>lang</a:t>
            </a:r>
            <a:r>
              <a:rPr lang="it-CH" sz="1200"/>
              <a:t> </a:t>
            </a:r>
            <a:r>
              <a:rPr lang="it-CH" sz="1200" err="1"/>
              <a:t>geschlossen</a:t>
            </a:r>
            <a:r>
              <a:rPr lang="it-CH" sz="1200"/>
              <a:t>. Kathrin </a:t>
            </a:r>
            <a:r>
              <a:rPr lang="it-CH" sz="1200" err="1"/>
              <a:t>Durizzo</a:t>
            </a:r>
            <a:r>
              <a:rPr lang="it-CH" sz="1200"/>
              <a:t> </a:t>
            </a:r>
            <a:r>
              <a:rPr lang="it-CH" sz="1200" err="1"/>
              <a:t>stellte</a:t>
            </a:r>
            <a:r>
              <a:rPr lang="it-CH" sz="1200"/>
              <a:t> </a:t>
            </a:r>
            <a:r>
              <a:rPr lang="it-CH" sz="1200" err="1"/>
              <a:t>ihre</a:t>
            </a:r>
            <a:r>
              <a:rPr lang="it-CH" sz="1200"/>
              <a:t> </a:t>
            </a:r>
            <a:r>
              <a:rPr lang="it-CH" sz="1200" err="1"/>
              <a:t>Forschung</a:t>
            </a:r>
            <a:r>
              <a:rPr lang="it-CH" sz="1200"/>
              <a:t> </a:t>
            </a:r>
            <a:r>
              <a:rPr lang="it-CH" sz="1200" err="1"/>
              <a:t>über</a:t>
            </a:r>
            <a:r>
              <a:rPr lang="it-CH" sz="1200"/>
              <a:t> die Situation </a:t>
            </a:r>
            <a:r>
              <a:rPr lang="it-CH" sz="1200" err="1"/>
              <a:t>der</a:t>
            </a:r>
            <a:r>
              <a:rPr lang="it-CH" sz="1200"/>
              <a:t> Kinder in </a:t>
            </a:r>
            <a:r>
              <a:rPr lang="it-CH" sz="1200" err="1"/>
              <a:t>diesen</a:t>
            </a:r>
            <a:r>
              <a:rPr lang="it-CH" sz="1200"/>
              <a:t> </a:t>
            </a:r>
            <a:r>
              <a:rPr lang="it-CH" sz="1200" err="1"/>
              <a:t>zehn</a:t>
            </a:r>
            <a:r>
              <a:rPr lang="it-CH" sz="1200"/>
              <a:t> </a:t>
            </a:r>
            <a:r>
              <a:rPr lang="it-CH" sz="1200" err="1"/>
              <a:t>Monaten</a:t>
            </a:r>
            <a:r>
              <a:rPr lang="it-CH" sz="1200"/>
              <a:t> </a:t>
            </a:r>
            <a:r>
              <a:rPr lang="it-CH" sz="1200" err="1"/>
              <a:t>vor</a:t>
            </a:r>
            <a:r>
              <a:rPr lang="it-CH" sz="1200"/>
              <a:t>, in </a:t>
            </a:r>
            <a:r>
              <a:rPr lang="it-CH" sz="1200" err="1"/>
              <a:t>Bezug</a:t>
            </a:r>
            <a:r>
              <a:rPr lang="it-CH" sz="1200"/>
              <a:t> </a:t>
            </a:r>
            <a:r>
              <a:rPr lang="it-CH" sz="1200" err="1"/>
              <a:t>auf</a:t>
            </a:r>
            <a:r>
              <a:rPr lang="it-CH" sz="1200"/>
              <a:t> </a:t>
            </a:r>
            <a:r>
              <a:rPr lang="it-CH" sz="1200" err="1"/>
              <a:t>das</a:t>
            </a:r>
            <a:r>
              <a:rPr lang="it-CH" sz="1200"/>
              <a:t> </a:t>
            </a:r>
            <a:r>
              <a:rPr lang="it-CH" sz="1200" err="1"/>
              <a:t>Lernen</a:t>
            </a:r>
            <a:r>
              <a:rPr lang="it-CH" sz="1200"/>
              <a:t>, </a:t>
            </a:r>
            <a:r>
              <a:rPr lang="it-CH" sz="1200" err="1"/>
              <a:t>aber</a:t>
            </a:r>
            <a:r>
              <a:rPr lang="it-CH" sz="1200"/>
              <a:t> </a:t>
            </a:r>
            <a:r>
              <a:rPr lang="it-CH" sz="1200" err="1"/>
              <a:t>auch</a:t>
            </a:r>
            <a:r>
              <a:rPr lang="it-CH" sz="1200"/>
              <a:t>, </a:t>
            </a:r>
            <a:r>
              <a:rPr lang="it-CH" sz="1200" err="1"/>
              <a:t>wie</a:t>
            </a:r>
            <a:r>
              <a:rPr lang="it-CH" sz="1200"/>
              <a:t> </a:t>
            </a:r>
            <a:r>
              <a:rPr lang="it-CH" sz="1200" err="1"/>
              <a:t>sich</a:t>
            </a:r>
            <a:r>
              <a:rPr lang="it-CH" sz="1200"/>
              <a:t> die </a:t>
            </a:r>
            <a:r>
              <a:rPr lang="it-CH" sz="1200" err="1"/>
              <a:t>Schulschliessungen</a:t>
            </a:r>
            <a:r>
              <a:rPr lang="it-CH" sz="1200"/>
              <a:t> </a:t>
            </a:r>
            <a:r>
              <a:rPr lang="it-CH" sz="1200" err="1"/>
              <a:t>allgemein</a:t>
            </a:r>
            <a:r>
              <a:rPr lang="it-CH" sz="1200"/>
              <a:t> </a:t>
            </a:r>
            <a:r>
              <a:rPr lang="it-CH" sz="1200" err="1"/>
              <a:t>auf</a:t>
            </a:r>
            <a:r>
              <a:rPr lang="it-CH" sz="1200"/>
              <a:t> </a:t>
            </a:r>
            <a:r>
              <a:rPr lang="it-CH" sz="1200" err="1"/>
              <a:t>sie</a:t>
            </a:r>
            <a:r>
              <a:rPr lang="it-CH" sz="1200"/>
              <a:t> </a:t>
            </a:r>
            <a:r>
              <a:rPr lang="it-CH" sz="1200" err="1"/>
              <a:t>auswirkten</a:t>
            </a:r>
            <a:r>
              <a:rPr lang="it-CH" sz="1200"/>
              <a:t>. </a:t>
            </a:r>
            <a:r>
              <a:rPr lang="it-CH" sz="1200" err="1"/>
              <a:t>Ihr</a:t>
            </a:r>
            <a:r>
              <a:rPr lang="it-CH" sz="1200"/>
              <a:t> </a:t>
            </a:r>
            <a:r>
              <a:rPr lang="it-CH" sz="1200" err="1"/>
              <a:t>Vortrag</a:t>
            </a:r>
            <a:r>
              <a:rPr lang="it-CH" sz="1200"/>
              <a:t> </a:t>
            </a:r>
            <a:r>
              <a:rPr lang="it-CH" sz="1200" err="1"/>
              <a:t>konzentriert</a:t>
            </a:r>
            <a:r>
              <a:rPr lang="it-CH" sz="1200"/>
              <a:t> </a:t>
            </a:r>
            <a:r>
              <a:rPr lang="it-CH" sz="1200" err="1"/>
              <a:t>sich</a:t>
            </a:r>
            <a:r>
              <a:rPr lang="it-CH" sz="1200"/>
              <a:t> </a:t>
            </a:r>
            <a:r>
              <a:rPr lang="it-CH" sz="1200" err="1"/>
              <a:t>auf</a:t>
            </a:r>
            <a:r>
              <a:rPr lang="it-CH" sz="1200"/>
              <a:t> die </a:t>
            </a:r>
            <a:r>
              <a:rPr lang="it-CH" sz="1200" err="1"/>
              <a:t>Resilienz</a:t>
            </a:r>
            <a:r>
              <a:rPr lang="it-CH" sz="1200"/>
              <a:t>. </a:t>
            </a:r>
            <a:r>
              <a:rPr lang="it-CH" sz="1200" err="1"/>
              <a:t>Das</a:t>
            </a:r>
            <a:r>
              <a:rPr lang="it-CH" sz="1200"/>
              <a:t> "School </a:t>
            </a:r>
            <a:r>
              <a:rPr lang="it-CH" sz="1200" err="1"/>
              <a:t>Barometer</a:t>
            </a:r>
            <a:r>
              <a:rPr lang="it-CH" sz="1200"/>
              <a:t>" </a:t>
            </a:r>
            <a:r>
              <a:rPr lang="it-CH" sz="1200" err="1"/>
              <a:t>ist</a:t>
            </a:r>
            <a:r>
              <a:rPr lang="it-CH" sz="1200"/>
              <a:t> </a:t>
            </a:r>
            <a:r>
              <a:rPr lang="it-CH" sz="1200" err="1"/>
              <a:t>ein</a:t>
            </a:r>
            <a:r>
              <a:rPr lang="it-CH" sz="1200"/>
              <a:t> </a:t>
            </a:r>
            <a:r>
              <a:rPr lang="it-CH" sz="1200" err="1"/>
              <a:t>länderübergreifendes</a:t>
            </a:r>
            <a:r>
              <a:rPr lang="it-CH" sz="1200"/>
              <a:t> </a:t>
            </a:r>
            <a:r>
              <a:rPr lang="it-CH" sz="1200" err="1"/>
              <a:t>Projekt</a:t>
            </a:r>
            <a:r>
              <a:rPr lang="it-CH" sz="1200"/>
              <a:t> von </a:t>
            </a:r>
            <a:r>
              <a:rPr lang="it-CH" sz="1200" err="1"/>
              <a:t>BildungsexpertInnen</a:t>
            </a:r>
            <a:r>
              <a:rPr lang="it-CH" sz="1200"/>
              <a:t> </a:t>
            </a:r>
            <a:r>
              <a:rPr lang="it-CH" sz="1200" err="1"/>
              <a:t>aus</a:t>
            </a:r>
            <a:r>
              <a:rPr lang="it-CH" sz="1200"/>
              <a:t> </a:t>
            </a:r>
            <a:r>
              <a:rPr lang="it-CH" sz="1200" err="1"/>
              <a:t>der</a:t>
            </a:r>
            <a:r>
              <a:rPr lang="it-CH" sz="1200"/>
              <a:t> </a:t>
            </a:r>
            <a:r>
              <a:rPr lang="it-CH" sz="1200" err="1"/>
              <a:t>Schweiz</a:t>
            </a:r>
            <a:r>
              <a:rPr lang="it-CH" sz="1200"/>
              <a:t>, Deutschland und </a:t>
            </a:r>
            <a:r>
              <a:rPr lang="it-CH" sz="1200" err="1"/>
              <a:t>Österreich</a:t>
            </a:r>
            <a:r>
              <a:rPr lang="it-CH" sz="1200"/>
              <a:t>, </a:t>
            </a:r>
            <a:r>
              <a:rPr lang="it-CH" sz="1200" err="1"/>
              <a:t>das</a:t>
            </a:r>
            <a:r>
              <a:rPr lang="it-CH" sz="1200"/>
              <a:t> die </a:t>
            </a:r>
            <a:r>
              <a:rPr lang="it-CH" sz="1200" err="1"/>
              <a:t>Auswirkungen</a:t>
            </a:r>
            <a:r>
              <a:rPr lang="it-CH" sz="1200"/>
              <a:t> </a:t>
            </a:r>
            <a:r>
              <a:rPr lang="it-CH" sz="1200" err="1"/>
              <a:t>der</a:t>
            </a:r>
            <a:r>
              <a:rPr lang="it-CH" sz="1200"/>
              <a:t> Pandemie </a:t>
            </a:r>
            <a:r>
              <a:rPr lang="it-CH" sz="1200" err="1"/>
              <a:t>anhand</a:t>
            </a:r>
            <a:r>
              <a:rPr lang="it-CH" sz="1200"/>
              <a:t> von </a:t>
            </a:r>
            <a:r>
              <a:rPr lang="it-CH" sz="1200" err="1"/>
              <a:t>Umfragen</a:t>
            </a:r>
            <a:r>
              <a:rPr lang="it-CH" sz="1200"/>
              <a:t> </a:t>
            </a:r>
            <a:r>
              <a:rPr lang="it-CH" sz="1200" err="1"/>
              <a:t>unter</a:t>
            </a:r>
            <a:r>
              <a:rPr lang="it-CH" sz="1200"/>
              <a:t> </a:t>
            </a:r>
            <a:r>
              <a:rPr lang="it-CH" sz="1200" err="1"/>
              <a:t>verschiedenen</a:t>
            </a:r>
            <a:r>
              <a:rPr lang="it-CH" sz="1200"/>
              <a:t> </a:t>
            </a:r>
            <a:r>
              <a:rPr lang="it-CH" sz="1200" err="1"/>
              <a:t>Interessengruppen</a:t>
            </a:r>
            <a:r>
              <a:rPr lang="it-CH" sz="1200"/>
              <a:t> - von </a:t>
            </a:r>
            <a:r>
              <a:rPr lang="it-CH" sz="1200" err="1"/>
              <a:t>SchülerInnen</a:t>
            </a:r>
            <a:r>
              <a:rPr lang="it-CH" sz="1200"/>
              <a:t>, </a:t>
            </a:r>
            <a:r>
              <a:rPr lang="it-CH" sz="1200" err="1"/>
              <a:t>LehrerInnen</a:t>
            </a:r>
            <a:r>
              <a:rPr lang="it-CH" sz="1200"/>
              <a:t> und </a:t>
            </a:r>
            <a:r>
              <a:rPr lang="it-CH" sz="1200" err="1"/>
              <a:t>SchulleiterInnen</a:t>
            </a:r>
            <a:r>
              <a:rPr lang="it-CH" sz="1200"/>
              <a:t> bis </a:t>
            </a:r>
            <a:r>
              <a:rPr lang="it-CH" sz="1200" err="1"/>
              <a:t>hin</a:t>
            </a:r>
            <a:r>
              <a:rPr lang="it-CH" sz="1200"/>
              <a:t> </a:t>
            </a:r>
            <a:r>
              <a:rPr lang="it-CH" sz="1200" err="1"/>
              <a:t>zu</a:t>
            </a:r>
            <a:r>
              <a:rPr lang="it-CH" sz="1200"/>
              <a:t> </a:t>
            </a:r>
            <a:r>
              <a:rPr lang="it-CH" sz="1200" err="1"/>
              <a:t>Eltern</a:t>
            </a:r>
            <a:r>
              <a:rPr lang="it-CH" sz="1200"/>
              <a:t> und </a:t>
            </a:r>
            <a:r>
              <a:rPr lang="it-CH" sz="1200" err="1"/>
              <a:t>Bildungsverwaltungen</a:t>
            </a:r>
            <a:r>
              <a:rPr lang="it-CH" sz="1200"/>
              <a:t> - </a:t>
            </a:r>
            <a:r>
              <a:rPr lang="it-CH" sz="1200" err="1"/>
              <a:t>untersucht</a:t>
            </a:r>
            <a:r>
              <a:rPr lang="it-CH" sz="1200"/>
              <a:t>. Stephan </a:t>
            </a:r>
            <a:r>
              <a:rPr lang="it-CH" sz="1200" err="1"/>
              <a:t>Hubers</a:t>
            </a:r>
            <a:r>
              <a:rPr lang="it-CH" sz="1200"/>
              <a:t> </a:t>
            </a:r>
            <a:r>
              <a:rPr lang="it-CH" sz="1200" err="1"/>
              <a:t>Präsentation</a:t>
            </a:r>
            <a:r>
              <a:rPr lang="it-CH" sz="1200"/>
              <a:t> </a:t>
            </a:r>
            <a:r>
              <a:rPr lang="it-CH" sz="1200" err="1"/>
              <a:t>stellte</a:t>
            </a:r>
            <a:r>
              <a:rPr lang="it-CH" sz="1200"/>
              <a:t> die </a:t>
            </a:r>
            <a:r>
              <a:rPr lang="it-CH" sz="1200" err="1"/>
              <a:t>Ergebnisse</a:t>
            </a:r>
            <a:r>
              <a:rPr lang="it-CH" sz="1200"/>
              <a:t> </a:t>
            </a:r>
            <a:r>
              <a:rPr lang="it-CH" sz="1200" err="1"/>
              <a:t>der</a:t>
            </a:r>
            <a:r>
              <a:rPr lang="it-CH" sz="1200"/>
              <a:t> </a:t>
            </a:r>
            <a:r>
              <a:rPr lang="it-CH" sz="1200" err="1"/>
              <a:t>Studien</a:t>
            </a:r>
            <a:r>
              <a:rPr lang="it-CH" sz="1200"/>
              <a:t> und die </a:t>
            </a:r>
            <a:r>
              <a:rPr lang="it-CH" sz="1200" err="1"/>
              <a:t>Empfehlungen</a:t>
            </a:r>
            <a:r>
              <a:rPr lang="it-CH" sz="1200"/>
              <a:t> </a:t>
            </a:r>
            <a:r>
              <a:rPr lang="it-CH" sz="1200" err="1"/>
              <a:t>vor</a:t>
            </a:r>
            <a:r>
              <a:rPr lang="it-CH" sz="1200"/>
              <a:t>. Im Anschluss an die </a:t>
            </a:r>
            <a:r>
              <a:rPr lang="it-CH" sz="1200" err="1"/>
              <a:t>Präsentationen</a:t>
            </a:r>
            <a:r>
              <a:rPr lang="it-CH" sz="1200"/>
              <a:t> </a:t>
            </a:r>
            <a:r>
              <a:rPr lang="it-CH" sz="1200" err="1"/>
              <a:t>diskutierten</a:t>
            </a:r>
            <a:r>
              <a:rPr lang="it-CH" sz="1200"/>
              <a:t> die </a:t>
            </a:r>
            <a:r>
              <a:rPr lang="it-CH" sz="1200" err="1"/>
              <a:t>Teilnehmenden</a:t>
            </a:r>
            <a:r>
              <a:rPr lang="it-CH" sz="1200"/>
              <a:t>, </a:t>
            </a:r>
            <a:r>
              <a:rPr lang="it-CH" sz="1200" err="1"/>
              <a:t>wie</a:t>
            </a:r>
            <a:r>
              <a:rPr lang="it-CH" sz="1200"/>
              <a:t> die </a:t>
            </a:r>
            <a:r>
              <a:rPr lang="it-CH" sz="1200" err="1"/>
              <a:t>Beziehungen</a:t>
            </a:r>
            <a:r>
              <a:rPr lang="it-CH" sz="1200"/>
              <a:t> </a:t>
            </a:r>
            <a:r>
              <a:rPr lang="it-CH" sz="1200" err="1"/>
              <a:t>zwischen</a:t>
            </a:r>
            <a:r>
              <a:rPr lang="it-CH" sz="1200"/>
              <a:t> " </a:t>
            </a:r>
            <a:r>
              <a:rPr lang="it-CH" sz="1200" err="1"/>
              <a:t>ForscherInnen</a:t>
            </a:r>
            <a:r>
              <a:rPr lang="it-CH" sz="1200"/>
              <a:t> " und "</a:t>
            </a:r>
            <a:r>
              <a:rPr lang="it-CH" sz="1200" err="1"/>
              <a:t>PraktikerInnen</a:t>
            </a:r>
            <a:r>
              <a:rPr lang="it-CH" sz="1200"/>
              <a:t> " </a:t>
            </a:r>
            <a:r>
              <a:rPr lang="it-CH" sz="1200" err="1"/>
              <a:t>relevanter</a:t>
            </a:r>
            <a:r>
              <a:rPr lang="it-CH" sz="1200"/>
              <a:t> </a:t>
            </a:r>
            <a:r>
              <a:rPr lang="it-CH" sz="1200" err="1"/>
              <a:t>füreinander</a:t>
            </a:r>
            <a:r>
              <a:rPr lang="it-CH" sz="1200"/>
              <a:t> </a:t>
            </a:r>
            <a:r>
              <a:rPr lang="it-CH" sz="1200" err="1"/>
              <a:t>werden</a:t>
            </a:r>
            <a:r>
              <a:rPr lang="it-CH" sz="1200"/>
              <a:t> </a:t>
            </a:r>
            <a:r>
              <a:rPr lang="it-CH" sz="1200" err="1"/>
              <a:t>können</a:t>
            </a:r>
            <a:r>
              <a:rPr lang="it-CH" sz="1200"/>
              <a:t> und </a:t>
            </a:r>
            <a:r>
              <a:rPr lang="it-CH" sz="1200" err="1"/>
              <a:t>formulierten</a:t>
            </a:r>
            <a:r>
              <a:rPr lang="it-CH" sz="1200"/>
              <a:t> </a:t>
            </a:r>
            <a:r>
              <a:rPr lang="it-CH" sz="1200" err="1"/>
              <a:t>selbst</a:t>
            </a:r>
            <a:r>
              <a:rPr lang="it-CH" sz="1200"/>
              <a:t> </a:t>
            </a:r>
            <a:r>
              <a:rPr lang="it-CH" sz="1200" err="1"/>
              <a:t>Empfehlungen</a:t>
            </a:r>
            <a:r>
              <a:rPr lang="it-CH" sz="1200"/>
              <a:t>. </a:t>
            </a:r>
            <a:endParaRPr lang="it-CH" sz="1200">
              <a:cs typeface="Calibri"/>
            </a:endParaRPr>
          </a:p>
          <a:p>
            <a:pPr marL="0" indent="0">
              <a:lnSpc>
                <a:spcPct val="110000"/>
              </a:lnSpc>
              <a:buNone/>
            </a:pPr>
            <a:endParaRPr lang="it-CH" sz="1100">
              <a:cs typeface="Calibri" panose="020F0502020204030204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9E46BB-572D-9F44-AFBB-C93380AB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4AC6BF-D96F-5B4F-BE25-E9A3F15F2698}" type="slidenum">
              <a:rPr lang="it-CH" sz="800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3</a:t>
            </a:fld>
            <a:endParaRPr lang="it-CH" sz="8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41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E74C6-2045-4DFF-BBF2-7715FC62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4</a:t>
            </a:fld>
            <a:endParaRPr lang="it-CH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2C777FB6-2B5F-4598-8C71-91B593EEDB6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1016000"/>
            <a:ext cx="10728325" cy="5256000"/>
          </a:xfrm>
          <a:prstGeom prst="rect">
            <a:avLst/>
          </a:prstGeom>
          <a:noFill/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1CFC9FBA-99C9-4D76-AA56-50DDB60C5229}"/>
              </a:ext>
            </a:extLst>
          </p:cNvPr>
          <p:cNvSpPr>
            <a:spLocks noGrp="1"/>
          </p:cNvSpPr>
          <p:nvPr/>
        </p:nvSpPr>
        <p:spPr>
          <a:xfrm>
            <a:off x="171451" y="4885160"/>
            <a:ext cx="11737013" cy="1603928"/>
          </a:xfrm>
          <a:prstGeom prst="rect">
            <a:avLst/>
          </a:prstGeom>
          <a:solidFill>
            <a:srgbClr val="956013"/>
          </a:solidFill>
        </p:spPr>
        <p:txBody>
          <a:bodyPr vert="horz" lIns="1080000" tIns="25200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 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03332BA1-725B-413B-92CE-F40F8518D66F}"/>
              </a:ext>
            </a:extLst>
          </p:cNvPr>
          <p:cNvSpPr>
            <a:spLocks noGrp="1"/>
          </p:cNvSpPr>
          <p:nvPr/>
        </p:nvSpPr>
        <p:spPr>
          <a:xfrm>
            <a:off x="731837" y="5029200"/>
            <a:ext cx="10728324" cy="14413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816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486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/>
              <a:t>Learning Loss During the Covid-19 Pandemic in Poor Urban Neighborhoods in Ghana</a:t>
            </a:r>
          </a:p>
          <a:p>
            <a:pPr>
              <a:spcAft>
                <a:spcPts val="600"/>
              </a:spcAft>
            </a:pPr>
            <a:r>
              <a:rPr lang="en-US" b="1" dirty="0"/>
              <a:t>Kathrin Durizzo, ETH Zürich, </a:t>
            </a:r>
            <a:r>
              <a:rPr lang="de-DE" b="1" dirty="0"/>
              <a:t>Institut für Entwicklungsökonomie</a:t>
            </a:r>
            <a:r>
              <a:rPr lang="en-US" b="1" dirty="0"/>
              <a:t> (DEC Group)</a:t>
            </a:r>
          </a:p>
          <a:p>
            <a:pPr>
              <a:spcAft>
                <a:spcPts val="600"/>
              </a:spcAft>
            </a:pPr>
            <a:r>
              <a:rPr lang="de-DE" sz="1600" dirty="0"/>
              <a:t>Workshop 6: Förderung krisenresistenter Bildungssysteme: Erkenntnisse und Empfehlungen aus der Forschung</a:t>
            </a:r>
          </a:p>
          <a:p>
            <a:pPr>
              <a:spcAft>
                <a:spcPts val="600"/>
              </a:spcAft>
            </a:pPr>
            <a:r>
              <a:rPr lang="de-DE" sz="1600" dirty="0"/>
              <a:t>RECI Thementag 2021: Bildung nach der Pandemie, 18.November 2021</a:t>
            </a:r>
            <a:endParaRPr lang="de-CH" sz="1600" dirty="0"/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7223E4D5-BDFA-4467-8515-F7100C020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49" y="172455"/>
            <a:ext cx="2705100" cy="771525"/>
          </a:xfrm>
          <a:prstGeom prst="rect">
            <a:avLst/>
          </a:prstGeom>
        </p:spPr>
      </p:pic>
      <p:pic>
        <p:nvPicPr>
          <p:cNvPr id="9" name="Picture 9" descr="Logo&#10;&#10;Description automatically generated">
            <a:extLst>
              <a:ext uri="{FF2B5EF4-FFF2-40B4-BE49-F238E27FC236}">
                <a16:creationId xmlns:a16="http://schemas.microsoft.com/office/drawing/2014/main" id="{7395F3B3-F560-4C79-ADE7-5020CC8D8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66" y="143635"/>
            <a:ext cx="10621994" cy="7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16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CE7E0-02C6-4667-92E5-6A243537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5</a:t>
            </a:fld>
            <a:endParaRPr lang="it-CH"/>
          </a:p>
        </p:txBody>
      </p:sp>
      <p:sp>
        <p:nvSpPr>
          <p:cNvPr id="5" name="Rechteck 2">
            <a:extLst>
              <a:ext uri="{FF2B5EF4-FFF2-40B4-BE49-F238E27FC236}">
                <a16:creationId xmlns:a16="http://schemas.microsoft.com/office/drawing/2014/main" id="{CF6AC68B-FFC9-4DAD-B909-1D0CE0F5C0EF}"/>
              </a:ext>
            </a:extLst>
          </p:cNvPr>
          <p:cNvSpPr/>
          <p:nvPr/>
        </p:nvSpPr>
        <p:spPr>
          <a:xfrm>
            <a:off x="0" y="1959"/>
            <a:ext cx="12191999" cy="1084521"/>
          </a:xfrm>
          <a:prstGeom prst="rect">
            <a:avLst/>
          </a:prstGeom>
          <a:solidFill>
            <a:srgbClr val="9560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242A9D8-6294-44BC-8550-1ED5BE5D9B91}"/>
              </a:ext>
            </a:extLst>
          </p:cNvPr>
          <p:cNvSpPr>
            <a:spLocks noGrp="1"/>
          </p:cNvSpPr>
          <p:nvPr/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de-CH" dirty="0">
                <a:solidFill>
                  <a:schemeClr val="bg1"/>
                </a:solidFill>
              </a:rPr>
              <a:t>1.6 Milliarden Kinder waren im April 2020 nicht in der Schule … </a:t>
            </a:r>
            <a:br>
              <a:rPr lang="de-CH" dirty="0">
                <a:solidFill>
                  <a:schemeClr val="bg1"/>
                </a:solidFill>
              </a:rPr>
            </a:br>
            <a:r>
              <a:rPr lang="de-CH" dirty="0">
                <a:solidFill>
                  <a:schemeClr val="bg1"/>
                </a:solidFill>
              </a:rPr>
              <a:t>… ein Jahr später sind es immer noch rund 700 Millionen </a:t>
            </a:r>
          </a:p>
        </p:txBody>
      </p:sp>
      <p:sp>
        <p:nvSpPr>
          <p:cNvPr id="7" name="Foliennummernplatzhalter 7">
            <a:extLst>
              <a:ext uri="{FF2B5EF4-FFF2-40B4-BE49-F238E27FC236}">
                <a16:creationId xmlns:a16="http://schemas.microsoft.com/office/drawing/2014/main" id="{27B3542F-9117-4162-ACEE-5F8003F15BCE}"/>
              </a:ext>
            </a:extLst>
          </p:cNvPr>
          <p:cNvSpPr>
            <a:spLocks noGrp="1"/>
          </p:cNvSpPr>
          <p:nvPr/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CA52AF-F19D-405C-AD5F-7D94B96A5CC3}" type="slidenum">
              <a:rPr lang="de-CH" noProof="0" smtClean="0"/>
              <a:pPr/>
              <a:t>5</a:t>
            </a:fld>
            <a:endParaRPr lang="de-CH" noProof="0"/>
          </a:p>
        </p:txBody>
      </p:sp>
      <p:sp>
        <p:nvSpPr>
          <p:cNvPr id="8" name="Fußzeilenplatzhalter 8">
            <a:extLst>
              <a:ext uri="{FF2B5EF4-FFF2-40B4-BE49-F238E27FC236}">
                <a16:creationId xmlns:a16="http://schemas.microsoft.com/office/drawing/2014/main" id="{EAAEC007-BA77-4835-B09C-D29CED34DC53}"/>
              </a:ext>
            </a:extLst>
          </p:cNvPr>
          <p:cNvSpPr>
            <a:spLocks noGrp="1"/>
          </p:cNvSpPr>
          <p:nvPr/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noProof="0"/>
              <a:t>NADEL - Center for Development and Cooperation</a:t>
            </a:r>
          </a:p>
        </p:txBody>
      </p:sp>
      <p:pic>
        <p:nvPicPr>
          <p:cNvPr id="9" name="Bildplatzhalter 33">
            <a:extLst>
              <a:ext uri="{FF2B5EF4-FFF2-40B4-BE49-F238E27FC236}">
                <a16:creationId xmlns:a16="http://schemas.microsoft.com/office/drawing/2014/main" id="{0478821E-A757-4C28-82CD-D11A15AB42C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" t="3324" r="738" b="2590"/>
          <a:stretch/>
        </p:blipFill>
        <p:spPr>
          <a:xfrm>
            <a:off x="1036281" y="1764145"/>
            <a:ext cx="6019809" cy="3685309"/>
          </a:xfrm>
          <a:prstGeom prst="rect">
            <a:avLst/>
          </a:prstGeom>
        </p:spPr>
      </p:pic>
      <p:sp>
        <p:nvSpPr>
          <p:cNvPr id="10" name="Textfeld 37">
            <a:extLst>
              <a:ext uri="{FF2B5EF4-FFF2-40B4-BE49-F238E27FC236}">
                <a16:creationId xmlns:a16="http://schemas.microsoft.com/office/drawing/2014/main" id="{99CA15D0-F0FC-44E5-886D-0C77D2D4A5CB}"/>
              </a:ext>
            </a:extLst>
          </p:cNvPr>
          <p:cNvSpPr txBox="1"/>
          <p:nvPr/>
        </p:nvSpPr>
        <p:spPr>
          <a:xfrm>
            <a:off x="7415583" y="2449402"/>
            <a:ext cx="437110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Insbesondere </a:t>
            </a:r>
            <a:r>
              <a:rPr lang="de-DE" b="1" dirty="0"/>
              <a:t>Länder mit geringem oder mittlerem Einkommen </a:t>
            </a:r>
            <a:r>
              <a:rPr lang="de-DE" dirty="0"/>
              <a:t>hatten die Schulen für eine längere Zeit geschlossen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Länder mit längerer Schulschliessung haben auch im Durchschnitt weniger </a:t>
            </a:r>
            <a:r>
              <a:rPr lang="de-CH" b="1" dirty="0"/>
              <a:t>Zugang zu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263321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E5A7C-31DC-440B-BC05-A47E5FD43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6</a:t>
            </a:fld>
            <a:endParaRPr lang="it-CH"/>
          </a:p>
        </p:txBody>
      </p:sp>
      <p:sp>
        <p:nvSpPr>
          <p:cNvPr id="5" name="Rechteck 8">
            <a:extLst>
              <a:ext uri="{FF2B5EF4-FFF2-40B4-BE49-F238E27FC236}">
                <a16:creationId xmlns:a16="http://schemas.microsoft.com/office/drawing/2014/main" id="{2BF56D45-B937-42D1-9767-A3BEE759841F}"/>
              </a:ext>
            </a:extLst>
          </p:cNvPr>
          <p:cNvSpPr/>
          <p:nvPr/>
        </p:nvSpPr>
        <p:spPr>
          <a:xfrm>
            <a:off x="0" y="1959"/>
            <a:ext cx="12191999" cy="1084521"/>
          </a:xfrm>
          <a:prstGeom prst="rect">
            <a:avLst/>
          </a:prstGeom>
          <a:solidFill>
            <a:srgbClr val="9560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45B191A-99D6-4377-99EE-B98947B03D50}"/>
              </a:ext>
            </a:extLst>
          </p:cNvPr>
          <p:cNvSpPr>
            <a:spLocks noGrp="1"/>
          </p:cNvSpPr>
          <p:nvPr/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>
                <a:solidFill>
                  <a:schemeClr val="bg1"/>
                </a:solidFill>
              </a:rPr>
              <a:t>Ghana implementierte einen 3-wöchigen Teil-Lockdown … </a:t>
            </a:r>
            <a:br>
              <a:rPr lang="de-CH" dirty="0">
                <a:solidFill>
                  <a:schemeClr val="bg1"/>
                </a:solidFill>
              </a:rPr>
            </a:br>
            <a:r>
              <a:rPr lang="de-CH" dirty="0">
                <a:solidFill>
                  <a:schemeClr val="bg1"/>
                </a:solidFill>
              </a:rPr>
              <a:t>… Schulen waren für 10 Monate geschlossen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B5FEFB6-8B9F-4581-9A68-B6B8D24F3A70}"/>
              </a:ext>
            </a:extLst>
          </p:cNvPr>
          <p:cNvSpPr>
            <a:spLocks noGrp="1"/>
          </p:cNvSpPr>
          <p:nvPr/>
        </p:nvSpPr>
        <p:spPr>
          <a:xfrm>
            <a:off x="611763" y="1698844"/>
            <a:ext cx="5178749" cy="38053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12. </a:t>
            </a:r>
            <a:r>
              <a:rPr lang="de-DE" dirty="0"/>
              <a:t>März wurde erster COVID-19 Fall in Ghana bekannt</a:t>
            </a:r>
          </a:p>
          <a:p>
            <a:endParaRPr lang="de-DE" dirty="0"/>
          </a:p>
          <a:p>
            <a:r>
              <a:rPr lang="de-DE" dirty="0"/>
              <a:t>Von März 2020 bis Januar 2021 wurden </a:t>
            </a:r>
            <a:r>
              <a:rPr lang="de-DE" b="1" dirty="0"/>
              <a:t>alle</a:t>
            </a:r>
            <a:r>
              <a:rPr lang="de-DE" dirty="0"/>
              <a:t> </a:t>
            </a:r>
            <a:r>
              <a:rPr lang="de-DE" b="1" dirty="0"/>
              <a:t>öffentlichen und privaten Schulen </a:t>
            </a:r>
            <a:r>
              <a:rPr lang="de-DE" dirty="0"/>
              <a:t>wurden für </a:t>
            </a:r>
            <a:r>
              <a:rPr lang="de-DE" b="1" dirty="0"/>
              <a:t>alle Schulstufen </a:t>
            </a:r>
            <a:r>
              <a:rPr lang="de-DE" dirty="0"/>
              <a:t>geschlossen</a:t>
            </a:r>
          </a:p>
          <a:p>
            <a:pPr lvl="1"/>
            <a:r>
              <a:rPr lang="de-DE" sz="1600" dirty="0"/>
              <a:t>Ca. </a:t>
            </a:r>
            <a:r>
              <a:rPr lang="de-DE" sz="1600" b="1" dirty="0"/>
              <a:t>10 Millionen </a:t>
            </a:r>
            <a:r>
              <a:rPr lang="de-DE" sz="1600" dirty="0"/>
              <a:t>Schüler/ Studenten sind betroffen</a:t>
            </a:r>
          </a:p>
          <a:p>
            <a:pPr lvl="1"/>
            <a:endParaRPr lang="de-DE" sz="1600" dirty="0"/>
          </a:p>
          <a:p>
            <a:r>
              <a:rPr lang="de-DE" b="1" dirty="0"/>
              <a:t>„Wirtschaft“ Teil-Lockdown </a:t>
            </a:r>
            <a:r>
              <a:rPr lang="de-DE" dirty="0"/>
              <a:t>wurde im April implementiert, jedoch nach 3 Wochen wegen der schlechten ökonomischen Situation wieder aufgehoben</a:t>
            </a:r>
          </a:p>
          <a:p>
            <a:pPr lvl="1"/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38109C1-A68C-49DD-BDBB-3054275D15C7}"/>
              </a:ext>
            </a:extLst>
          </p:cNvPr>
          <p:cNvSpPr>
            <a:spLocks noGrp="1"/>
          </p:cNvSpPr>
          <p:nvPr/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CA52AF-F19D-405C-AD5F-7D94B96A5CC3}" type="slidenum">
              <a:rPr lang="de-CH" noProof="0" smtClean="0"/>
              <a:pPr/>
              <a:t>6</a:t>
            </a:fld>
            <a:endParaRPr lang="de-CH" noProof="0"/>
          </a:p>
        </p:txBody>
      </p:sp>
      <p:sp>
        <p:nvSpPr>
          <p:cNvPr id="9" name="Fußzeilenplatzhalter 9">
            <a:extLst>
              <a:ext uri="{FF2B5EF4-FFF2-40B4-BE49-F238E27FC236}">
                <a16:creationId xmlns:a16="http://schemas.microsoft.com/office/drawing/2014/main" id="{DD415741-C248-47EA-A87D-FBD553BFCA9B}"/>
              </a:ext>
            </a:extLst>
          </p:cNvPr>
          <p:cNvSpPr>
            <a:spLocks noGrp="1"/>
          </p:cNvSpPr>
          <p:nvPr/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NADEL - Center for Development and Cooperation</a:t>
            </a:r>
            <a:endParaRPr lang="de-CH" dirty="0"/>
          </a:p>
        </p:txBody>
      </p:sp>
      <p:pic>
        <p:nvPicPr>
          <p:cNvPr id="10" name="Grafik 11">
            <a:extLst>
              <a:ext uri="{FF2B5EF4-FFF2-40B4-BE49-F238E27FC236}">
                <a16:creationId xmlns:a16="http://schemas.microsoft.com/office/drawing/2014/main" id="{417D1D0C-CBFE-41B4-B90D-BB175FD29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586" y="1526309"/>
            <a:ext cx="5669651" cy="415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9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hteck 15">
            <a:extLst>
              <a:ext uri="{FF2B5EF4-FFF2-40B4-BE49-F238E27FC236}">
                <a16:creationId xmlns:a16="http://schemas.microsoft.com/office/drawing/2014/main" id="{FEEC582D-D99D-47F8-AFD5-22659026A853}"/>
              </a:ext>
            </a:extLst>
          </p:cNvPr>
          <p:cNvSpPr/>
          <p:nvPr/>
        </p:nvSpPr>
        <p:spPr>
          <a:xfrm>
            <a:off x="0" y="1959"/>
            <a:ext cx="12191999" cy="1084521"/>
          </a:xfrm>
          <a:prstGeom prst="rect">
            <a:avLst/>
          </a:prstGeom>
          <a:solidFill>
            <a:srgbClr val="9560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694B6935-48EC-466D-ACB0-53E7A4114D91}"/>
              </a:ext>
            </a:extLst>
          </p:cNvPr>
          <p:cNvSpPr>
            <a:spLocks noGrp="1"/>
          </p:cNvSpPr>
          <p:nvPr/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>
                <a:solidFill>
                  <a:schemeClr val="bg1"/>
                </a:solidFill>
              </a:rPr>
              <a:t>Ziel der Studie ist es zu verstehen, wie Kinder von den ärmsten Familien in der Hauptstadt Accra von der Schulschliessung betroffen waren</a:t>
            </a:r>
          </a:p>
        </p:txBody>
      </p:sp>
      <p:sp>
        <p:nvSpPr>
          <p:cNvPr id="40" name="Inhaltsplatzhalter 2">
            <a:extLst>
              <a:ext uri="{FF2B5EF4-FFF2-40B4-BE49-F238E27FC236}">
                <a16:creationId xmlns:a16="http://schemas.microsoft.com/office/drawing/2014/main" id="{13315241-9F6C-4086-ACE0-FA9EB5E537F5}"/>
              </a:ext>
            </a:extLst>
          </p:cNvPr>
          <p:cNvSpPr>
            <a:spLocks noGrp="1"/>
          </p:cNvSpPr>
          <p:nvPr/>
        </p:nvSpPr>
        <p:spPr>
          <a:xfrm>
            <a:off x="731837" y="1412874"/>
            <a:ext cx="10728325" cy="5109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ETH und Universität von Ghana haben über </a:t>
            </a:r>
            <a:r>
              <a:rPr lang="de-DE" b="1" dirty="0"/>
              <a:t>800 Familien </a:t>
            </a:r>
            <a:r>
              <a:rPr lang="de-DE" dirty="0"/>
              <a:t>in den 18 ärmsten Nachbarschaften in Accra per Telefon </a:t>
            </a:r>
            <a:r>
              <a:rPr lang="de-DE" b="1" dirty="0"/>
              <a:t>über 3 Runden </a:t>
            </a:r>
            <a:r>
              <a:rPr lang="de-DE" dirty="0"/>
              <a:t>befragt.</a:t>
            </a:r>
          </a:p>
          <a:p>
            <a:r>
              <a:rPr lang="de-DE" dirty="0"/>
              <a:t>Fragen zur Bildung war nur ein kleiner Teil, primärer Fokus war ökonomische, gesundheitliche und mentale Auswirkungen.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  <a:p>
            <a:r>
              <a:rPr lang="de-CH" dirty="0"/>
              <a:t>Limitationen: </a:t>
            </a:r>
          </a:p>
          <a:p>
            <a:pPr lvl="1"/>
            <a:r>
              <a:rPr lang="de-CH" sz="1600" b="1" dirty="0"/>
              <a:t>Aggregierte Daten </a:t>
            </a:r>
            <a:r>
              <a:rPr lang="de-CH" sz="1600" dirty="0"/>
              <a:t>pro Familie wurden erhoben – nicht pro Kind oder pro Stufe</a:t>
            </a:r>
          </a:p>
          <a:p>
            <a:pPr lvl="1"/>
            <a:r>
              <a:rPr lang="de-CH" sz="1600" b="1" dirty="0"/>
              <a:t>Ärmste Bevölkerung </a:t>
            </a:r>
            <a:r>
              <a:rPr lang="de-CH" sz="1600" dirty="0"/>
              <a:t>in der </a:t>
            </a:r>
            <a:r>
              <a:rPr lang="de-CH" sz="1600" b="1" dirty="0"/>
              <a:t>Hauptstadt</a:t>
            </a:r>
            <a:r>
              <a:rPr lang="de-CH" sz="1600" dirty="0"/>
              <a:t> wurde befragt – nicht für ganze Bevölkerung repräsentativ</a:t>
            </a:r>
          </a:p>
        </p:txBody>
      </p:sp>
      <p:sp>
        <p:nvSpPr>
          <p:cNvPr id="41" name="Foliennummernplatzhalter 7">
            <a:extLst>
              <a:ext uri="{FF2B5EF4-FFF2-40B4-BE49-F238E27FC236}">
                <a16:creationId xmlns:a16="http://schemas.microsoft.com/office/drawing/2014/main" id="{DBAD08CE-1862-4814-AFE4-97E25BAA9846}"/>
              </a:ext>
            </a:extLst>
          </p:cNvPr>
          <p:cNvSpPr>
            <a:spLocks noGrp="1"/>
          </p:cNvSpPr>
          <p:nvPr/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CA52AF-F19D-405C-AD5F-7D94B96A5CC3}" type="slidenum">
              <a:rPr lang="de-CH" noProof="0" smtClean="0"/>
              <a:pPr/>
              <a:t>7</a:t>
            </a:fld>
            <a:endParaRPr lang="de-CH" noProof="0"/>
          </a:p>
        </p:txBody>
      </p:sp>
      <p:sp>
        <p:nvSpPr>
          <p:cNvPr id="42" name="Fußzeilenplatzhalter 9">
            <a:extLst>
              <a:ext uri="{FF2B5EF4-FFF2-40B4-BE49-F238E27FC236}">
                <a16:creationId xmlns:a16="http://schemas.microsoft.com/office/drawing/2014/main" id="{7978C71E-304C-4E3A-9621-26B990CA51AC}"/>
              </a:ext>
            </a:extLst>
          </p:cNvPr>
          <p:cNvSpPr>
            <a:spLocks noGrp="1"/>
          </p:cNvSpPr>
          <p:nvPr/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NADEL - Center for Development and Cooperation</a:t>
            </a:r>
            <a:endParaRPr lang="de-CH" dirty="0"/>
          </a:p>
        </p:txBody>
      </p:sp>
      <p:pic>
        <p:nvPicPr>
          <p:cNvPr id="43" name="Grafik 12">
            <a:extLst>
              <a:ext uri="{FF2B5EF4-FFF2-40B4-BE49-F238E27FC236}">
                <a16:creationId xmlns:a16="http://schemas.microsoft.com/office/drawing/2014/main" id="{53379AC0-48A5-48F1-8ADE-1AD0664AE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544" y="2665244"/>
            <a:ext cx="3120430" cy="1823718"/>
          </a:xfrm>
          <a:prstGeom prst="rect">
            <a:avLst/>
          </a:prstGeom>
        </p:spPr>
      </p:pic>
      <p:graphicFrame>
        <p:nvGraphicFramePr>
          <p:cNvPr id="44" name="Diagramm 13">
            <a:extLst>
              <a:ext uri="{FF2B5EF4-FFF2-40B4-BE49-F238E27FC236}">
                <a16:creationId xmlns:a16="http://schemas.microsoft.com/office/drawing/2014/main" id="{74353E5A-DB24-4AAA-A87B-326D1F0AED0D}"/>
              </a:ext>
            </a:extLst>
          </p:cNvPr>
          <p:cNvGraphicFramePr/>
          <p:nvPr/>
        </p:nvGraphicFramePr>
        <p:xfrm>
          <a:off x="3084945" y="4488962"/>
          <a:ext cx="5950411" cy="78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5" name="Grafik 14">
            <a:extLst>
              <a:ext uri="{FF2B5EF4-FFF2-40B4-BE49-F238E27FC236}">
                <a16:creationId xmlns:a16="http://schemas.microsoft.com/office/drawing/2014/main" id="{045838F0-8454-49CF-B494-81D20EE333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217" y="2816270"/>
            <a:ext cx="2195437" cy="145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90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95EC7-2368-4144-AAA9-E1ABB393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8</a:t>
            </a:fld>
            <a:endParaRPr lang="it-CH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3AF8B6E-7989-4CD1-AD60-CA20152E1BE7}"/>
              </a:ext>
            </a:extLst>
          </p:cNvPr>
          <p:cNvSpPr>
            <a:spLocks noGrp="1"/>
          </p:cNvSpPr>
          <p:nvPr/>
        </p:nvSpPr>
        <p:spPr>
          <a:xfrm>
            <a:off x="731838" y="3923414"/>
            <a:ext cx="10728326" cy="2367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 unserer Befragung haben </a:t>
            </a:r>
            <a:r>
              <a:rPr lang="de-DE" b="1" dirty="0"/>
              <a:t>43% der Kinder </a:t>
            </a:r>
            <a:r>
              <a:rPr lang="de-DE" dirty="0"/>
              <a:t>vor der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/>
              <a:t>Schulschließung </a:t>
            </a:r>
            <a:r>
              <a:rPr lang="de-DE" b="1" dirty="0"/>
              <a:t>Ernährungsunterstützung </a:t>
            </a:r>
            <a:r>
              <a:rPr lang="de-DE" dirty="0"/>
              <a:t>an der Schule erhalten </a:t>
            </a:r>
          </a:p>
          <a:p>
            <a:r>
              <a:rPr lang="de-DE" dirty="0"/>
              <a:t>Resultate zeigen, dass Sorgen bezüglich </a:t>
            </a:r>
            <a:r>
              <a:rPr lang="de-DE" b="1" dirty="0"/>
              <a:t>Ernährungssicherheit</a:t>
            </a:r>
            <a:r>
              <a:rPr lang="de-DE" dirty="0"/>
              <a:t> für Haushalte, die auf Ernährungsunterstützung angewiesen sind, von </a:t>
            </a:r>
            <a:r>
              <a:rPr lang="de-DE" b="1" dirty="0"/>
              <a:t>84% auf 63% </a:t>
            </a:r>
            <a:r>
              <a:rPr lang="de-DE" dirty="0"/>
              <a:t>fiel, nachdem Schulen wieder geöffnet wurden.</a:t>
            </a:r>
          </a:p>
          <a:p>
            <a:endParaRPr lang="de-DE" sz="100" dirty="0"/>
          </a:p>
          <a:p>
            <a:pPr marL="0" indent="0">
              <a:buNone/>
            </a:pPr>
            <a:r>
              <a:rPr lang="de-DE" dirty="0"/>
              <a:t>Besserer </a:t>
            </a:r>
            <a:r>
              <a:rPr lang="de-DE" b="1" dirty="0"/>
              <a:t>Zugang </a:t>
            </a:r>
            <a:r>
              <a:rPr lang="de-DE" dirty="0"/>
              <a:t>aber auch </a:t>
            </a:r>
            <a:r>
              <a:rPr lang="de-DE" b="1" dirty="0"/>
              <a:t>Kenntnis</a:t>
            </a:r>
            <a:r>
              <a:rPr lang="de-DE" dirty="0"/>
              <a:t> von </a:t>
            </a:r>
            <a:r>
              <a:rPr lang="de-DE" b="1" dirty="0"/>
              <a:t>alternativen Ernährungsprogrammen </a:t>
            </a:r>
            <a:r>
              <a:rPr lang="de-DE" dirty="0"/>
              <a:t>sind</a:t>
            </a:r>
            <a:r>
              <a:rPr lang="de-DE" b="1" dirty="0"/>
              <a:t> </a:t>
            </a:r>
            <a:r>
              <a:rPr lang="de-DE" dirty="0"/>
              <a:t>in Krisen erforderlich</a:t>
            </a:r>
          </a:p>
        </p:txBody>
      </p:sp>
      <p:sp>
        <p:nvSpPr>
          <p:cNvPr id="6" name="Rechteck 20">
            <a:extLst>
              <a:ext uri="{FF2B5EF4-FFF2-40B4-BE49-F238E27FC236}">
                <a16:creationId xmlns:a16="http://schemas.microsoft.com/office/drawing/2014/main" id="{572E50A3-BD10-4582-8D99-5EEEB087B065}"/>
              </a:ext>
            </a:extLst>
          </p:cNvPr>
          <p:cNvSpPr/>
          <p:nvPr/>
        </p:nvSpPr>
        <p:spPr>
          <a:xfrm>
            <a:off x="0" y="1959"/>
            <a:ext cx="12191999" cy="1084521"/>
          </a:xfrm>
          <a:prstGeom prst="rect">
            <a:avLst/>
          </a:prstGeom>
          <a:solidFill>
            <a:srgbClr val="9560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669D37B-7631-4237-9A47-692A48B59F95}"/>
              </a:ext>
            </a:extLst>
          </p:cNvPr>
          <p:cNvSpPr>
            <a:spLocks noGrp="1"/>
          </p:cNvSpPr>
          <p:nvPr/>
        </p:nvSpPr>
        <p:spPr>
          <a:xfrm>
            <a:off x="731837" y="246497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Nicht nur Lücken in der Bildung wurden sichtbar, sondern auch u.a. in der Ernährungsunterstützung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104D9F9-D8A9-4D25-9528-5BD1826EC33A}"/>
              </a:ext>
            </a:extLst>
          </p:cNvPr>
          <p:cNvSpPr>
            <a:spLocks noGrp="1"/>
          </p:cNvSpPr>
          <p:nvPr/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CA52AF-F19D-405C-AD5F-7D94B96A5CC3}" type="slidenum">
              <a:rPr lang="de-CH" noProof="0" smtClean="0"/>
              <a:pPr/>
              <a:t>8</a:t>
            </a:fld>
            <a:endParaRPr lang="de-CH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8C76DF6-DE24-4C3E-A75E-26492367196D}"/>
              </a:ext>
            </a:extLst>
          </p:cNvPr>
          <p:cNvSpPr>
            <a:spLocks noGrp="1"/>
          </p:cNvSpPr>
          <p:nvPr/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NADEL - Center for Development and Cooperation</a:t>
            </a:r>
            <a:endParaRPr lang="de-CH" dirty="0"/>
          </a:p>
        </p:txBody>
      </p:sp>
      <p:sp>
        <p:nvSpPr>
          <p:cNvPr id="10" name="AutoShape 2" descr="Suchen in Sidebarfrage">
            <a:extLst>
              <a:ext uri="{FF2B5EF4-FFF2-40B4-BE49-F238E27FC236}">
                <a16:creationId xmlns:a16="http://schemas.microsoft.com/office/drawing/2014/main" id="{E54E22C8-1510-4E94-A978-1CB8F02DCB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/>
          </a:p>
        </p:txBody>
      </p:sp>
      <p:pic>
        <p:nvPicPr>
          <p:cNvPr id="11" name="Bildplatzhalter 9">
            <a:extLst>
              <a:ext uri="{FF2B5EF4-FFF2-40B4-BE49-F238E27FC236}">
                <a16:creationId xmlns:a16="http://schemas.microsoft.com/office/drawing/2014/main" id="{C213F229-EE5B-45AC-B78A-168E68C1FFE0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71725" y="1350033"/>
            <a:ext cx="3419475" cy="2484438"/>
          </a:xfrm>
          <a:prstGeom prst="rect">
            <a:avLst/>
          </a:prstGeom>
        </p:spPr>
      </p:pic>
      <p:pic>
        <p:nvPicPr>
          <p:cNvPr id="12" name="Grafik 30">
            <a:extLst>
              <a:ext uri="{FF2B5EF4-FFF2-40B4-BE49-F238E27FC236}">
                <a16:creationId xmlns:a16="http://schemas.microsoft.com/office/drawing/2014/main" id="{34DFB4EB-DD81-4C13-894E-664763EF9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378101"/>
            <a:ext cx="2475398" cy="2475398"/>
          </a:xfrm>
          <a:prstGeom prst="rect">
            <a:avLst/>
          </a:prstGeom>
        </p:spPr>
      </p:pic>
      <p:sp>
        <p:nvSpPr>
          <p:cNvPr id="13" name="Rechteck 31">
            <a:extLst>
              <a:ext uri="{FF2B5EF4-FFF2-40B4-BE49-F238E27FC236}">
                <a16:creationId xmlns:a16="http://schemas.microsoft.com/office/drawing/2014/main" id="{CA897046-F3DC-460F-8A8F-4995E058A7F5}"/>
              </a:ext>
            </a:extLst>
          </p:cNvPr>
          <p:cNvSpPr/>
          <p:nvPr/>
        </p:nvSpPr>
        <p:spPr>
          <a:xfrm>
            <a:off x="360905" y="5316716"/>
            <a:ext cx="11387470" cy="782873"/>
          </a:xfrm>
          <a:prstGeom prst="rect">
            <a:avLst/>
          </a:prstGeom>
          <a:noFill/>
          <a:ln w="38100">
            <a:solidFill>
              <a:srgbClr val="956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690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07A4A-108A-4225-B959-6121EB8B5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EC646-AF11-495F-A431-FBDFEF9A9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22AB6-9CAA-492D-88D9-D538B0018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AC6BF-D96F-5B4F-BE25-E9A3F15F2698}" type="slidenum">
              <a:rPr lang="it-CH" smtClean="0"/>
              <a:t>9</a:t>
            </a:fld>
            <a:endParaRPr lang="it-CH"/>
          </a:p>
        </p:txBody>
      </p:sp>
      <p:sp>
        <p:nvSpPr>
          <p:cNvPr id="5" name="Rechteck 8">
            <a:extLst>
              <a:ext uri="{FF2B5EF4-FFF2-40B4-BE49-F238E27FC236}">
                <a16:creationId xmlns:a16="http://schemas.microsoft.com/office/drawing/2014/main" id="{4AFF21D3-0600-4459-AF0E-CEDCA07BB764}"/>
              </a:ext>
            </a:extLst>
          </p:cNvPr>
          <p:cNvSpPr/>
          <p:nvPr/>
        </p:nvSpPr>
        <p:spPr>
          <a:xfrm>
            <a:off x="0" y="1959"/>
            <a:ext cx="12191999" cy="1084521"/>
          </a:xfrm>
          <a:prstGeom prst="rect">
            <a:avLst/>
          </a:prstGeom>
          <a:solidFill>
            <a:srgbClr val="9560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E66460E-3C15-4C38-99F8-F3758CFA1171}"/>
              </a:ext>
            </a:extLst>
          </p:cNvPr>
          <p:cNvSpPr>
            <a:spLocks noGrp="1"/>
          </p:cNvSpPr>
          <p:nvPr/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Die Mehrheit der Kinder ist wieder in die Schule gekommen, …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				…. hat aber ein ganzes Jahr Lernstoff verpasst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6C3EDF2-5568-4BC5-B792-84E51F68F2FB}"/>
              </a:ext>
            </a:extLst>
          </p:cNvPr>
          <p:cNvSpPr>
            <a:spLocks noGrp="1"/>
          </p:cNvSpPr>
          <p:nvPr/>
        </p:nvSpPr>
        <p:spPr>
          <a:xfrm>
            <a:off x="731837" y="1412874"/>
            <a:ext cx="10728325" cy="51095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b="1" dirty="0"/>
              <a:t>94% der Kinder </a:t>
            </a:r>
            <a:r>
              <a:rPr lang="de-CH" dirty="0"/>
              <a:t>gehen im März 2021 wieder in die Schule</a:t>
            </a:r>
          </a:p>
          <a:p>
            <a:pPr lvl="1"/>
            <a:r>
              <a:rPr lang="de-CH" sz="1600" dirty="0"/>
              <a:t>4% haben die Schule abgeschlossen; Schwangerschaft oder Hochzeit als Abwesenheitsgrund wurden nur vereinzelt angegeben</a:t>
            </a:r>
          </a:p>
          <a:p>
            <a:pPr lvl="1"/>
            <a:r>
              <a:rPr lang="de-DE" sz="1600" dirty="0"/>
              <a:t>In anderen Ländern ist aber diese Rate viel tiefer, z.B. 80% in Kenia (Global Citizen, 2021)</a:t>
            </a:r>
          </a:p>
          <a:p>
            <a:r>
              <a:rPr lang="de-DE" b="1" dirty="0"/>
              <a:t>Anzahl Lernstunden </a:t>
            </a:r>
            <a:r>
              <a:rPr lang="en-US" dirty="0"/>
              <a:t>pro Tag </a:t>
            </a:r>
            <a:r>
              <a:rPr lang="de-DE" dirty="0"/>
              <a:t>waren substanziell </a:t>
            </a:r>
            <a:r>
              <a:rPr lang="de-DE" b="1" dirty="0"/>
              <a:t>vermindert</a:t>
            </a:r>
            <a:r>
              <a:rPr lang="de-DE" dirty="0"/>
              <a:t> während dem Lockdown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Einführung von Programmen zur </a:t>
            </a:r>
            <a:r>
              <a:rPr lang="de-DE" b="1" dirty="0">
                <a:sym typeface="Wingdings" panose="05000000000000000000" pitchFamily="2" charset="2"/>
              </a:rPr>
              <a:t>Nachholung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b="1" dirty="0">
                <a:sym typeface="Wingdings" panose="05000000000000000000" pitchFamily="2" charset="2"/>
              </a:rPr>
              <a:t>von Lernstoff </a:t>
            </a:r>
            <a:r>
              <a:rPr lang="de-DE" dirty="0">
                <a:sym typeface="Wingdings" panose="05000000000000000000" pitchFamily="2" charset="2"/>
              </a:rPr>
              <a:t>ist nötig. Zudem sollten Schulen Wissenstest durchführen, um Schüler mit Lernrückstand </a:t>
            </a:r>
            <a:r>
              <a:rPr lang="de-DE" b="1" dirty="0">
                <a:sym typeface="Wingdings" panose="05000000000000000000" pitchFamily="2" charset="2"/>
              </a:rPr>
              <a:t>gezielt zu fördern</a:t>
            </a:r>
            <a:r>
              <a:rPr lang="de-DE" dirty="0">
                <a:sym typeface="Wingdings" panose="05000000000000000000" pitchFamily="2" charset="2"/>
              </a:rPr>
              <a:t>. Die Regierung sollte dafür finanzielle Unterstützung bereitstellen.</a:t>
            </a:r>
            <a:endParaRPr lang="de-DE" dirty="0"/>
          </a:p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A171335-B7DD-4FE9-AECC-84299A78D0F5}"/>
              </a:ext>
            </a:extLst>
          </p:cNvPr>
          <p:cNvSpPr>
            <a:spLocks noGrp="1"/>
          </p:cNvSpPr>
          <p:nvPr/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CA52AF-F19D-405C-AD5F-7D94B96A5CC3}" type="slidenum">
              <a:rPr lang="de-CH" noProof="0" smtClean="0"/>
              <a:pPr/>
              <a:t>9</a:t>
            </a:fld>
            <a:endParaRPr lang="de-CH" noProof="0"/>
          </a:p>
        </p:txBody>
      </p:sp>
      <p:sp>
        <p:nvSpPr>
          <p:cNvPr id="9" name="Fußzeilenplatzhalter 9">
            <a:extLst>
              <a:ext uri="{FF2B5EF4-FFF2-40B4-BE49-F238E27FC236}">
                <a16:creationId xmlns:a16="http://schemas.microsoft.com/office/drawing/2014/main" id="{7132CED0-D056-487F-9BE9-1B52F94CDE96}"/>
              </a:ext>
            </a:extLst>
          </p:cNvPr>
          <p:cNvSpPr>
            <a:spLocks noGrp="1"/>
          </p:cNvSpPr>
          <p:nvPr/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NADEL - Center for Development and Cooperation</a:t>
            </a:r>
            <a:endParaRPr lang="de-CH" dirty="0"/>
          </a:p>
        </p:txBody>
      </p:sp>
      <p:pic>
        <p:nvPicPr>
          <p:cNvPr id="10" name="Grafik 4">
            <a:extLst>
              <a:ext uri="{FF2B5EF4-FFF2-40B4-BE49-F238E27FC236}">
                <a16:creationId xmlns:a16="http://schemas.microsoft.com/office/drawing/2014/main" id="{50BA8544-5030-4DD4-BCB1-42C57EBE1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213" y="2989636"/>
            <a:ext cx="5643425" cy="23083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FC4BE4CF-73A5-4A1F-996C-4E576FD2B159}"/>
              </a:ext>
            </a:extLst>
          </p:cNvPr>
          <p:cNvSpPr/>
          <p:nvPr/>
        </p:nvSpPr>
        <p:spPr>
          <a:xfrm>
            <a:off x="404037" y="5476067"/>
            <a:ext cx="11387470" cy="900000"/>
          </a:xfrm>
          <a:prstGeom prst="rect">
            <a:avLst/>
          </a:prstGeom>
          <a:noFill/>
          <a:ln w="38100">
            <a:solidFill>
              <a:srgbClr val="956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66191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8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155788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shop_1" id="{45720782-C5C3-3E48-9805-3F90672C46B9}" vid="{ADA35ABE-9034-0648-8BA6-E26DA856A13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34DCA00409374BB6027FF945AACAEF" ma:contentTypeVersion="9" ma:contentTypeDescription="Create a new document." ma:contentTypeScope="" ma:versionID="e05b8b6ec64b42ef992e8dc3df19ab86">
  <xsd:schema xmlns:xsd="http://www.w3.org/2001/XMLSchema" xmlns:xs="http://www.w3.org/2001/XMLSchema" xmlns:p="http://schemas.microsoft.com/office/2006/metadata/properties" xmlns:ns2="a923d57c-d4dd-404b-879f-afebacc791e8" targetNamespace="http://schemas.microsoft.com/office/2006/metadata/properties" ma:root="true" ma:fieldsID="a44d1b974ff437ada140ab6023ca1a81" ns2:_="">
    <xsd:import namespace="a923d57c-d4dd-404b-879f-afebacc79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23d57c-d4dd-404b-879f-afebacc791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3451C64-05D3-45E6-A8E1-7CD5924476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19A322-C2AB-49E1-AC07-0DB5830745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23d57c-d4dd-404b-879f-afebacc791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BEB87A-8C92-4CC0-9255-087FBC32C67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0</TotalTime>
  <Words>2098</Words>
  <Application>Microsoft Macintosh PowerPoint</Application>
  <PresentationFormat>Grand écran</PresentationFormat>
  <Paragraphs>215</Paragraphs>
  <Slides>27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5" baseType="lpstr">
      <vt:lpstr>Amatic SC</vt:lpstr>
      <vt:lpstr>Arial</vt:lpstr>
      <vt:lpstr>Calibri</vt:lpstr>
      <vt:lpstr>Calibri Light</vt:lpstr>
      <vt:lpstr>Courier New,monospace</vt:lpstr>
      <vt:lpstr>Symbol</vt:lpstr>
      <vt:lpstr>Wingdings</vt:lpstr>
      <vt:lpstr>Tema di Office</vt:lpstr>
      <vt:lpstr>Workshop 6</vt:lpstr>
      <vt:lpstr>Table des matières I Inhaltsverzeichnis</vt:lpstr>
      <vt:lpstr>Résumé I Zusammenfassung 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Reactions and recommendations  </vt:lpstr>
      <vt:lpstr>What the participants want to know:  Questions for researchers  </vt:lpstr>
      <vt:lpstr>Ideas and recommendations</vt:lpstr>
      <vt:lpstr>COVID-19 und Herausfoderungen in Schule und Bildung  Prof. Dr. Stephan Huber, IBB, PH Zug/Schweiz</vt:lpstr>
      <vt:lpstr>Photos/Fotos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5</dc:title>
  <dc:creator>CARRASCO BLANCO Jessica</dc:creator>
  <cp:lastModifiedBy>Nadine Bernasconi</cp:lastModifiedBy>
  <cp:revision>83</cp:revision>
  <dcterms:created xsi:type="dcterms:W3CDTF">2021-12-05T18:15:00Z</dcterms:created>
  <dcterms:modified xsi:type="dcterms:W3CDTF">2022-01-27T14:23:08Z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0x0101004334DCA00409374BB6027FF945AACAEF</vt:lpwstr>
  </property>
</Properties>
</file>