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7"/>
  </p:notesMasterIdLst>
  <p:sldIdLst>
    <p:sldId id="256" r:id="rId5"/>
    <p:sldId id="312" r:id="rId6"/>
    <p:sldId id="257" r:id="rId7"/>
    <p:sldId id="273" r:id="rId8"/>
    <p:sldId id="278" r:id="rId9"/>
    <p:sldId id="279" r:id="rId10"/>
    <p:sldId id="280" r:id="rId11"/>
    <p:sldId id="281" r:id="rId12"/>
    <p:sldId id="282" r:id="rId13"/>
    <p:sldId id="283" r:id="rId14"/>
    <p:sldId id="284" r:id="rId15"/>
    <p:sldId id="285" r:id="rId16"/>
    <p:sldId id="287" r:id="rId17"/>
    <p:sldId id="288" r:id="rId18"/>
    <p:sldId id="289" r:id="rId19"/>
    <p:sldId id="290" r:id="rId20"/>
    <p:sldId id="291" r:id="rId21"/>
    <p:sldId id="274" r:id="rId22"/>
    <p:sldId id="272" r:id="rId23"/>
    <p:sldId id="275" r:id="rId24"/>
    <p:sldId id="276" r:id="rId25"/>
    <p:sldId id="277" r:id="rId26"/>
    <p:sldId id="292" r:id="rId27"/>
    <p:sldId id="293" r:id="rId28"/>
    <p:sldId id="294" r:id="rId29"/>
    <p:sldId id="295" r:id="rId30"/>
    <p:sldId id="296" r:id="rId31"/>
    <p:sldId id="298" r:id="rId32"/>
    <p:sldId id="300" r:id="rId33"/>
    <p:sldId id="301" r:id="rId34"/>
    <p:sldId id="302" r:id="rId35"/>
    <p:sldId id="305" r:id="rId36"/>
    <p:sldId id="259" r:id="rId37"/>
    <p:sldId id="309" r:id="rId38"/>
    <p:sldId id="310" r:id="rId39"/>
    <p:sldId id="313" r:id="rId40"/>
    <p:sldId id="314" r:id="rId41"/>
    <p:sldId id="315" r:id="rId42"/>
    <p:sldId id="317" r:id="rId43"/>
    <p:sldId id="318" r:id="rId44"/>
    <p:sldId id="319" r:id="rId45"/>
    <p:sldId id="316" r:id="rId46"/>
  </p:sldIdLst>
  <p:sldSz cx="12192000" cy="6858000"/>
  <p:notesSz cx="6858000" cy="9144000"/>
  <p:defaultTextStyle>
    <a:defPPr>
      <a:defRPr lang="it-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dine Bernasconi" initials="NB" lastIdx="1" clrIdx="0">
    <p:extLst>
      <p:ext uri="{19B8F6BF-5375-455C-9EA6-DF929625EA0E}">
        <p15:presenceInfo xmlns:p15="http://schemas.microsoft.com/office/powerpoint/2012/main" userId="S::nadine.bernasconi@reseaueducation.onmicrosoft.com::e3cdd8bd-0880-4c98-89c2-aacf813f739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2DE148-04A8-DA47-5282-4F84EFCE8C17}" v="4" dt="2022-01-09T20:49:45.004"/>
    <p1510:client id="{40D1A65E-4E00-4B28-9DD9-9AB06FD3D315}" v="4" dt="2022-01-06T14:41:37.196"/>
    <p1510:client id="{7C0C0A97-8FF1-1D4B-3AF2-F064AC7C7AF8}" v="7" dt="2022-01-27T11:09:27.298"/>
    <p1510:client id="{A9C7517F-774B-8F61-5006-8D01DCE2BC84}" v="18" dt="2022-01-20T15:46:49.343"/>
    <p1510:client id="{DB376F96-3635-478A-AE6D-AD666BF80279}" v="167" dt="2022-01-05T15:09:23.393"/>
    <p1510:client id="{ECD3461A-3EB2-3F3E-F535-C1F549B25970}" v="1263" dt="2022-01-05T08:48:35.566"/>
    <p1510:client id="{EDBBEB2F-8604-4910-BDD7-9A123AD31E6C}" v="61" dt="2021-12-23T17:03:40.935"/>
    <p1510:client id="{F2D489C2-07F9-4140-AF92-101623468F42}" v="4" dt="2022-01-05T15:28:30.8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53"/>
  </p:normalViewPr>
  <p:slideViewPr>
    <p:cSldViewPr snapToGrid="0">
      <p:cViewPr varScale="1">
        <p:scale>
          <a:sx n="106" d="100"/>
          <a:sy n="106" d="100"/>
        </p:scale>
        <p:origin x="79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dine Bernasconi" userId="S::nadine.bernasconi@reseaueducation.onmicrosoft.com::e3cdd8bd-0880-4c98-89c2-aacf813f739d" providerId="AD" clId="Web-{3F2DE148-04A8-DA47-5282-4F84EFCE8C17}"/>
    <pc:docChg chg="modSld">
      <pc:chgData name="Nadine Bernasconi" userId="S::nadine.bernasconi@reseaueducation.onmicrosoft.com::e3cdd8bd-0880-4c98-89c2-aacf813f739d" providerId="AD" clId="Web-{3F2DE148-04A8-DA47-5282-4F84EFCE8C17}" dt="2022-01-09T20:49:45.004" v="1" actId="20577"/>
      <pc:docMkLst>
        <pc:docMk/>
      </pc:docMkLst>
      <pc:sldChg chg="modSp">
        <pc:chgData name="Nadine Bernasconi" userId="S::nadine.bernasconi@reseaueducation.onmicrosoft.com::e3cdd8bd-0880-4c98-89c2-aacf813f739d" providerId="AD" clId="Web-{3F2DE148-04A8-DA47-5282-4F84EFCE8C17}" dt="2022-01-09T20:49:45.004" v="1" actId="20577"/>
        <pc:sldMkLst>
          <pc:docMk/>
          <pc:sldMk cId="826325731" sldId="256"/>
        </pc:sldMkLst>
        <pc:spChg chg="mod">
          <ac:chgData name="Nadine Bernasconi" userId="S::nadine.bernasconi@reseaueducation.onmicrosoft.com::e3cdd8bd-0880-4c98-89c2-aacf813f739d" providerId="AD" clId="Web-{3F2DE148-04A8-DA47-5282-4F84EFCE8C17}" dt="2022-01-09T20:49:45.004" v="1" actId="20577"/>
          <ac:spMkLst>
            <pc:docMk/>
            <pc:sldMk cId="826325731" sldId="256"/>
            <ac:spMk id="15" creationId="{02C145DF-FDDC-4707-9701-2ABE873511A9}"/>
          </ac:spMkLst>
        </pc:spChg>
      </pc:sldChg>
    </pc:docChg>
  </pc:docChgLst>
  <pc:docChgLst>
    <pc:chgData name="Nadine Bernasconi" userId="S::nadine.bernasconi@reseaueducation.onmicrosoft.com::e3cdd8bd-0880-4c98-89c2-aacf813f739d" providerId="AD" clId="Web-{40D1A65E-4E00-4B28-9DD9-9AB06FD3D315}"/>
    <pc:docChg chg="modSld">
      <pc:chgData name="Nadine Bernasconi" userId="S::nadine.bernasconi@reseaueducation.onmicrosoft.com::e3cdd8bd-0880-4c98-89c2-aacf813f739d" providerId="AD" clId="Web-{40D1A65E-4E00-4B28-9DD9-9AB06FD3D315}" dt="2022-01-06T14:41:37.196" v="3" actId="14100"/>
      <pc:docMkLst>
        <pc:docMk/>
      </pc:docMkLst>
      <pc:sldChg chg="modSp">
        <pc:chgData name="Nadine Bernasconi" userId="S::nadine.bernasconi@reseaueducation.onmicrosoft.com::e3cdd8bd-0880-4c98-89c2-aacf813f739d" providerId="AD" clId="Web-{40D1A65E-4E00-4B28-9DD9-9AB06FD3D315}" dt="2022-01-06T14:41:37.196" v="3" actId="14100"/>
        <pc:sldMkLst>
          <pc:docMk/>
          <pc:sldMk cId="149145972" sldId="316"/>
        </pc:sldMkLst>
        <pc:picChg chg="mod">
          <ac:chgData name="Nadine Bernasconi" userId="S::nadine.bernasconi@reseaueducation.onmicrosoft.com::e3cdd8bd-0880-4c98-89c2-aacf813f739d" providerId="AD" clId="Web-{40D1A65E-4E00-4B28-9DD9-9AB06FD3D315}" dt="2022-01-06T14:41:37.196" v="3" actId="14100"/>
          <ac:picMkLst>
            <pc:docMk/>
            <pc:sldMk cId="149145972" sldId="316"/>
            <ac:picMk id="2" creationId="{A1A710C2-767B-41A4-A6B2-69C6F18BD761}"/>
          </ac:picMkLst>
        </pc:picChg>
      </pc:sldChg>
      <pc:sldChg chg="modSp">
        <pc:chgData name="Nadine Bernasconi" userId="S::nadine.bernasconi@reseaueducation.onmicrosoft.com::e3cdd8bd-0880-4c98-89c2-aacf813f739d" providerId="AD" clId="Web-{40D1A65E-4E00-4B28-9DD9-9AB06FD3D315}" dt="2022-01-06T14:41:37.056" v="0" actId="14100"/>
        <pc:sldMkLst>
          <pc:docMk/>
          <pc:sldMk cId="352609979" sldId="317"/>
        </pc:sldMkLst>
        <pc:picChg chg="mod">
          <ac:chgData name="Nadine Bernasconi" userId="S::nadine.bernasconi@reseaueducation.onmicrosoft.com::e3cdd8bd-0880-4c98-89c2-aacf813f739d" providerId="AD" clId="Web-{40D1A65E-4E00-4B28-9DD9-9AB06FD3D315}" dt="2022-01-06T14:41:37.056" v="0" actId="14100"/>
          <ac:picMkLst>
            <pc:docMk/>
            <pc:sldMk cId="352609979" sldId="317"/>
            <ac:picMk id="2" creationId="{5DE07AAB-E943-4595-8512-A04D549508A4}"/>
          </ac:picMkLst>
        </pc:picChg>
      </pc:sldChg>
      <pc:sldChg chg="modSp">
        <pc:chgData name="Nadine Bernasconi" userId="S::nadine.bernasconi@reseaueducation.onmicrosoft.com::e3cdd8bd-0880-4c98-89c2-aacf813f739d" providerId="AD" clId="Web-{40D1A65E-4E00-4B28-9DD9-9AB06FD3D315}" dt="2022-01-06T14:41:37.118" v="1" actId="14100"/>
        <pc:sldMkLst>
          <pc:docMk/>
          <pc:sldMk cId="2722184139" sldId="318"/>
        </pc:sldMkLst>
        <pc:picChg chg="mod">
          <ac:chgData name="Nadine Bernasconi" userId="S::nadine.bernasconi@reseaueducation.onmicrosoft.com::e3cdd8bd-0880-4c98-89c2-aacf813f739d" providerId="AD" clId="Web-{40D1A65E-4E00-4B28-9DD9-9AB06FD3D315}" dt="2022-01-06T14:41:37.118" v="1" actId="14100"/>
          <ac:picMkLst>
            <pc:docMk/>
            <pc:sldMk cId="2722184139" sldId="318"/>
            <ac:picMk id="2" creationId="{41D0D328-6AA2-4051-BD77-9DAFF4F65CB2}"/>
          </ac:picMkLst>
        </pc:picChg>
      </pc:sldChg>
      <pc:sldChg chg="modSp">
        <pc:chgData name="Nadine Bernasconi" userId="S::nadine.bernasconi@reseaueducation.onmicrosoft.com::e3cdd8bd-0880-4c98-89c2-aacf813f739d" providerId="AD" clId="Web-{40D1A65E-4E00-4B28-9DD9-9AB06FD3D315}" dt="2022-01-06T14:41:37.149" v="2" actId="14100"/>
        <pc:sldMkLst>
          <pc:docMk/>
          <pc:sldMk cId="846116511" sldId="319"/>
        </pc:sldMkLst>
        <pc:picChg chg="mod">
          <ac:chgData name="Nadine Bernasconi" userId="S::nadine.bernasconi@reseaueducation.onmicrosoft.com::e3cdd8bd-0880-4c98-89c2-aacf813f739d" providerId="AD" clId="Web-{40D1A65E-4E00-4B28-9DD9-9AB06FD3D315}" dt="2022-01-06T14:41:37.149" v="2" actId="14100"/>
          <ac:picMkLst>
            <pc:docMk/>
            <pc:sldMk cId="846116511" sldId="319"/>
            <ac:picMk id="2" creationId="{7AA9582B-11D6-46ED-8CDA-5E568D997F19}"/>
          </ac:picMkLst>
        </pc:picChg>
      </pc:sldChg>
    </pc:docChg>
  </pc:docChgLst>
  <pc:docChgLst>
    <pc:chgData name="Nadine Bernasconi" userId="S::nadine.bernasconi@reseaueducation.onmicrosoft.com::e3cdd8bd-0880-4c98-89c2-aacf813f739d" providerId="AD" clId="Web-{EDBBEB2F-8604-4910-BDD7-9A123AD31E6C}"/>
    <pc:docChg chg="modSld">
      <pc:chgData name="Nadine Bernasconi" userId="S::nadine.bernasconi@reseaueducation.onmicrosoft.com::e3cdd8bd-0880-4c98-89c2-aacf813f739d" providerId="AD" clId="Web-{EDBBEB2F-8604-4910-BDD7-9A123AD31E6C}" dt="2021-12-23T17:03:40.935" v="51" actId="1076"/>
      <pc:docMkLst>
        <pc:docMk/>
      </pc:docMkLst>
      <pc:sldChg chg="addSp modSp">
        <pc:chgData name="Nadine Bernasconi" userId="S::nadine.bernasconi@reseaueducation.onmicrosoft.com::e3cdd8bd-0880-4c98-89c2-aacf813f739d" providerId="AD" clId="Web-{EDBBEB2F-8604-4910-BDD7-9A123AD31E6C}" dt="2021-12-23T17:03:00.630" v="40" actId="1076"/>
        <pc:sldMkLst>
          <pc:docMk/>
          <pc:sldMk cId="149145972" sldId="316"/>
        </pc:sldMkLst>
        <pc:spChg chg="add mod">
          <ac:chgData name="Nadine Bernasconi" userId="S::nadine.bernasconi@reseaueducation.onmicrosoft.com::e3cdd8bd-0880-4c98-89c2-aacf813f739d" providerId="AD" clId="Web-{EDBBEB2F-8604-4910-BDD7-9A123AD31E6C}" dt="2021-12-23T17:03:00.630" v="40" actId="1076"/>
          <ac:spMkLst>
            <pc:docMk/>
            <pc:sldMk cId="149145972" sldId="316"/>
            <ac:spMk id="5" creationId="{05F6B932-1DED-43DD-A39F-775F4E5C8BC7}"/>
          </ac:spMkLst>
        </pc:spChg>
        <pc:picChg chg="mod">
          <ac:chgData name="Nadine Bernasconi" userId="S::nadine.bernasconi@reseaueducation.onmicrosoft.com::e3cdd8bd-0880-4c98-89c2-aacf813f739d" providerId="AD" clId="Web-{EDBBEB2F-8604-4910-BDD7-9A123AD31E6C}" dt="2021-12-23T17:02:56.833" v="38" actId="1076"/>
          <ac:picMkLst>
            <pc:docMk/>
            <pc:sldMk cId="149145972" sldId="316"/>
            <ac:picMk id="2" creationId="{A1A710C2-767B-41A4-A6B2-69C6F18BD761}"/>
          </ac:picMkLst>
        </pc:picChg>
      </pc:sldChg>
      <pc:sldChg chg="addSp delSp modSp">
        <pc:chgData name="Nadine Bernasconi" userId="S::nadine.bernasconi@reseaueducation.onmicrosoft.com::e3cdd8bd-0880-4c98-89c2-aacf813f739d" providerId="AD" clId="Web-{EDBBEB2F-8604-4910-BDD7-9A123AD31E6C}" dt="2021-12-23T17:03:40.935" v="51" actId="1076"/>
        <pc:sldMkLst>
          <pc:docMk/>
          <pc:sldMk cId="352609979" sldId="317"/>
        </pc:sldMkLst>
        <pc:spChg chg="add del">
          <ac:chgData name="Nadine Bernasconi" userId="S::nadine.bernasconi@reseaueducation.onmicrosoft.com::e3cdd8bd-0880-4c98-89c2-aacf813f739d" providerId="AD" clId="Web-{EDBBEB2F-8604-4910-BDD7-9A123AD31E6C}" dt="2021-12-23T17:03:36.966" v="49"/>
          <ac:spMkLst>
            <pc:docMk/>
            <pc:sldMk cId="352609979" sldId="317"/>
            <ac:spMk id="4" creationId="{74E5DFCE-2AD7-4FB1-94B8-1085FA9F4049}"/>
          </ac:spMkLst>
        </pc:spChg>
        <pc:spChg chg="add del">
          <ac:chgData name="Nadine Bernasconi" userId="S::nadine.bernasconi@reseaueducation.onmicrosoft.com::e3cdd8bd-0880-4c98-89c2-aacf813f739d" providerId="AD" clId="Web-{EDBBEB2F-8604-4910-BDD7-9A123AD31E6C}" dt="2021-12-23T17:03:35.810" v="48"/>
          <ac:spMkLst>
            <pc:docMk/>
            <pc:sldMk cId="352609979" sldId="317"/>
            <ac:spMk id="5" creationId="{197471E5-3EFC-4AD4-B028-1FF6535FEFD7}"/>
          </ac:spMkLst>
        </pc:spChg>
        <pc:spChg chg="add del">
          <ac:chgData name="Nadine Bernasconi" userId="S::nadine.bernasconi@reseaueducation.onmicrosoft.com::e3cdd8bd-0880-4c98-89c2-aacf813f739d" providerId="AD" clId="Web-{EDBBEB2F-8604-4910-BDD7-9A123AD31E6C}" dt="2021-12-23T17:03:34.115" v="47"/>
          <ac:spMkLst>
            <pc:docMk/>
            <pc:sldMk cId="352609979" sldId="317"/>
            <ac:spMk id="6" creationId="{27B9D4F1-B72E-479A-9BAF-2A1B2D077CC1}"/>
          </ac:spMkLst>
        </pc:spChg>
        <pc:spChg chg="add del">
          <ac:chgData name="Nadine Bernasconi" userId="S::nadine.bernasconi@reseaueducation.onmicrosoft.com::e3cdd8bd-0880-4c98-89c2-aacf813f739d" providerId="AD" clId="Web-{EDBBEB2F-8604-4910-BDD7-9A123AD31E6C}" dt="2021-12-23T17:03:32.396" v="46"/>
          <ac:spMkLst>
            <pc:docMk/>
            <pc:sldMk cId="352609979" sldId="317"/>
            <ac:spMk id="7" creationId="{A5300D8D-6EB3-4476-8CD2-C2005F2E52A0}"/>
          </ac:spMkLst>
        </pc:spChg>
        <pc:spChg chg="add del">
          <ac:chgData name="Nadine Bernasconi" userId="S::nadine.bernasconi@reseaueducation.onmicrosoft.com::e3cdd8bd-0880-4c98-89c2-aacf813f739d" providerId="AD" clId="Web-{EDBBEB2F-8604-4910-BDD7-9A123AD31E6C}" dt="2021-12-23T17:03:23.302" v="42"/>
          <ac:spMkLst>
            <pc:docMk/>
            <pc:sldMk cId="352609979" sldId="317"/>
            <ac:spMk id="8" creationId="{4731FDDA-3BB7-4A23-848F-5FB9D8937BB4}"/>
          </ac:spMkLst>
        </pc:spChg>
        <pc:spChg chg="add del mod">
          <ac:chgData name="Nadine Bernasconi" userId="S::nadine.bernasconi@reseaueducation.onmicrosoft.com::e3cdd8bd-0880-4c98-89c2-aacf813f739d" providerId="AD" clId="Web-{EDBBEB2F-8604-4910-BDD7-9A123AD31E6C}" dt="2021-12-23T17:03:30.349" v="45"/>
          <ac:spMkLst>
            <pc:docMk/>
            <pc:sldMk cId="352609979" sldId="317"/>
            <ac:spMk id="9" creationId="{357EBCCD-D7B0-476B-8CFF-D8CA702F5E18}"/>
          </ac:spMkLst>
        </pc:spChg>
        <pc:spChg chg="add del">
          <ac:chgData name="Nadine Bernasconi" userId="S::nadine.bernasconi@reseaueducation.onmicrosoft.com::e3cdd8bd-0880-4c98-89c2-aacf813f739d" providerId="AD" clId="Web-{EDBBEB2F-8604-4910-BDD7-9A123AD31E6C}" dt="2021-12-23T17:03:21.880" v="41"/>
          <ac:spMkLst>
            <pc:docMk/>
            <pc:sldMk cId="352609979" sldId="317"/>
            <ac:spMk id="10" creationId="{067587E2-4424-4E77-B80C-6CF120A4CEBB}"/>
          </ac:spMkLst>
        </pc:spChg>
        <pc:spChg chg="add del">
          <ac:chgData name="Nadine Bernasconi" userId="S::nadine.bernasconi@reseaueducation.onmicrosoft.com::e3cdd8bd-0880-4c98-89c2-aacf813f739d" providerId="AD" clId="Web-{EDBBEB2F-8604-4910-BDD7-9A123AD31E6C}" dt="2021-12-23T17:03:26.411" v="43"/>
          <ac:spMkLst>
            <pc:docMk/>
            <pc:sldMk cId="352609979" sldId="317"/>
            <ac:spMk id="11" creationId="{F88212B9-B278-4B8B-A7A6-CA0D8A18D9F8}"/>
          </ac:spMkLst>
        </pc:spChg>
        <pc:spChg chg="add mod">
          <ac:chgData name="Nadine Bernasconi" userId="S::nadine.bernasconi@reseaueducation.onmicrosoft.com::e3cdd8bd-0880-4c98-89c2-aacf813f739d" providerId="AD" clId="Web-{EDBBEB2F-8604-4910-BDD7-9A123AD31E6C}" dt="2021-12-23T17:03:40.935" v="51" actId="1076"/>
          <ac:spMkLst>
            <pc:docMk/>
            <pc:sldMk cId="352609979" sldId="317"/>
            <ac:spMk id="13" creationId="{4E1ACE63-9F49-4FC9-86D2-83E56C4DE4D1}"/>
          </ac:spMkLst>
        </pc:spChg>
        <pc:picChg chg="mod">
          <ac:chgData name="Nadine Bernasconi" userId="S::nadine.bernasconi@reseaueducation.onmicrosoft.com::e3cdd8bd-0880-4c98-89c2-aacf813f739d" providerId="AD" clId="Web-{EDBBEB2F-8604-4910-BDD7-9A123AD31E6C}" dt="2021-12-23T17:01:59.254" v="5" actId="1076"/>
          <ac:picMkLst>
            <pc:docMk/>
            <pc:sldMk cId="352609979" sldId="317"/>
            <ac:picMk id="2" creationId="{5DE07AAB-E943-4595-8512-A04D549508A4}"/>
          </ac:picMkLst>
        </pc:picChg>
      </pc:sldChg>
      <pc:sldChg chg="addSp modSp">
        <pc:chgData name="Nadine Bernasconi" userId="S::nadine.bernasconi@reseaueducation.onmicrosoft.com::e3cdd8bd-0880-4c98-89c2-aacf813f739d" providerId="AD" clId="Web-{EDBBEB2F-8604-4910-BDD7-9A123AD31E6C}" dt="2021-12-23T17:02:38.786" v="33" actId="14100"/>
        <pc:sldMkLst>
          <pc:docMk/>
          <pc:sldMk cId="2722184139" sldId="318"/>
        </pc:sldMkLst>
        <pc:spChg chg="add mod">
          <ac:chgData name="Nadine Bernasconi" userId="S::nadine.bernasconi@reseaueducation.onmicrosoft.com::e3cdd8bd-0880-4c98-89c2-aacf813f739d" providerId="AD" clId="Web-{EDBBEB2F-8604-4910-BDD7-9A123AD31E6C}" dt="2021-12-23T17:02:38.786" v="33" actId="14100"/>
          <ac:spMkLst>
            <pc:docMk/>
            <pc:sldMk cId="2722184139" sldId="318"/>
            <ac:spMk id="4" creationId="{08A0F22A-5F72-4A5C-8801-BEC80B94AAB2}"/>
          </ac:spMkLst>
        </pc:spChg>
        <pc:picChg chg="mod">
          <ac:chgData name="Nadine Bernasconi" userId="S::nadine.bernasconi@reseaueducation.onmicrosoft.com::e3cdd8bd-0880-4c98-89c2-aacf813f739d" providerId="AD" clId="Web-{EDBBEB2F-8604-4910-BDD7-9A123AD31E6C}" dt="2021-12-23T17:02:27.192" v="14" actId="14100"/>
          <ac:picMkLst>
            <pc:docMk/>
            <pc:sldMk cId="2722184139" sldId="318"/>
            <ac:picMk id="2" creationId="{41D0D328-6AA2-4051-BD77-9DAFF4F65CB2}"/>
          </ac:picMkLst>
        </pc:picChg>
      </pc:sldChg>
      <pc:sldChg chg="addSp modSp">
        <pc:chgData name="Nadine Bernasconi" userId="S::nadine.bernasconi@reseaueducation.onmicrosoft.com::e3cdd8bd-0880-4c98-89c2-aacf813f739d" providerId="AD" clId="Web-{EDBBEB2F-8604-4910-BDD7-9A123AD31E6C}" dt="2021-12-23T17:02:49.645" v="36"/>
        <pc:sldMkLst>
          <pc:docMk/>
          <pc:sldMk cId="846116511" sldId="319"/>
        </pc:sldMkLst>
        <pc:spChg chg="add">
          <ac:chgData name="Nadine Bernasconi" userId="S::nadine.bernasconi@reseaueducation.onmicrosoft.com::e3cdd8bd-0880-4c98-89c2-aacf813f739d" providerId="AD" clId="Web-{EDBBEB2F-8604-4910-BDD7-9A123AD31E6C}" dt="2021-12-23T17:02:49.645" v="36"/>
          <ac:spMkLst>
            <pc:docMk/>
            <pc:sldMk cId="846116511" sldId="319"/>
            <ac:spMk id="5" creationId="{866DBFAE-C938-4355-B76C-84CAD9250331}"/>
          </ac:spMkLst>
        </pc:spChg>
        <pc:picChg chg="mod">
          <ac:chgData name="Nadine Bernasconi" userId="S::nadine.bernasconi@reseaueducation.onmicrosoft.com::e3cdd8bd-0880-4c98-89c2-aacf813f739d" providerId="AD" clId="Web-{EDBBEB2F-8604-4910-BDD7-9A123AD31E6C}" dt="2021-12-23T17:02:48.161" v="35" actId="1076"/>
          <ac:picMkLst>
            <pc:docMk/>
            <pc:sldMk cId="846116511" sldId="319"/>
            <ac:picMk id="2" creationId="{7AA9582B-11D6-46ED-8CDA-5E568D997F19}"/>
          </ac:picMkLst>
        </pc:picChg>
      </pc:sldChg>
    </pc:docChg>
  </pc:docChgLst>
  <pc:docChgLst>
    <pc:chgData name="Guest User" userId="S::urn:spo:anon#c45332eaf024a293fbbce963f8b93484ea32402808e68510df68a5412e306beb::" providerId="AD" clId="Web-{ECD3461A-3EB2-3F3E-F535-C1F549B25970}"/>
    <pc:docChg chg="modSld">
      <pc:chgData name="Guest User" userId="S::urn:spo:anon#c45332eaf024a293fbbce963f8b93484ea32402808e68510df68a5412e306beb::" providerId="AD" clId="Web-{ECD3461A-3EB2-3F3E-F535-C1F549B25970}" dt="2022-01-05T08:48:35.566" v="576" actId="20577"/>
      <pc:docMkLst>
        <pc:docMk/>
      </pc:docMkLst>
      <pc:sldChg chg="modSp">
        <pc:chgData name="Guest User" userId="S::urn:spo:anon#c45332eaf024a293fbbce963f8b93484ea32402808e68510df68a5412e306beb::" providerId="AD" clId="Web-{ECD3461A-3EB2-3F3E-F535-C1F549B25970}" dt="2022-01-05T08:48:35.566" v="576" actId="20577"/>
        <pc:sldMkLst>
          <pc:docMk/>
          <pc:sldMk cId="149145972" sldId="316"/>
        </pc:sldMkLst>
        <pc:spChg chg="mod">
          <ac:chgData name="Guest User" userId="S::urn:spo:anon#c45332eaf024a293fbbce963f8b93484ea32402808e68510df68a5412e306beb::" providerId="AD" clId="Web-{ECD3461A-3EB2-3F3E-F535-C1F549B25970}" dt="2022-01-05T08:48:35.566" v="576" actId="20577"/>
          <ac:spMkLst>
            <pc:docMk/>
            <pc:sldMk cId="149145972" sldId="316"/>
            <ac:spMk id="5" creationId="{05F6B932-1DED-43DD-A39F-775F4E5C8BC7}"/>
          </ac:spMkLst>
        </pc:spChg>
      </pc:sldChg>
      <pc:sldChg chg="modSp">
        <pc:chgData name="Guest User" userId="S::urn:spo:anon#c45332eaf024a293fbbce963f8b93484ea32402808e68510df68a5412e306beb::" providerId="AD" clId="Web-{ECD3461A-3EB2-3F3E-F535-C1F549B25970}" dt="2022-01-05T08:42:05.156" v="167" actId="20577"/>
        <pc:sldMkLst>
          <pc:docMk/>
          <pc:sldMk cId="352609979" sldId="317"/>
        </pc:sldMkLst>
        <pc:spChg chg="mod">
          <ac:chgData name="Guest User" userId="S::urn:spo:anon#c45332eaf024a293fbbce963f8b93484ea32402808e68510df68a5412e306beb::" providerId="AD" clId="Web-{ECD3461A-3EB2-3F3E-F535-C1F549B25970}" dt="2022-01-05T08:42:05.156" v="167" actId="20577"/>
          <ac:spMkLst>
            <pc:docMk/>
            <pc:sldMk cId="352609979" sldId="317"/>
            <ac:spMk id="13" creationId="{4E1ACE63-9F49-4FC9-86D2-83E56C4DE4D1}"/>
          </ac:spMkLst>
        </pc:spChg>
      </pc:sldChg>
      <pc:sldChg chg="modSp">
        <pc:chgData name="Guest User" userId="S::urn:spo:anon#c45332eaf024a293fbbce963f8b93484ea32402808e68510df68a5412e306beb::" providerId="AD" clId="Web-{ECD3461A-3EB2-3F3E-F535-C1F549B25970}" dt="2022-01-05T08:44:37.407" v="310" actId="20577"/>
        <pc:sldMkLst>
          <pc:docMk/>
          <pc:sldMk cId="2722184139" sldId="318"/>
        </pc:sldMkLst>
        <pc:spChg chg="mod">
          <ac:chgData name="Guest User" userId="S::urn:spo:anon#c45332eaf024a293fbbce963f8b93484ea32402808e68510df68a5412e306beb::" providerId="AD" clId="Web-{ECD3461A-3EB2-3F3E-F535-C1F549B25970}" dt="2022-01-05T08:44:37.407" v="310" actId="20577"/>
          <ac:spMkLst>
            <pc:docMk/>
            <pc:sldMk cId="2722184139" sldId="318"/>
            <ac:spMk id="4" creationId="{08A0F22A-5F72-4A5C-8801-BEC80B94AAB2}"/>
          </ac:spMkLst>
        </pc:spChg>
      </pc:sldChg>
      <pc:sldChg chg="modSp">
        <pc:chgData name="Guest User" userId="S::urn:spo:anon#c45332eaf024a293fbbce963f8b93484ea32402808e68510df68a5412e306beb::" providerId="AD" clId="Web-{ECD3461A-3EB2-3F3E-F535-C1F549B25970}" dt="2022-01-05T08:46:49.440" v="446" actId="20577"/>
        <pc:sldMkLst>
          <pc:docMk/>
          <pc:sldMk cId="846116511" sldId="319"/>
        </pc:sldMkLst>
        <pc:spChg chg="mod">
          <ac:chgData name="Guest User" userId="S::urn:spo:anon#c45332eaf024a293fbbce963f8b93484ea32402808e68510df68a5412e306beb::" providerId="AD" clId="Web-{ECD3461A-3EB2-3F3E-F535-C1F549B25970}" dt="2022-01-05T08:46:49.440" v="446" actId="20577"/>
          <ac:spMkLst>
            <pc:docMk/>
            <pc:sldMk cId="846116511" sldId="319"/>
            <ac:spMk id="5" creationId="{866DBFAE-C938-4355-B76C-84CAD9250331}"/>
          </ac:spMkLst>
        </pc:spChg>
      </pc:sldChg>
    </pc:docChg>
  </pc:docChgLst>
  <pc:docChgLst>
    <pc:chgData name="Nadine Bernasconi" userId="S::nadine.bernasconi@reseaueducation.onmicrosoft.com::e3cdd8bd-0880-4c98-89c2-aacf813f739d" providerId="AD" clId="Web-{7C0C0A97-8FF1-1D4B-3AF2-F064AC7C7AF8}"/>
    <pc:docChg chg="modSld">
      <pc:chgData name="Nadine Bernasconi" userId="S::nadine.bernasconi@reseaueducation.onmicrosoft.com::e3cdd8bd-0880-4c98-89c2-aacf813f739d" providerId="AD" clId="Web-{7C0C0A97-8FF1-1D4B-3AF2-F064AC7C7AF8}" dt="2022-01-27T11:09:27.298" v="4" actId="14100"/>
      <pc:docMkLst>
        <pc:docMk/>
      </pc:docMkLst>
      <pc:sldChg chg="delSp modSp">
        <pc:chgData name="Nadine Bernasconi" userId="S::nadine.bernasconi@reseaueducation.onmicrosoft.com::e3cdd8bd-0880-4c98-89c2-aacf813f739d" providerId="AD" clId="Web-{7C0C0A97-8FF1-1D4B-3AF2-F064AC7C7AF8}" dt="2022-01-27T10:54:12.018" v="2"/>
        <pc:sldMkLst>
          <pc:docMk/>
          <pc:sldMk cId="2940451664" sldId="314"/>
        </pc:sldMkLst>
        <pc:spChg chg="del mod">
          <ac:chgData name="Nadine Bernasconi" userId="S::nadine.bernasconi@reseaueducation.onmicrosoft.com::e3cdd8bd-0880-4c98-89c2-aacf813f739d" providerId="AD" clId="Web-{7C0C0A97-8FF1-1D4B-3AF2-F064AC7C7AF8}" dt="2022-01-27T10:54:10.956" v="1"/>
          <ac:spMkLst>
            <pc:docMk/>
            <pc:sldMk cId="2940451664" sldId="314"/>
            <ac:spMk id="6" creationId="{781A100C-187D-447E-A8E5-06D111FFF5E9}"/>
          </ac:spMkLst>
        </pc:spChg>
        <pc:picChg chg="del">
          <ac:chgData name="Nadine Bernasconi" userId="S::nadine.bernasconi@reseaueducation.onmicrosoft.com::e3cdd8bd-0880-4c98-89c2-aacf813f739d" providerId="AD" clId="Web-{7C0C0A97-8FF1-1D4B-3AF2-F064AC7C7AF8}" dt="2022-01-27T10:54:12.018" v="2"/>
          <ac:picMkLst>
            <pc:docMk/>
            <pc:sldMk cId="2940451664" sldId="314"/>
            <ac:picMk id="8" creationId="{5F97A0B2-C6D8-3C4A-905C-5638CC7B1036}"/>
          </ac:picMkLst>
        </pc:picChg>
      </pc:sldChg>
      <pc:sldChg chg="modSp">
        <pc:chgData name="Nadine Bernasconi" userId="S::nadine.bernasconi@reseaueducation.onmicrosoft.com::e3cdd8bd-0880-4c98-89c2-aacf813f739d" providerId="AD" clId="Web-{7C0C0A97-8FF1-1D4B-3AF2-F064AC7C7AF8}" dt="2022-01-27T11:09:27.298" v="4" actId="14100"/>
        <pc:sldMkLst>
          <pc:docMk/>
          <pc:sldMk cId="149145972" sldId="316"/>
        </pc:sldMkLst>
        <pc:picChg chg="mod">
          <ac:chgData name="Nadine Bernasconi" userId="S::nadine.bernasconi@reseaueducation.onmicrosoft.com::e3cdd8bd-0880-4c98-89c2-aacf813f739d" providerId="AD" clId="Web-{7C0C0A97-8FF1-1D4B-3AF2-F064AC7C7AF8}" dt="2022-01-27T11:09:27.298" v="4" actId="14100"/>
          <ac:picMkLst>
            <pc:docMk/>
            <pc:sldMk cId="149145972" sldId="316"/>
            <ac:picMk id="2" creationId="{A1A710C2-767B-41A4-A6B2-69C6F18BD761}"/>
          </ac:picMkLst>
        </pc:picChg>
      </pc:sldChg>
    </pc:docChg>
  </pc:docChgLst>
  <pc:docChgLst>
    <pc:chgData name="Nadine Bernasconi" userId="S::nadine.bernasconi@reseaueducation.onmicrosoft.com::e3cdd8bd-0880-4c98-89c2-aacf813f739d" providerId="AD" clId="Web-{DB376F96-3635-478A-AE6D-AD666BF80279}"/>
    <pc:docChg chg="modSld">
      <pc:chgData name="Nadine Bernasconi" userId="S::nadine.bernasconi@reseaueducation.onmicrosoft.com::e3cdd8bd-0880-4c98-89c2-aacf813f739d" providerId="AD" clId="Web-{DB376F96-3635-478A-AE6D-AD666BF80279}" dt="2022-01-05T15:09:23.393" v="118" actId="20577"/>
      <pc:docMkLst>
        <pc:docMk/>
      </pc:docMkLst>
      <pc:sldChg chg="addSp delSp modSp">
        <pc:chgData name="Nadine Bernasconi" userId="S::nadine.bernasconi@reseaueducation.onmicrosoft.com::e3cdd8bd-0880-4c98-89c2-aacf813f739d" providerId="AD" clId="Web-{DB376F96-3635-478A-AE6D-AD666BF80279}" dt="2022-01-05T15:01:39.417" v="76"/>
        <pc:sldMkLst>
          <pc:docMk/>
          <pc:sldMk cId="826325731" sldId="256"/>
        </pc:sldMkLst>
        <pc:spChg chg="del mod">
          <ac:chgData name="Nadine Bernasconi" userId="S::nadine.bernasconi@reseaueducation.onmicrosoft.com::e3cdd8bd-0880-4c98-89c2-aacf813f739d" providerId="AD" clId="Web-{DB376F96-3635-478A-AE6D-AD666BF80279}" dt="2022-01-05T14:56:39.553" v="36"/>
          <ac:spMkLst>
            <pc:docMk/>
            <pc:sldMk cId="826325731" sldId="256"/>
            <ac:spMk id="12" creationId="{9FC78B16-5FF6-4683-98AC-9EE68DA4F2E9}"/>
          </ac:spMkLst>
        </pc:spChg>
        <pc:spChg chg="add mod">
          <ac:chgData name="Nadine Bernasconi" userId="S::nadine.bernasconi@reseaueducation.onmicrosoft.com::e3cdd8bd-0880-4c98-89c2-aacf813f739d" providerId="AD" clId="Web-{DB376F96-3635-478A-AE6D-AD666BF80279}" dt="2022-01-05T14:56:53.616" v="39" actId="1076"/>
          <ac:spMkLst>
            <pc:docMk/>
            <pc:sldMk cId="826325731" sldId="256"/>
            <ac:spMk id="13" creationId="{0CEA35CA-70DC-4335-A8B4-C76A12DC49C3}"/>
          </ac:spMkLst>
        </pc:spChg>
        <pc:spChg chg="add mod">
          <ac:chgData name="Nadine Bernasconi" userId="S::nadine.bernasconi@reseaueducation.onmicrosoft.com::e3cdd8bd-0880-4c98-89c2-aacf813f739d" providerId="AD" clId="Web-{DB376F96-3635-478A-AE6D-AD666BF80279}" dt="2022-01-05T14:57:42.617" v="73" actId="1076"/>
          <ac:spMkLst>
            <pc:docMk/>
            <pc:sldMk cId="826325731" sldId="256"/>
            <ac:spMk id="14" creationId="{CFD2C4B8-AD0A-47EF-882F-44868B438DBC}"/>
          </ac:spMkLst>
        </pc:spChg>
        <pc:spChg chg="add mod">
          <ac:chgData name="Nadine Bernasconi" userId="S::nadine.bernasconi@reseaueducation.onmicrosoft.com::e3cdd8bd-0880-4c98-89c2-aacf813f739d" providerId="AD" clId="Web-{DB376F96-3635-478A-AE6D-AD666BF80279}" dt="2022-01-05T14:57:38.476" v="71" actId="1076"/>
          <ac:spMkLst>
            <pc:docMk/>
            <pc:sldMk cId="826325731" sldId="256"/>
            <ac:spMk id="15" creationId="{02C145DF-FDDC-4707-9701-2ABE873511A9}"/>
          </ac:spMkLst>
        </pc:spChg>
        <pc:spChg chg="add del">
          <ac:chgData name="Nadine Bernasconi" userId="S::nadine.bernasconi@reseaueducation.onmicrosoft.com::e3cdd8bd-0880-4c98-89c2-aacf813f739d" providerId="AD" clId="Web-{DB376F96-3635-478A-AE6D-AD666BF80279}" dt="2022-01-05T15:01:31.792" v="75"/>
          <ac:spMkLst>
            <pc:docMk/>
            <pc:sldMk cId="826325731" sldId="256"/>
            <ac:spMk id="16" creationId="{BE23F884-B008-4032-B51A-0E7A6BAC51A3}"/>
          </ac:spMkLst>
        </pc:spChg>
        <pc:spChg chg="add">
          <ac:chgData name="Nadine Bernasconi" userId="S::nadine.bernasconi@reseaueducation.onmicrosoft.com::e3cdd8bd-0880-4c98-89c2-aacf813f739d" providerId="AD" clId="Web-{DB376F96-3635-478A-AE6D-AD666BF80279}" dt="2022-01-05T15:01:39.417" v="76"/>
          <ac:spMkLst>
            <pc:docMk/>
            <pc:sldMk cId="826325731" sldId="256"/>
            <ac:spMk id="17" creationId="{25B3EF25-A9A5-4975-A74D-DE2CBA486D1E}"/>
          </ac:spMkLst>
        </pc:spChg>
        <pc:picChg chg="mod">
          <ac:chgData name="Nadine Bernasconi" userId="S::nadine.bernasconi@reseaueducation.onmicrosoft.com::e3cdd8bd-0880-4c98-89c2-aacf813f739d" providerId="AD" clId="Web-{DB376F96-3635-478A-AE6D-AD666BF80279}" dt="2022-01-05T14:57:39.882" v="72" actId="1076"/>
          <ac:picMkLst>
            <pc:docMk/>
            <pc:sldMk cId="826325731" sldId="256"/>
            <ac:picMk id="8" creationId="{F64DB946-68DE-1644-85AB-1B48D4EE3E8E}"/>
          </ac:picMkLst>
        </pc:picChg>
        <pc:picChg chg="mod">
          <ac:chgData name="Nadine Bernasconi" userId="S::nadine.bernasconi@reseaueducation.onmicrosoft.com::e3cdd8bd-0880-4c98-89c2-aacf813f739d" providerId="AD" clId="Web-{DB376F96-3635-478A-AE6D-AD666BF80279}" dt="2022-01-05T14:56:55.163" v="40" actId="1076"/>
          <ac:picMkLst>
            <pc:docMk/>
            <pc:sldMk cId="826325731" sldId="256"/>
            <ac:picMk id="22" creationId="{76F13C4C-AF77-D245-94F3-773AF66CB620}"/>
          </ac:picMkLst>
        </pc:picChg>
      </pc:sldChg>
      <pc:sldChg chg="modSp">
        <pc:chgData name="Nadine Bernasconi" userId="S::nadine.bernasconi@reseaueducation.onmicrosoft.com::e3cdd8bd-0880-4c98-89c2-aacf813f739d" providerId="AD" clId="Web-{DB376F96-3635-478A-AE6D-AD666BF80279}" dt="2022-01-05T15:09:23.393" v="118" actId="20577"/>
        <pc:sldMkLst>
          <pc:docMk/>
          <pc:sldMk cId="1031382169" sldId="257"/>
        </pc:sldMkLst>
        <pc:spChg chg="mod">
          <ac:chgData name="Nadine Bernasconi" userId="S::nadine.bernasconi@reseaueducation.onmicrosoft.com::e3cdd8bd-0880-4c98-89c2-aacf813f739d" providerId="AD" clId="Web-{DB376F96-3635-478A-AE6D-AD666BF80279}" dt="2022-01-05T15:09:23.393" v="118" actId="20577"/>
          <ac:spMkLst>
            <pc:docMk/>
            <pc:sldMk cId="1031382169" sldId="257"/>
            <ac:spMk id="3" creationId="{0023BA75-9261-124F-B0F7-8E945AC2FC80}"/>
          </ac:spMkLst>
        </pc:spChg>
      </pc:sldChg>
    </pc:docChg>
  </pc:docChgLst>
  <pc:docChgLst>
    <pc:chgData name="Nadine Bernasconi" userId="S::nadine.bernasconi@reseaueducation.onmicrosoft.com::e3cdd8bd-0880-4c98-89c2-aacf813f739d" providerId="AD" clId="Web-{A9C7517F-774B-8F61-5006-8D01DCE2BC84}"/>
    <pc:docChg chg="modSld">
      <pc:chgData name="Nadine Bernasconi" userId="S::nadine.bernasconi@reseaueducation.onmicrosoft.com::e3cdd8bd-0880-4c98-89c2-aacf813f739d" providerId="AD" clId="Web-{A9C7517F-774B-8F61-5006-8D01DCE2BC84}" dt="2022-01-20T15:46:11.171" v="7" actId="20577"/>
      <pc:docMkLst>
        <pc:docMk/>
      </pc:docMkLst>
      <pc:sldChg chg="modSp">
        <pc:chgData name="Nadine Bernasconi" userId="S::nadine.bernasconi@reseaueducation.onmicrosoft.com::e3cdd8bd-0880-4c98-89c2-aacf813f739d" providerId="AD" clId="Web-{A9C7517F-774B-8F61-5006-8D01DCE2BC84}" dt="2022-01-20T15:46:11.171" v="7" actId="20577"/>
        <pc:sldMkLst>
          <pc:docMk/>
          <pc:sldMk cId="826325731" sldId="256"/>
        </pc:sldMkLst>
        <pc:spChg chg="mod">
          <ac:chgData name="Nadine Bernasconi" userId="S::nadine.bernasconi@reseaueducation.onmicrosoft.com::e3cdd8bd-0880-4c98-89c2-aacf813f739d" providerId="AD" clId="Web-{A9C7517F-774B-8F61-5006-8D01DCE2BC84}" dt="2022-01-20T15:46:11.171" v="7" actId="20577"/>
          <ac:spMkLst>
            <pc:docMk/>
            <pc:sldMk cId="826325731" sldId="256"/>
            <ac:spMk id="17" creationId="{25B3EF25-A9A5-4975-A74D-DE2CBA486D1E}"/>
          </ac:spMkLst>
        </pc:spChg>
      </pc:sldChg>
    </pc:docChg>
  </pc:docChgLst>
  <pc:docChgLst>
    <pc:chgData name="Nadine Bernasconi" userId="S::nadine.bernasconi@reseaueducation.onmicrosoft.com::e3cdd8bd-0880-4c98-89c2-aacf813f739d" providerId="AD" clId="Web-{F2D489C2-07F9-4140-AF92-101623468F42}"/>
    <pc:docChg chg="modSld">
      <pc:chgData name="Nadine Bernasconi" userId="S::nadine.bernasconi@reseaueducation.onmicrosoft.com::e3cdd8bd-0880-4c98-89c2-aacf813f739d" providerId="AD" clId="Web-{F2D489C2-07F9-4140-AF92-101623468F42}" dt="2022-01-05T15:28:30.822" v="1" actId="20577"/>
      <pc:docMkLst>
        <pc:docMk/>
      </pc:docMkLst>
      <pc:sldChg chg="modSp">
        <pc:chgData name="Nadine Bernasconi" userId="S::nadine.bernasconi@reseaueducation.onmicrosoft.com::e3cdd8bd-0880-4c98-89c2-aacf813f739d" providerId="AD" clId="Web-{F2D489C2-07F9-4140-AF92-101623468F42}" dt="2022-01-05T15:28:30.822" v="1" actId="20577"/>
        <pc:sldMkLst>
          <pc:docMk/>
          <pc:sldMk cId="826325731" sldId="256"/>
        </pc:sldMkLst>
        <pc:spChg chg="mod">
          <ac:chgData name="Nadine Bernasconi" userId="S::nadine.bernasconi@reseaueducation.onmicrosoft.com::e3cdd8bd-0880-4c98-89c2-aacf813f739d" providerId="AD" clId="Web-{F2D489C2-07F9-4140-AF92-101623468F42}" dt="2022-01-05T15:28:30.822" v="1" actId="20577"/>
          <ac:spMkLst>
            <pc:docMk/>
            <pc:sldMk cId="826325731" sldId="256"/>
            <ac:spMk id="17" creationId="{25B3EF25-A9A5-4975-A74D-DE2CBA486D1E}"/>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sv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sv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6F65AD-30C2-4C4C-B96E-1E07EDC84901}"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64ED17BB-4A5C-4C0A-BC10-4F44A25C59B3}">
      <dgm:prSet custT="1"/>
      <dgm:spPr/>
      <dgm:t>
        <a:bodyPr/>
        <a:lstStyle/>
        <a:p>
          <a:pPr>
            <a:lnSpc>
              <a:spcPct val="100000"/>
            </a:lnSpc>
            <a:defRPr cap="all"/>
          </a:pPr>
          <a:r>
            <a:rPr lang="it-CH" sz="1200">
              <a:latin typeface="+mj-lt"/>
            </a:rPr>
            <a:t>Abstract </a:t>
          </a:r>
        </a:p>
        <a:p>
          <a:pPr>
            <a:lnSpc>
              <a:spcPct val="100000"/>
            </a:lnSpc>
            <a:defRPr cap="all"/>
          </a:pPr>
          <a:r>
            <a:rPr lang="it-CH" sz="1200">
              <a:latin typeface="+mj-lt"/>
            </a:rPr>
            <a:t>(SLIDE 3)</a:t>
          </a:r>
          <a:endParaRPr lang="en-US" sz="1200">
            <a:latin typeface="+mj-lt"/>
          </a:endParaRPr>
        </a:p>
      </dgm:t>
    </dgm:pt>
    <dgm:pt modelId="{FF862AF7-BBF0-41E4-83A8-4DBBD2FB7BCD}" type="parTrans" cxnId="{E3FF0960-E786-4BEB-B940-8B8426957BAD}">
      <dgm:prSet/>
      <dgm:spPr/>
      <dgm:t>
        <a:bodyPr/>
        <a:lstStyle/>
        <a:p>
          <a:endParaRPr lang="en-US"/>
        </a:p>
      </dgm:t>
    </dgm:pt>
    <dgm:pt modelId="{BF04DF54-355E-4A63-8BF8-DCDE758D5C0F}" type="sibTrans" cxnId="{E3FF0960-E786-4BEB-B940-8B8426957BAD}">
      <dgm:prSet/>
      <dgm:spPr/>
      <dgm:t>
        <a:bodyPr/>
        <a:lstStyle/>
        <a:p>
          <a:endParaRPr lang="en-US"/>
        </a:p>
      </dgm:t>
    </dgm:pt>
    <dgm:pt modelId="{8A9842C2-1987-4462-AA25-DCF026A80DCD}">
      <dgm:prSet custT="1"/>
      <dgm:spPr/>
      <dgm:t>
        <a:bodyPr/>
        <a:lstStyle/>
        <a:p>
          <a:pPr rtl="0">
            <a:lnSpc>
              <a:spcPct val="100000"/>
            </a:lnSpc>
            <a:defRPr cap="all"/>
          </a:pPr>
          <a:r>
            <a:rPr lang="it-CH" sz="1200" dirty="0">
              <a:latin typeface="+mj-lt"/>
            </a:rPr>
            <a:t>POWERPOINT - World Vision</a:t>
          </a:r>
        </a:p>
        <a:p>
          <a:pPr>
            <a:lnSpc>
              <a:spcPct val="100000"/>
            </a:lnSpc>
            <a:defRPr cap="all"/>
          </a:pPr>
          <a:r>
            <a:rPr lang="it-CH" sz="1200" dirty="0">
              <a:latin typeface="+mj-lt"/>
            </a:rPr>
            <a:t>(SLIDE 5)</a:t>
          </a:r>
        </a:p>
      </dgm:t>
    </dgm:pt>
    <dgm:pt modelId="{1A532C30-96A0-40C3-801A-3C88AC0469A6}" type="parTrans" cxnId="{6B58BE27-6621-462A-AA10-B1F0DFB3B342}">
      <dgm:prSet/>
      <dgm:spPr/>
      <dgm:t>
        <a:bodyPr/>
        <a:lstStyle/>
        <a:p>
          <a:endParaRPr lang="en-US"/>
        </a:p>
      </dgm:t>
    </dgm:pt>
    <dgm:pt modelId="{AB641F91-1ACF-470F-B379-780B1F343663}" type="sibTrans" cxnId="{6B58BE27-6621-462A-AA10-B1F0DFB3B342}">
      <dgm:prSet/>
      <dgm:spPr/>
      <dgm:t>
        <a:bodyPr/>
        <a:lstStyle/>
        <a:p>
          <a:endParaRPr lang="en-US"/>
        </a:p>
      </dgm:t>
    </dgm:pt>
    <dgm:pt modelId="{E4E1644C-1A98-4084-8A01-8C5936661481}">
      <dgm:prSet custT="1"/>
      <dgm:spPr/>
      <dgm:t>
        <a:bodyPr/>
        <a:lstStyle/>
        <a:p>
          <a:pPr>
            <a:lnSpc>
              <a:spcPct val="100000"/>
            </a:lnSpc>
            <a:defRPr cap="all"/>
          </a:pPr>
          <a:r>
            <a:rPr lang="it-CH" sz="1200" i="0" cap="none" dirty="0">
              <a:latin typeface="+mj-lt"/>
            </a:rPr>
            <a:t>VISUAL SUMMARIES </a:t>
          </a:r>
        </a:p>
        <a:p>
          <a:pPr>
            <a:lnSpc>
              <a:spcPct val="100000"/>
            </a:lnSpc>
            <a:defRPr cap="all"/>
          </a:pPr>
          <a:r>
            <a:rPr lang="it-CH" sz="1200" i="0" cap="none" dirty="0">
              <a:latin typeface="+mj-lt"/>
            </a:rPr>
            <a:t>(SLIDE 39)</a:t>
          </a:r>
          <a:endParaRPr lang="en-US" sz="1200" i="0" cap="none" dirty="0">
            <a:latin typeface="+mj-lt"/>
          </a:endParaRPr>
        </a:p>
      </dgm:t>
    </dgm:pt>
    <dgm:pt modelId="{106ABD05-66A1-46B6-93F4-ABDBEB9786B4}" type="parTrans" cxnId="{4C22A312-39E5-4AFD-9288-A02A5F902169}">
      <dgm:prSet/>
      <dgm:spPr/>
      <dgm:t>
        <a:bodyPr/>
        <a:lstStyle/>
        <a:p>
          <a:endParaRPr lang="en-US"/>
        </a:p>
      </dgm:t>
    </dgm:pt>
    <dgm:pt modelId="{AF54554E-57E8-44BB-9190-3543C5DE0CB3}" type="sibTrans" cxnId="{4C22A312-39E5-4AFD-9288-A02A5F902169}">
      <dgm:prSet/>
      <dgm:spPr/>
      <dgm:t>
        <a:bodyPr/>
        <a:lstStyle/>
        <a:p>
          <a:endParaRPr lang="en-US"/>
        </a:p>
      </dgm:t>
    </dgm:pt>
    <dgm:pt modelId="{F513ECA0-ED6F-3A44-A35B-58637162A0AD}">
      <dgm:prSet custT="1"/>
      <dgm:spPr/>
      <dgm:t>
        <a:bodyPr/>
        <a:lstStyle/>
        <a:p>
          <a:pPr rtl="0">
            <a:lnSpc>
              <a:spcPct val="100000"/>
            </a:lnSpc>
            <a:defRPr cap="all"/>
          </a:pPr>
          <a:r>
            <a:rPr lang="it-IT" sz="1100" dirty="0">
              <a:latin typeface="+mj-lt"/>
            </a:rPr>
            <a:t> </a:t>
          </a:r>
          <a:r>
            <a:rPr lang="it-IT" sz="1200" dirty="0">
              <a:latin typeface="+mj-lt"/>
            </a:rPr>
            <a:t>BR </a:t>
          </a:r>
          <a:r>
            <a:rPr lang="it-IT" sz="1200" dirty="0" err="1">
              <a:latin typeface="+mj-lt"/>
            </a:rPr>
            <a:t>exercise</a:t>
          </a:r>
          <a:r>
            <a:rPr lang="it-IT" sz="1200" dirty="0">
              <a:latin typeface="+mj-lt"/>
            </a:rPr>
            <a:t> </a:t>
          </a:r>
          <a:r>
            <a:rPr lang="it-IT" sz="1200" dirty="0" err="1">
              <a:latin typeface="+mj-lt"/>
            </a:rPr>
            <a:t>answers</a:t>
          </a:r>
          <a:r>
            <a:rPr lang="it-IT" sz="1200" dirty="0">
              <a:latin typeface="+mj-lt"/>
            </a:rPr>
            <a:t> &amp; </a:t>
          </a:r>
          <a:r>
            <a:rPr lang="it-IT" sz="1200" dirty="0" err="1">
              <a:latin typeface="+mj-lt"/>
            </a:rPr>
            <a:t>Closing</a:t>
          </a:r>
          <a:r>
            <a:rPr lang="it-IT" sz="1200" dirty="0">
              <a:latin typeface="+mj-lt"/>
            </a:rPr>
            <a:t> </a:t>
          </a:r>
          <a:r>
            <a:rPr lang="it-IT" sz="1200" dirty="0" err="1">
              <a:latin typeface="+mj-lt"/>
            </a:rPr>
            <a:t>questions</a:t>
          </a:r>
          <a:endParaRPr lang="it-IT" sz="1200" dirty="0">
            <a:latin typeface="+mj-lt"/>
          </a:endParaRPr>
        </a:p>
        <a:p>
          <a:pPr>
            <a:lnSpc>
              <a:spcPct val="100000"/>
            </a:lnSpc>
            <a:defRPr cap="all"/>
          </a:pPr>
          <a:r>
            <a:rPr lang="it-IT" sz="1200" i="0" cap="none" dirty="0">
              <a:latin typeface="+mj-lt"/>
            </a:rPr>
            <a:t>(SLIDE 28)</a:t>
          </a:r>
          <a:endParaRPr lang="it-IT" sz="1200" i="0" cap="none" dirty="0">
            <a:latin typeface="+mj-lt"/>
            <a:ea typeface="+mj-lt"/>
            <a:cs typeface="+mj-lt"/>
          </a:endParaRPr>
        </a:p>
      </dgm:t>
    </dgm:pt>
    <dgm:pt modelId="{49221962-A0BF-F44D-AC1A-E35B8568715A}" type="parTrans" cxnId="{13BCD4EB-AF16-6147-8033-B697CD8422FD}">
      <dgm:prSet/>
      <dgm:spPr/>
      <dgm:t>
        <a:bodyPr/>
        <a:lstStyle/>
        <a:p>
          <a:endParaRPr lang="it-IT"/>
        </a:p>
      </dgm:t>
    </dgm:pt>
    <dgm:pt modelId="{9A3F436B-F99C-7B41-A54C-6337572F1883}" type="sibTrans" cxnId="{13BCD4EB-AF16-6147-8033-B697CD8422FD}">
      <dgm:prSet/>
      <dgm:spPr/>
      <dgm:t>
        <a:bodyPr/>
        <a:lstStyle/>
        <a:p>
          <a:endParaRPr lang="it-IT"/>
        </a:p>
      </dgm:t>
    </dgm:pt>
    <dgm:pt modelId="{A31F190C-A21B-4EDE-B232-A395C2A09F1B}">
      <dgm:prSet phldr="0" custT="1"/>
      <dgm:spPr/>
      <dgm:t>
        <a:bodyPr/>
        <a:lstStyle/>
        <a:p>
          <a:pPr rtl="0">
            <a:lnSpc>
              <a:spcPct val="100000"/>
            </a:lnSpc>
            <a:defRPr cap="all"/>
          </a:pPr>
          <a:r>
            <a:rPr lang="it-CH" sz="1200" dirty="0">
              <a:latin typeface="+mj-lt"/>
            </a:rPr>
            <a:t>POWERPOINT - Right to Play</a:t>
          </a:r>
        </a:p>
        <a:p>
          <a:pPr>
            <a:lnSpc>
              <a:spcPct val="100000"/>
            </a:lnSpc>
            <a:defRPr cap="all"/>
          </a:pPr>
          <a:r>
            <a:rPr lang="it-CH" sz="1200" i="0" dirty="0">
              <a:latin typeface="+mj-lt"/>
              <a:cs typeface="Calibri"/>
            </a:rPr>
            <a:t>(slide 18)</a:t>
          </a:r>
          <a:endParaRPr lang="en-GB" sz="1200" i="0" dirty="0">
            <a:latin typeface="+mj-lt"/>
            <a:cs typeface="Calibri"/>
          </a:endParaRPr>
        </a:p>
      </dgm:t>
    </dgm:pt>
    <dgm:pt modelId="{7D15FEDD-8861-4E41-A0B9-DCCF395055E6}" type="parTrans" cxnId="{3170E4B7-3297-45A3-8B4A-89E467E30BE9}">
      <dgm:prSet/>
      <dgm:spPr/>
      <dgm:t>
        <a:bodyPr/>
        <a:lstStyle/>
        <a:p>
          <a:endParaRPr lang="it-IT"/>
        </a:p>
      </dgm:t>
    </dgm:pt>
    <dgm:pt modelId="{0D86B1E4-9822-4A61-9746-1353F0EB15F9}" type="sibTrans" cxnId="{3170E4B7-3297-45A3-8B4A-89E467E30BE9}">
      <dgm:prSet/>
      <dgm:spPr/>
      <dgm:t>
        <a:bodyPr/>
        <a:lstStyle/>
        <a:p>
          <a:endParaRPr lang="it-IT"/>
        </a:p>
      </dgm:t>
    </dgm:pt>
    <dgm:pt modelId="{7F9B76A6-5AE9-4DFB-9F9E-7900D4A49027}">
      <dgm:prSet phldr="0" custT="1"/>
      <dgm:spPr/>
      <dgm:t>
        <a:bodyPr/>
        <a:lstStyle/>
        <a:p>
          <a:pPr>
            <a:lnSpc>
              <a:spcPct val="100000"/>
            </a:lnSpc>
            <a:defRPr cap="all"/>
          </a:pPr>
          <a:r>
            <a:rPr lang="it-CH" sz="1200" i="0" cap="none" dirty="0">
              <a:latin typeface="+mj-lt"/>
            </a:rPr>
            <a:t>PHOTOS </a:t>
          </a:r>
          <a:endParaRPr lang="en-US" sz="1200" i="0" cap="none" dirty="0">
            <a:latin typeface="+mj-lt"/>
          </a:endParaRPr>
        </a:p>
        <a:p>
          <a:pPr>
            <a:lnSpc>
              <a:spcPct val="100000"/>
            </a:lnSpc>
            <a:defRPr cap="all"/>
          </a:pPr>
          <a:r>
            <a:rPr lang="en-US" sz="1200" i="0" cap="none" dirty="0">
              <a:latin typeface="+mj-lt"/>
            </a:rPr>
            <a:t>(SLIDE 33)</a:t>
          </a:r>
          <a:endParaRPr lang="en-GB" sz="1200" cap="none" dirty="0">
            <a:latin typeface="+mj-lt"/>
          </a:endParaRPr>
        </a:p>
      </dgm:t>
    </dgm:pt>
    <dgm:pt modelId="{D9EA40BC-DE14-49A5-918D-8CE592171282}" type="parTrans" cxnId="{09D2A3E7-4B37-4E3C-8E99-06D9EEE5B648}">
      <dgm:prSet/>
      <dgm:spPr/>
      <dgm:t>
        <a:bodyPr/>
        <a:lstStyle/>
        <a:p>
          <a:endParaRPr lang="it-IT"/>
        </a:p>
      </dgm:t>
    </dgm:pt>
    <dgm:pt modelId="{0F48AE31-9E93-485D-850B-13378EF37F72}" type="sibTrans" cxnId="{09D2A3E7-4B37-4E3C-8E99-06D9EEE5B648}">
      <dgm:prSet/>
      <dgm:spPr/>
      <dgm:t>
        <a:bodyPr/>
        <a:lstStyle/>
        <a:p>
          <a:endParaRPr lang="it-IT"/>
        </a:p>
      </dgm:t>
    </dgm:pt>
    <dgm:pt modelId="{C53E2EB8-2C76-42F4-A91D-90C666A3135C}" type="pres">
      <dgm:prSet presAssocID="{B66F65AD-30C2-4C4C-B96E-1E07EDC84901}" presName="root" presStyleCnt="0">
        <dgm:presLayoutVars>
          <dgm:dir/>
          <dgm:resizeHandles val="exact"/>
        </dgm:presLayoutVars>
      </dgm:prSet>
      <dgm:spPr/>
    </dgm:pt>
    <dgm:pt modelId="{6FD12087-77DC-4ED5-BC0A-0E40E30636C0}" type="pres">
      <dgm:prSet presAssocID="{64ED17BB-4A5C-4C0A-BC10-4F44A25C59B3}" presName="compNode" presStyleCnt="0"/>
      <dgm:spPr/>
    </dgm:pt>
    <dgm:pt modelId="{39587A95-A115-41A9-92A7-B6CE212C2050}" type="pres">
      <dgm:prSet presAssocID="{64ED17BB-4A5C-4C0A-BC10-4F44A25C59B3}" presName="iconBgRect" presStyleLbl="bgShp" presStyleIdx="0" presStyleCnt="6"/>
      <dgm:spPr/>
    </dgm:pt>
    <dgm:pt modelId="{BEBF5676-2AF2-42DF-AFF0-967F9317BC15}" type="pres">
      <dgm:prSet presAssocID="{64ED17BB-4A5C-4C0A-BC10-4F44A25C59B3}"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ument"/>
        </a:ext>
      </dgm:extLst>
    </dgm:pt>
    <dgm:pt modelId="{CBF926E3-B4F9-4331-8C49-706F5B7F3FFC}" type="pres">
      <dgm:prSet presAssocID="{64ED17BB-4A5C-4C0A-BC10-4F44A25C59B3}" presName="spaceRect" presStyleCnt="0"/>
      <dgm:spPr/>
    </dgm:pt>
    <dgm:pt modelId="{6A384192-276C-4CA0-8A00-B83B63F2DBCA}" type="pres">
      <dgm:prSet presAssocID="{64ED17BB-4A5C-4C0A-BC10-4F44A25C59B3}" presName="textRect" presStyleLbl="revTx" presStyleIdx="0" presStyleCnt="6">
        <dgm:presLayoutVars>
          <dgm:chMax val="1"/>
          <dgm:chPref val="1"/>
        </dgm:presLayoutVars>
      </dgm:prSet>
      <dgm:spPr/>
    </dgm:pt>
    <dgm:pt modelId="{353A0225-75D1-498E-87E7-73BC7AA19C40}" type="pres">
      <dgm:prSet presAssocID="{BF04DF54-355E-4A63-8BF8-DCDE758D5C0F}" presName="sibTrans" presStyleCnt="0"/>
      <dgm:spPr/>
    </dgm:pt>
    <dgm:pt modelId="{4C83D1BD-B690-4069-ACD5-F8AF3921952A}" type="pres">
      <dgm:prSet presAssocID="{8A9842C2-1987-4462-AA25-DCF026A80DCD}" presName="compNode" presStyleCnt="0"/>
      <dgm:spPr/>
    </dgm:pt>
    <dgm:pt modelId="{9409663C-5D0D-4F8A-85D9-A9CF497A9E89}" type="pres">
      <dgm:prSet presAssocID="{8A9842C2-1987-4462-AA25-DCF026A80DCD}" presName="iconBgRect" presStyleLbl="bgShp" presStyleIdx="1" presStyleCnt="6"/>
      <dgm:spPr/>
    </dgm:pt>
    <dgm:pt modelId="{E0CD34CF-10C7-4CC8-A8C9-70B2765B9AA3}" type="pres">
      <dgm:prSet presAssocID="{8A9842C2-1987-4462-AA25-DCF026A80DCD}" presName="iconRect" presStyleLbl="node1" presStyleIdx="1" presStyleCnt="6"/>
      <dgm:spPr>
        <a:blipFill dpi="0" rotWithShape="1">
          <a:blip xmlns:r="http://schemas.openxmlformats.org/officeDocument/2006/relationships" r:embed="rId3" cstate="print">
            <a:alphaModFix amt="70000"/>
            <a:extLst>
              <a:ext uri="{BEBA8EAE-BF5A-486C-A8C5-ECC9F3942E4B}">
                <a14:imgProps xmlns:a14="http://schemas.microsoft.com/office/drawing/2010/main">
                  <a14:imgLayer r:embed="rId4">
                    <a14:imgEffect>
                      <a14:sharpenSoften amount="28000"/>
                    </a14:imgEffect>
                  </a14:imgLayer>
                </a14:imgProps>
              </a:ext>
              <a:ext uri="{28A0092B-C50C-407E-A947-70E740481C1C}">
                <a14:useLocalDpi xmlns:a14="http://schemas.microsoft.com/office/drawing/2010/main"/>
              </a:ext>
            </a:extLst>
          </a:blip>
          <a:srcRect/>
          <a:stretch>
            <a:fillRect/>
          </a:stretch>
        </a:blipFill>
      </dgm:spPr>
    </dgm:pt>
    <dgm:pt modelId="{E56744D7-B933-44D1-9D5E-951D9974DCBA}" type="pres">
      <dgm:prSet presAssocID="{8A9842C2-1987-4462-AA25-DCF026A80DCD}" presName="spaceRect" presStyleCnt="0"/>
      <dgm:spPr/>
    </dgm:pt>
    <dgm:pt modelId="{C30A6518-67C8-4BE7-BE86-D0CBED51A2EA}" type="pres">
      <dgm:prSet presAssocID="{8A9842C2-1987-4462-AA25-DCF026A80DCD}" presName="textRect" presStyleLbl="revTx" presStyleIdx="1" presStyleCnt="6">
        <dgm:presLayoutVars>
          <dgm:chMax val="1"/>
          <dgm:chPref val="1"/>
        </dgm:presLayoutVars>
      </dgm:prSet>
      <dgm:spPr/>
    </dgm:pt>
    <dgm:pt modelId="{DEA371F4-A975-4DD2-B5EC-DFD3618C82C2}" type="pres">
      <dgm:prSet presAssocID="{AB641F91-1ACF-470F-B379-780B1F343663}" presName="sibTrans" presStyleCnt="0"/>
      <dgm:spPr/>
    </dgm:pt>
    <dgm:pt modelId="{0F31BE0A-B52F-4ECB-AE38-CF9010BF773D}" type="pres">
      <dgm:prSet presAssocID="{A31F190C-A21B-4EDE-B232-A395C2A09F1B}" presName="compNode" presStyleCnt="0"/>
      <dgm:spPr/>
    </dgm:pt>
    <dgm:pt modelId="{04CC06E6-74D6-4019-B22B-D0955B825035}" type="pres">
      <dgm:prSet presAssocID="{A31F190C-A21B-4EDE-B232-A395C2A09F1B}" presName="iconBgRect" presStyleLbl="bgShp" presStyleIdx="2" presStyleCnt="6"/>
      <dgm:spPr/>
    </dgm:pt>
    <dgm:pt modelId="{ABEF91AC-6BB5-4F85-B484-3E4DAA6EBD3E}" type="pres">
      <dgm:prSet presAssocID="{A31F190C-A21B-4EDE-B232-A395C2A09F1B}" presName="iconRect" presStyleLbl="node1" presStyleIdx="2" presStyleCnt="6"/>
      <dgm:spPr>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l="2973" t="2973" r="2973" b="2973"/>
          </a:stretch>
        </a:blipFill>
      </dgm:spPr>
    </dgm:pt>
    <dgm:pt modelId="{F385F8FA-6EC2-4B24-9FFA-4B20A1CE0DEF}" type="pres">
      <dgm:prSet presAssocID="{A31F190C-A21B-4EDE-B232-A395C2A09F1B}" presName="spaceRect" presStyleCnt="0"/>
      <dgm:spPr/>
    </dgm:pt>
    <dgm:pt modelId="{E3EC0C15-1F07-470A-8079-4D965F21AB0A}" type="pres">
      <dgm:prSet presAssocID="{A31F190C-A21B-4EDE-B232-A395C2A09F1B}" presName="textRect" presStyleLbl="revTx" presStyleIdx="2" presStyleCnt="6" custLinFactNeighborX="786" custLinFactNeighborY="-2619">
        <dgm:presLayoutVars>
          <dgm:chMax val="1"/>
          <dgm:chPref val="1"/>
        </dgm:presLayoutVars>
      </dgm:prSet>
      <dgm:spPr/>
    </dgm:pt>
    <dgm:pt modelId="{217508BB-3510-4356-8232-54D54CACB563}" type="pres">
      <dgm:prSet presAssocID="{0D86B1E4-9822-4A61-9746-1353F0EB15F9}" presName="sibTrans" presStyleCnt="0"/>
      <dgm:spPr/>
    </dgm:pt>
    <dgm:pt modelId="{EE85936E-41AA-904E-8852-BFF2FD31E112}" type="pres">
      <dgm:prSet presAssocID="{F513ECA0-ED6F-3A44-A35B-58637162A0AD}" presName="compNode" presStyleCnt="0"/>
      <dgm:spPr/>
    </dgm:pt>
    <dgm:pt modelId="{CFAED927-F661-3B42-812D-F9C6C49760BE}" type="pres">
      <dgm:prSet presAssocID="{F513ECA0-ED6F-3A44-A35B-58637162A0AD}" presName="iconBgRect" presStyleLbl="bgShp" presStyleIdx="3" presStyleCnt="6"/>
      <dgm:spPr/>
    </dgm:pt>
    <dgm:pt modelId="{B3DF6DEC-B2E4-4946-B7AF-70F457DE839A}" type="pres">
      <dgm:prSet presAssocID="{F513ECA0-ED6F-3A44-A35B-58637162A0AD}" presName="iconRect" presStyleLbl="node1" presStyleIdx="3" presStyleCnt="6"/>
      <dgm:spPr>
        <a:blipFill>
          <a:blip xmlns:r="http://schemas.openxmlformats.org/officeDocument/2006/relationships"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a:blipFill>
      </dgm:spPr>
      <dgm:extLst>
        <a:ext uri="{E40237B7-FDA0-4F09-8148-C483321AD2D9}">
          <dgm14:cNvPr xmlns:dgm14="http://schemas.microsoft.com/office/drawing/2010/diagram" id="0" name="" descr="Domande con riempimento a tinta unita"/>
        </a:ext>
      </dgm:extLst>
    </dgm:pt>
    <dgm:pt modelId="{1FD30393-7922-6347-94C7-194C3971E89E}" type="pres">
      <dgm:prSet presAssocID="{F513ECA0-ED6F-3A44-A35B-58637162A0AD}" presName="spaceRect" presStyleCnt="0"/>
      <dgm:spPr/>
    </dgm:pt>
    <dgm:pt modelId="{B6AC964B-0E9D-C146-8EDF-DC6F2F18000C}" type="pres">
      <dgm:prSet presAssocID="{F513ECA0-ED6F-3A44-A35B-58637162A0AD}" presName="textRect" presStyleLbl="revTx" presStyleIdx="3" presStyleCnt="6" custLinFactNeighborX="3143" custLinFactNeighborY="4">
        <dgm:presLayoutVars>
          <dgm:chMax val="1"/>
          <dgm:chPref val="1"/>
        </dgm:presLayoutVars>
      </dgm:prSet>
      <dgm:spPr/>
    </dgm:pt>
    <dgm:pt modelId="{EF812799-6C03-CA42-BCAA-CB535A59C50B}" type="pres">
      <dgm:prSet presAssocID="{9A3F436B-F99C-7B41-A54C-6337572F1883}" presName="sibTrans" presStyleCnt="0"/>
      <dgm:spPr/>
    </dgm:pt>
    <dgm:pt modelId="{4B02A376-4389-44E9-9C19-ED8027DCD0A4}" type="pres">
      <dgm:prSet presAssocID="{7F9B76A6-5AE9-4DFB-9F9E-7900D4A49027}" presName="compNode" presStyleCnt="0"/>
      <dgm:spPr/>
    </dgm:pt>
    <dgm:pt modelId="{D90C782B-FD58-4868-87BC-871DB710D659}" type="pres">
      <dgm:prSet presAssocID="{7F9B76A6-5AE9-4DFB-9F9E-7900D4A49027}" presName="iconBgRect" presStyleLbl="bgShp" presStyleIdx="4" presStyleCnt="6"/>
      <dgm:spPr/>
    </dgm:pt>
    <dgm:pt modelId="{7B33E88C-BE3B-4D3D-B0B7-DF738DEF7378}" type="pres">
      <dgm:prSet presAssocID="{7F9B76A6-5AE9-4DFB-9F9E-7900D4A49027}" presName="iconRect" presStyleLbl="node1" presStyleIdx="4" presStyleCnt="6"/>
      <dgm:spPr>
        <a:blipFill>
          <a:blip xmlns:r="http://schemas.openxmlformats.org/officeDocument/2006/relationships" r:embed="rId8">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a:stretch>
        </a:blipFill>
      </dgm:spPr>
      <dgm:extLst>
        <a:ext uri="{E40237B7-FDA0-4F09-8148-C483321AD2D9}">
          <dgm14:cNvPr xmlns:dgm14="http://schemas.microsoft.com/office/drawing/2010/diagram" id="0" name="" descr="Fotocamera con riempimento a tinta unita"/>
        </a:ext>
      </dgm:extLst>
    </dgm:pt>
    <dgm:pt modelId="{3B05CE7B-D760-4DB4-9167-794D57005792}" type="pres">
      <dgm:prSet presAssocID="{7F9B76A6-5AE9-4DFB-9F9E-7900D4A49027}" presName="spaceRect" presStyleCnt="0"/>
      <dgm:spPr/>
    </dgm:pt>
    <dgm:pt modelId="{38322523-A4C2-4B90-A14A-F14C634397F5}" type="pres">
      <dgm:prSet presAssocID="{7F9B76A6-5AE9-4DFB-9F9E-7900D4A49027}" presName="textRect" presStyleLbl="revTx" presStyleIdx="4" presStyleCnt="6" custLinFactNeighborX="1572" custLinFactNeighborY="-5895">
        <dgm:presLayoutVars>
          <dgm:chMax val="1"/>
          <dgm:chPref val="1"/>
        </dgm:presLayoutVars>
      </dgm:prSet>
      <dgm:spPr/>
    </dgm:pt>
    <dgm:pt modelId="{34A418EE-E7DB-4D5C-A1CE-14AE488D6098}" type="pres">
      <dgm:prSet presAssocID="{0F48AE31-9E93-485D-850B-13378EF37F72}" presName="sibTrans" presStyleCnt="0"/>
      <dgm:spPr/>
    </dgm:pt>
    <dgm:pt modelId="{E91F3039-D122-4DB7-9A82-95BF51BE3D3D}" type="pres">
      <dgm:prSet presAssocID="{E4E1644C-1A98-4084-8A01-8C5936661481}" presName="compNode" presStyleCnt="0"/>
      <dgm:spPr/>
    </dgm:pt>
    <dgm:pt modelId="{664BA415-8676-4E55-B313-F73C9647A01B}" type="pres">
      <dgm:prSet presAssocID="{E4E1644C-1A98-4084-8A01-8C5936661481}" presName="iconBgRect" presStyleLbl="bgShp" presStyleIdx="5" presStyleCnt="6"/>
      <dgm:spPr/>
    </dgm:pt>
    <dgm:pt modelId="{2BB61C63-7C78-4187-9905-99EE7CD664A6}" type="pres">
      <dgm:prSet presAssocID="{E4E1644C-1A98-4084-8A01-8C5936661481}" presName="iconRect" presStyleLbl="node1" presStyleIdx="5" presStyleCnt="6"/>
      <dgm:spPr>
        <a:blipFill>
          <a:blip xmlns:r="http://schemas.openxmlformats.org/officeDocument/2006/relationships"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a:blipFill>
      </dgm:spPr>
      <dgm:extLst>
        <a:ext uri="{E40237B7-FDA0-4F09-8148-C483321AD2D9}">
          <dgm14:cNvPr xmlns:dgm14="http://schemas.microsoft.com/office/drawing/2010/diagram" id="0" name="" descr="Docente"/>
        </a:ext>
      </dgm:extLst>
    </dgm:pt>
    <dgm:pt modelId="{6D9C394F-9C77-4588-BF65-5E1DB9F78E0D}" type="pres">
      <dgm:prSet presAssocID="{E4E1644C-1A98-4084-8A01-8C5936661481}" presName="spaceRect" presStyleCnt="0"/>
      <dgm:spPr/>
    </dgm:pt>
    <dgm:pt modelId="{59E23846-BB0D-4014-8EA4-5A6955A6FB66}" type="pres">
      <dgm:prSet presAssocID="{E4E1644C-1A98-4084-8A01-8C5936661481}" presName="textRect" presStyleLbl="revTx" presStyleIdx="5" presStyleCnt="6" custLinFactNeighborY="-3930">
        <dgm:presLayoutVars>
          <dgm:chMax val="1"/>
          <dgm:chPref val="1"/>
        </dgm:presLayoutVars>
      </dgm:prSet>
      <dgm:spPr/>
    </dgm:pt>
  </dgm:ptLst>
  <dgm:cxnLst>
    <dgm:cxn modelId="{D19D880D-C937-4989-ABE5-1624B4CB255A}" type="presOf" srcId="{F513ECA0-ED6F-3A44-A35B-58637162A0AD}" destId="{B6AC964B-0E9D-C146-8EDF-DC6F2F18000C}" srcOrd="0" destOrd="0" presId="urn:microsoft.com/office/officeart/2018/5/layout/IconCircleLabelList"/>
    <dgm:cxn modelId="{4C22A312-39E5-4AFD-9288-A02A5F902169}" srcId="{B66F65AD-30C2-4C4C-B96E-1E07EDC84901}" destId="{E4E1644C-1A98-4084-8A01-8C5936661481}" srcOrd="5" destOrd="0" parTransId="{106ABD05-66A1-46B6-93F4-ABDBEB9786B4}" sibTransId="{AF54554E-57E8-44BB-9190-3543C5DE0CB3}"/>
    <dgm:cxn modelId="{5025B715-CCA6-45F9-AA70-4215E8215CBD}" type="presOf" srcId="{B66F65AD-30C2-4C4C-B96E-1E07EDC84901}" destId="{C53E2EB8-2C76-42F4-A91D-90C666A3135C}" srcOrd="0" destOrd="0" presId="urn:microsoft.com/office/officeart/2018/5/layout/IconCircleLabelList"/>
    <dgm:cxn modelId="{48E8E116-B159-4ACC-A26F-5D3179A623BE}" type="presOf" srcId="{7F9B76A6-5AE9-4DFB-9F9E-7900D4A49027}" destId="{38322523-A4C2-4B90-A14A-F14C634397F5}" srcOrd="0" destOrd="0" presId="urn:microsoft.com/office/officeart/2018/5/layout/IconCircleLabelList"/>
    <dgm:cxn modelId="{6B58BE27-6621-462A-AA10-B1F0DFB3B342}" srcId="{B66F65AD-30C2-4C4C-B96E-1E07EDC84901}" destId="{8A9842C2-1987-4462-AA25-DCF026A80DCD}" srcOrd="1" destOrd="0" parTransId="{1A532C30-96A0-40C3-801A-3C88AC0469A6}" sibTransId="{AB641F91-1ACF-470F-B379-780B1F343663}"/>
    <dgm:cxn modelId="{E3FF0960-E786-4BEB-B940-8B8426957BAD}" srcId="{B66F65AD-30C2-4C4C-B96E-1E07EDC84901}" destId="{64ED17BB-4A5C-4C0A-BC10-4F44A25C59B3}" srcOrd="0" destOrd="0" parTransId="{FF862AF7-BBF0-41E4-83A8-4DBBD2FB7BCD}" sibTransId="{BF04DF54-355E-4A63-8BF8-DCDE758D5C0F}"/>
    <dgm:cxn modelId="{6F737495-A433-43A8-8B73-22229EEE21D0}" type="presOf" srcId="{E4E1644C-1A98-4084-8A01-8C5936661481}" destId="{59E23846-BB0D-4014-8EA4-5A6955A6FB66}" srcOrd="0" destOrd="0" presId="urn:microsoft.com/office/officeart/2018/5/layout/IconCircleLabelList"/>
    <dgm:cxn modelId="{E2C42F9E-A6F0-46A6-BC58-9E80B137FA6E}" type="presOf" srcId="{A31F190C-A21B-4EDE-B232-A395C2A09F1B}" destId="{E3EC0C15-1F07-470A-8079-4D965F21AB0A}" srcOrd="0" destOrd="0" presId="urn:microsoft.com/office/officeart/2018/5/layout/IconCircleLabelList"/>
    <dgm:cxn modelId="{3A47B69F-2885-4B3B-AF21-BB3A3552BC87}" type="presOf" srcId="{8A9842C2-1987-4462-AA25-DCF026A80DCD}" destId="{C30A6518-67C8-4BE7-BE86-D0CBED51A2EA}" srcOrd="0" destOrd="0" presId="urn:microsoft.com/office/officeart/2018/5/layout/IconCircleLabelList"/>
    <dgm:cxn modelId="{3170E4B7-3297-45A3-8B4A-89E467E30BE9}" srcId="{B66F65AD-30C2-4C4C-B96E-1E07EDC84901}" destId="{A31F190C-A21B-4EDE-B232-A395C2A09F1B}" srcOrd="2" destOrd="0" parTransId="{7D15FEDD-8861-4E41-A0B9-DCCF395055E6}" sibTransId="{0D86B1E4-9822-4A61-9746-1353F0EB15F9}"/>
    <dgm:cxn modelId="{09D2A3E7-4B37-4E3C-8E99-06D9EEE5B648}" srcId="{B66F65AD-30C2-4C4C-B96E-1E07EDC84901}" destId="{7F9B76A6-5AE9-4DFB-9F9E-7900D4A49027}" srcOrd="4" destOrd="0" parTransId="{D9EA40BC-DE14-49A5-918D-8CE592171282}" sibTransId="{0F48AE31-9E93-485D-850B-13378EF37F72}"/>
    <dgm:cxn modelId="{13BCD4EB-AF16-6147-8033-B697CD8422FD}" srcId="{B66F65AD-30C2-4C4C-B96E-1E07EDC84901}" destId="{F513ECA0-ED6F-3A44-A35B-58637162A0AD}" srcOrd="3" destOrd="0" parTransId="{49221962-A0BF-F44D-AC1A-E35B8568715A}" sibTransId="{9A3F436B-F99C-7B41-A54C-6337572F1883}"/>
    <dgm:cxn modelId="{157E5CFE-6D87-4359-9715-7D04406A4A61}" type="presOf" srcId="{64ED17BB-4A5C-4C0A-BC10-4F44A25C59B3}" destId="{6A384192-276C-4CA0-8A00-B83B63F2DBCA}" srcOrd="0" destOrd="0" presId="urn:microsoft.com/office/officeart/2018/5/layout/IconCircleLabelList"/>
    <dgm:cxn modelId="{157C4AC4-58AC-44EB-85FE-8410A9859A7D}" type="presParOf" srcId="{C53E2EB8-2C76-42F4-A91D-90C666A3135C}" destId="{6FD12087-77DC-4ED5-BC0A-0E40E30636C0}" srcOrd="0" destOrd="0" presId="urn:microsoft.com/office/officeart/2018/5/layout/IconCircleLabelList"/>
    <dgm:cxn modelId="{BA21DFEF-2FB3-4543-8884-3E75031F5442}" type="presParOf" srcId="{6FD12087-77DC-4ED5-BC0A-0E40E30636C0}" destId="{39587A95-A115-41A9-92A7-B6CE212C2050}" srcOrd="0" destOrd="0" presId="urn:microsoft.com/office/officeart/2018/5/layout/IconCircleLabelList"/>
    <dgm:cxn modelId="{19FA51B0-C1A8-4AF1-A36A-A421B73E13F7}" type="presParOf" srcId="{6FD12087-77DC-4ED5-BC0A-0E40E30636C0}" destId="{BEBF5676-2AF2-42DF-AFF0-967F9317BC15}" srcOrd="1" destOrd="0" presId="urn:microsoft.com/office/officeart/2018/5/layout/IconCircleLabelList"/>
    <dgm:cxn modelId="{71737058-E92B-438D-8965-A072F8A1E126}" type="presParOf" srcId="{6FD12087-77DC-4ED5-BC0A-0E40E30636C0}" destId="{CBF926E3-B4F9-4331-8C49-706F5B7F3FFC}" srcOrd="2" destOrd="0" presId="urn:microsoft.com/office/officeart/2018/5/layout/IconCircleLabelList"/>
    <dgm:cxn modelId="{7F7480D5-3D66-4774-ABF5-51066E044620}" type="presParOf" srcId="{6FD12087-77DC-4ED5-BC0A-0E40E30636C0}" destId="{6A384192-276C-4CA0-8A00-B83B63F2DBCA}" srcOrd="3" destOrd="0" presId="urn:microsoft.com/office/officeart/2018/5/layout/IconCircleLabelList"/>
    <dgm:cxn modelId="{BB376963-2968-4259-9C5F-6EF93C89BB4C}" type="presParOf" srcId="{C53E2EB8-2C76-42F4-A91D-90C666A3135C}" destId="{353A0225-75D1-498E-87E7-73BC7AA19C40}" srcOrd="1" destOrd="0" presId="urn:microsoft.com/office/officeart/2018/5/layout/IconCircleLabelList"/>
    <dgm:cxn modelId="{1FEA045E-422D-45B5-A90A-43D5F84C9276}" type="presParOf" srcId="{C53E2EB8-2C76-42F4-A91D-90C666A3135C}" destId="{4C83D1BD-B690-4069-ACD5-F8AF3921952A}" srcOrd="2" destOrd="0" presId="urn:microsoft.com/office/officeart/2018/5/layout/IconCircleLabelList"/>
    <dgm:cxn modelId="{D85C84F5-FA6B-4B33-87EE-C5C632BA517C}" type="presParOf" srcId="{4C83D1BD-B690-4069-ACD5-F8AF3921952A}" destId="{9409663C-5D0D-4F8A-85D9-A9CF497A9E89}" srcOrd="0" destOrd="0" presId="urn:microsoft.com/office/officeart/2018/5/layout/IconCircleLabelList"/>
    <dgm:cxn modelId="{D4B5E532-1A74-4C0E-AC6F-94B40D251EB4}" type="presParOf" srcId="{4C83D1BD-B690-4069-ACD5-F8AF3921952A}" destId="{E0CD34CF-10C7-4CC8-A8C9-70B2765B9AA3}" srcOrd="1" destOrd="0" presId="urn:microsoft.com/office/officeart/2018/5/layout/IconCircleLabelList"/>
    <dgm:cxn modelId="{6CE83636-B78E-4811-B0AC-051E81175F9A}" type="presParOf" srcId="{4C83D1BD-B690-4069-ACD5-F8AF3921952A}" destId="{E56744D7-B933-44D1-9D5E-951D9974DCBA}" srcOrd="2" destOrd="0" presId="urn:microsoft.com/office/officeart/2018/5/layout/IconCircleLabelList"/>
    <dgm:cxn modelId="{3788B09E-CF00-427D-AEEC-6EB27DE61FEE}" type="presParOf" srcId="{4C83D1BD-B690-4069-ACD5-F8AF3921952A}" destId="{C30A6518-67C8-4BE7-BE86-D0CBED51A2EA}" srcOrd="3" destOrd="0" presId="urn:microsoft.com/office/officeart/2018/5/layout/IconCircleLabelList"/>
    <dgm:cxn modelId="{5D274CF2-8A79-48DC-A9CB-BBAD5D6B7597}" type="presParOf" srcId="{C53E2EB8-2C76-42F4-A91D-90C666A3135C}" destId="{DEA371F4-A975-4DD2-B5EC-DFD3618C82C2}" srcOrd="3" destOrd="0" presId="urn:microsoft.com/office/officeart/2018/5/layout/IconCircleLabelList"/>
    <dgm:cxn modelId="{E988DD90-CD29-4805-967E-5F2FD56335DC}" type="presParOf" srcId="{C53E2EB8-2C76-42F4-A91D-90C666A3135C}" destId="{0F31BE0A-B52F-4ECB-AE38-CF9010BF773D}" srcOrd="4" destOrd="0" presId="urn:microsoft.com/office/officeart/2018/5/layout/IconCircleLabelList"/>
    <dgm:cxn modelId="{1B11349B-3CDF-488F-84AA-9C6BF874E971}" type="presParOf" srcId="{0F31BE0A-B52F-4ECB-AE38-CF9010BF773D}" destId="{04CC06E6-74D6-4019-B22B-D0955B825035}" srcOrd="0" destOrd="0" presId="urn:microsoft.com/office/officeart/2018/5/layout/IconCircleLabelList"/>
    <dgm:cxn modelId="{C51EFE88-78DE-4509-9E35-7AE07A8B50D2}" type="presParOf" srcId="{0F31BE0A-B52F-4ECB-AE38-CF9010BF773D}" destId="{ABEF91AC-6BB5-4F85-B484-3E4DAA6EBD3E}" srcOrd="1" destOrd="0" presId="urn:microsoft.com/office/officeart/2018/5/layout/IconCircleLabelList"/>
    <dgm:cxn modelId="{B482175C-5B94-4949-8E68-B24C2B71EDAE}" type="presParOf" srcId="{0F31BE0A-B52F-4ECB-AE38-CF9010BF773D}" destId="{F385F8FA-6EC2-4B24-9FFA-4B20A1CE0DEF}" srcOrd="2" destOrd="0" presId="urn:microsoft.com/office/officeart/2018/5/layout/IconCircleLabelList"/>
    <dgm:cxn modelId="{5D7AAB6E-57E5-449C-8F9D-AE42BA4FD8F5}" type="presParOf" srcId="{0F31BE0A-B52F-4ECB-AE38-CF9010BF773D}" destId="{E3EC0C15-1F07-470A-8079-4D965F21AB0A}" srcOrd="3" destOrd="0" presId="urn:microsoft.com/office/officeart/2018/5/layout/IconCircleLabelList"/>
    <dgm:cxn modelId="{D8BF73D7-719E-4E79-B0FC-F4BDF398847A}" type="presParOf" srcId="{C53E2EB8-2C76-42F4-A91D-90C666A3135C}" destId="{217508BB-3510-4356-8232-54D54CACB563}" srcOrd="5" destOrd="0" presId="urn:microsoft.com/office/officeart/2018/5/layout/IconCircleLabelList"/>
    <dgm:cxn modelId="{750AF4CE-6924-44BA-84E7-4CE25A8345B9}" type="presParOf" srcId="{C53E2EB8-2C76-42F4-A91D-90C666A3135C}" destId="{EE85936E-41AA-904E-8852-BFF2FD31E112}" srcOrd="6" destOrd="0" presId="urn:microsoft.com/office/officeart/2018/5/layout/IconCircleLabelList"/>
    <dgm:cxn modelId="{AAA0B929-A35A-4DC2-866B-F969F9B6098D}" type="presParOf" srcId="{EE85936E-41AA-904E-8852-BFF2FD31E112}" destId="{CFAED927-F661-3B42-812D-F9C6C49760BE}" srcOrd="0" destOrd="0" presId="urn:microsoft.com/office/officeart/2018/5/layout/IconCircleLabelList"/>
    <dgm:cxn modelId="{D547B6BA-7FEF-433F-88DD-E126E1380C78}" type="presParOf" srcId="{EE85936E-41AA-904E-8852-BFF2FD31E112}" destId="{B3DF6DEC-B2E4-4946-B7AF-70F457DE839A}" srcOrd="1" destOrd="0" presId="urn:microsoft.com/office/officeart/2018/5/layout/IconCircleLabelList"/>
    <dgm:cxn modelId="{D1325D7F-AFEC-4D31-9375-C43314057B4E}" type="presParOf" srcId="{EE85936E-41AA-904E-8852-BFF2FD31E112}" destId="{1FD30393-7922-6347-94C7-194C3971E89E}" srcOrd="2" destOrd="0" presId="urn:microsoft.com/office/officeart/2018/5/layout/IconCircleLabelList"/>
    <dgm:cxn modelId="{1E8920EA-4F70-46E2-9239-184EFBC1568E}" type="presParOf" srcId="{EE85936E-41AA-904E-8852-BFF2FD31E112}" destId="{B6AC964B-0E9D-C146-8EDF-DC6F2F18000C}" srcOrd="3" destOrd="0" presId="urn:microsoft.com/office/officeart/2018/5/layout/IconCircleLabelList"/>
    <dgm:cxn modelId="{1F4CC313-7C72-4D49-BECE-344CFE710C2D}" type="presParOf" srcId="{C53E2EB8-2C76-42F4-A91D-90C666A3135C}" destId="{EF812799-6C03-CA42-BCAA-CB535A59C50B}" srcOrd="7" destOrd="0" presId="urn:microsoft.com/office/officeart/2018/5/layout/IconCircleLabelList"/>
    <dgm:cxn modelId="{AB605028-7C41-4E60-9BC7-17FDDAE4F4CF}" type="presParOf" srcId="{C53E2EB8-2C76-42F4-A91D-90C666A3135C}" destId="{4B02A376-4389-44E9-9C19-ED8027DCD0A4}" srcOrd="8" destOrd="0" presId="urn:microsoft.com/office/officeart/2018/5/layout/IconCircleLabelList"/>
    <dgm:cxn modelId="{909D2130-FBDF-4E1B-B791-DB30730CADDB}" type="presParOf" srcId="{4B02A376-4389-44E9-9C19-ED8027DCD0A4}" destId="{D90C782B-FD58-4868-87BC-871DB710D659}" srcOrd="0" destOrd="0" presId="urn:microsoft.com/office/officeart/2018/5/layout/IconCircleLabelList"/>
    <dgm:cxn modelId="{C4DDA5A6-80E6-425D-A944-1CEE112088D3}" type="presParOf" srcId="{4B02A376-4389-44E9-9C19-ED8027DCD0A4}" destId="{7B33E88C-BE3B-4D3D-B0B7-DF738DEF7378}" srcOrd="1" destOrd="0" presId="urn:microsoft.com/office/officeart/2018/5/layout/IconCircleLabelList"/>
    <dgm:cxn modelId="{7369BBB5-7D36-4348-831A-8D3BFAEF8D23}" type="presParOf" srcId="{4B02A376-4389-44E9-9C19-ED8027DCD0A4}" destId="{3B05CE7B-D760-4DB4-9167-794D57005792}" srcOrd="2" destOrd="0" presId="urn:microsoft.com/office/officeart/2018/5/layout/IconCircleLabelList"/>
    <dgm:cxn modelId="{1852B585-DE41-464C-B546-72F634005B3D}" type="presParOf" srcId="{4B02A376-4389-44E9-9C19-ED8027DCD0A4}" destId="{38322523-A4C2-4B90-A14A-F14C634397F5}" srcOrd="3" destOrd="0" presId="urn:microsoft.com/office/officeart/2018/5/layout/IconCircleLabelList"/>
    <dgm:cxn modelId="{4C7F2740-38A5-4649-9C4D-4BE2700E6996}" type="presParOf" srcId="{C53E2EB8-2C76-42F4-A91D-90C666A3135C}" destId="{34A418EE-E7DB-4D5C-A1CE-14AE488D6098}" srcOrd="9" destOrd="0" presId="urn:microsoft.com/office/officeart/2018/5/layout/IconCircleLabelList"/>
    <dgm:cxn modelId="{658B78E3-E291-41CE-B361-E5BEDA8D9F1D}" type="presParOf" srcId="{C53E2EB8-2C76-42F4-A91D-90C666A3135C}" destId="{E91F3039-D122-4DB7-9A82-95BF51BE3D3D}" srcOrd="10" destOrd="0" presId="urn:microsoft.com/office/officeart/2018/5/layout/IconCircleLabelList"/>
    <dgm:cxn modelId="{D8A4899C-A0D0-4FF8-9B55-10824420AB9D}" type="presParOf" srcId="{E91F3039-D122-4DB7-9A82-95BF51BE3D3D}" destId="{664BA415-8676-4E55-B313-F73C9647A01B}" srcOrd="0" destOrd="0" presId="urn:microsoft.com/office/officeart/2018/5/layout/IconCircleLabelList"/>
    <dgm:cxn modelId="{7CBB65AC-34F0-49AE-B35B-39D8B9161214}" type="presParOf" srcId="{E91F3039-D122-4DB7-9A82-95BF51BE3D3D}" destId="{2BB61C63-7C78-4187-9905-99EE7CD664A6}" srcOrd="1" destOrd="0" presId="urn:microsoft.com/office/officeart/2018/5/layout/IconCircleLabelList"/>
    <dgm:cxn modelId="{D8A7DBD3-8D25-44EF-A0B1-E2AAF963D9A7}" type="presParOf" srcId="{E91F3039-D122-4DB7-9A82-95BF51BE3D3D}" destId="{6D9C394F-9C77-4588-BF65-5E1DB9F78E0D}" srcOrd="2" destOrd="0" presId="urn:microsoft.com/office/officeart/2018/5/layout/IconCircleLabelList"/>
    <dgm:cxn modelId="{B1453EB1-8B12-49FC-97C8-D7E9910AC477}" type="presParOf" srcId="{E91F3039-D122-4DB7-9A82-95BF51BE3D3D}" destId="{59E23846-BB0D-4014-8EA4-5A6955A6FB66}"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E64306-BC5D-4606-8F0B-DFBA45A04034}" type="doc">
      <dgm:prSet loTypeId="urn:microsoft.com/office/officeart/2005/8/layout/default" loCatId="icon" qsTypeId="urn:microsoft.com/office/officeart/2005/8/quickstyle/simple3" qsCatId="simple" csTypeId="urn:microsoft.com/office/officeart/2005/8/colors/accent2_2" csCatId="accent2"/>
      <dgm:spPr/>
      <dgm:t>
        <a:bodyPr/>
        <a:lstStyle/>
        <a:p>
          <a:endParaRPr lang="en-US"/>
        </a:p>
      </dgm:t>
    </dgm:pt>
    <dgm:pt modelId="{BFD794D2-2A36-4760-BA67-4B7432BB5353}">
      <dgm:prSet/>
      <dgm:spPr/>
      <dgm:t>
        <a:bodyPr/>
        <a:lstStyle/>
        <a:p>
          <a:r>
            <a:rPr lang="en-US"/>
            <a:t>Making education accessible - continuing Education Support Centers at their community level after the formal school hour since the parents are uneducated, cannot support their children. </a:t>
          </a:r>
        </a:p>
      </dgm:t>
    </dgm:pt>
    <dgm:pt modelId="{9E54A921-9E88-4667-9AF9-D6FC4FE63D12}" type="parTrans" cxnId="{51BAF49C-467D-4186-8CD4-596E05EE8B70}">
      <dgm:prSet/>
      <dgm:spPr/>
      <dgm:t>
        <a:bodyPr/>
        <a:lstStyle/>
        <a:p>
          <a:endParaRPr lang="en-US"/>
        </a:p>
      </dgm:t>
    </dgm:pt>
    <dgm:pt modelId="{D94C1806-F42F-47B1-A0A2-7919EFCFEE12}" type="sibTrans" cxnId="{51BAF49C-467D-4186-8CD4-596E05EE8B70}">
      <dgm:prSet/>
      <dgm:spPr/>
      <dgm:t>
        <a:bodyPr/>
        <a:lstStyle/>
        <a:p>
          <a:endParaRPr lang="en-US"/>
        </a:p>
      </dgm:t>
    </dgm:pt>
    <dgm:pt modelId="{986AC046-439A-4CF8-B080-72536E511385}">
      <dgm:prSet/>
      <dgm:spPr/>
      <dgm:t>
        <a:bodyPr/>
        <a:lstStyle/>
        <a:p>
          <a:r>
            <a:rPr lang="en-US"/>
            <a:t>Breaking the social and systemic barriers by creating awareness about the importance of education to children, especially Girls - most of the parents plan to give the girls in marriage as soon as they attain puberty. </a:t>
          </a:r>
        </a:p>
      </dgm:t>
    </dgm:pt>
    <dgm:pt modelId="{1EB5103C-E466-4950-8711-9BD4F9E2BEF5}" type="parTrans" cxnId="{B7EB9481-9CF7-4AA4-BC96-528467ED25FF}">
      <dgm:prSet/>
      <dgm:spPr/>
      <dgm:t>
        <a:bodyPr/>
        <a:lstStyle/>
        <a:p>
          <a:endParaRPr lang="en-US"/>
        </a:p>
      </dgm:t>
    </dgm:pt>
    <dgm:pt modelId="{F11D12C1-58D9-4FD4-823E-88D6CAC9B69C}" type="sibTrans" cxnId="{B7EB9481-9CF7-4AA4-BC96-528467ED25FF}">
      <dgm:prSet/>
      <dgm:spPr/>
      <dgm:t>
        <a:bodyPr/>
        <a:lstStyle/>
        <a:p>
          <a:endParaRPr lang="en-US"/>
        </a:p>
      </dgm:t>
    </dgm:pt>
    <dgm:pt modelId="{D06CD439-D02E-4792-BED3-32D498EA04E3}">
      <dgm:prSet/>
      <dgm:spPr/>
      <dgm:t>
        <a:bodyPr/>
        <a:lstStyle/>
        <a:p>
          <a:r>
            <a:rPr lang="en-US"/>
            <a:t>Helping the formal schoolteachers to make the schools as girls' friendly schools. </a:t>
          </a:r>
        </a:p>
      </dgm:t>
    </dgm:pt>
    <dgm:pt modelId="{66432148-2BDE-43F0-93BF-175CFF6819CC}" type="parTrans" cxnId="{21BB24EE-779A-44DE-B897-8AE45E87C1CB}">
      <dgm:prSet/>
      <dgm:spPr/>
      <dgm:t>
        <a:bodyPr/>
        <a:lstStyle/>
        <a:p>
          <a:endParaRPr lang="en-US"/>
        </a:p>
      </dgm:t>
    </dgm:pt>
    <dgm:pt modelId="{8D7B3541-93AD-4913-BCC6-57C2F80461CC}" type="sibTrans" cxnId="{21BB24EE-779A-44DE-B897-8AE45E87C1CB}">
      <dgm:prSet/>
      <dgm:spPr/>
      <dgm:t>
        <a:bodyPr/>
        <a:lstStyle/>
        <a:p>
          <a:endParaRPr lang="en-US"/>
        </a:p>
      </dgm:t>
    </dgm:pt>
    <dgm:pt modelId="{A45CE8A4-BCA9-47E0-B0A2-6982A928F0FC}">
      <dgm:prSet/>
      <dgm:spPr/>
      <dgm:t>
        <a:bodyPr/>
        <a:lstStyle/>
        <a:p>
          <a:r>
            <a:rPr lang="en-US"/>
            <a:t>Working with the State Child Protection mechanisms to function effectively to safeguard children.</a:t>
          </a:r>
        </a:p>
      </dgm:t>
    </dgm:pt>
    <dgm:pt modelId="{166FE554-DD34-4627-8C47-E59ECFEEFC95}" type="parTrans" cxnId="{1722541E-7360-46B8-BD1D-4B97D6C16366}">
      <dgm:prSet/>
      <dgm:spPr/>
      <dgm:t>
        <a:bodyPr/>
        <a:lstStyle/>
        <a:p>
          <a:endParaRPr lang="en-US"/>
        </a:p>
      </dgm:t>
    </dgm:pt>
    <dgm:pt modelId="{9C9540D5-EF47-40BF-9080-786C298CE2BB}" type="sibTrans" cxnId="{1722541E-7360-46B8-BD1D-4B97D6C16366}">
      <dgm:prSet/>
      <dgm:spPr/>
      <dgm:t>
        <a:bodyPr/>
        <a:lstStyle/>
        <a:p>
          <a:endParaRPr lang="en-US"/>
        </a:p>
      </dgm:t>
    </dgm:pt>
    <dgm:pt modelId="{5F8C91C5-4DAA-422E-8954-5878FD6F2037}">
      <dgm:prSet/>
      <dgm:spPr/>
      <dgm:t>
        <a:bodyPr/>
        <a:lstStyle/>
        <a:p>
          <a:r>
            <a:rPr lang="en-US"/>
            <a:t>Motivate the Panchayats to create a child tracking system to monitor the children's dropouts or child trafficking or into force labour or modern slavery or child labour…</a:t>
          </a:r>
        </a:p>
      </dgm:t>
    </dgm:pt>
    <dgm:pt modelId="{D0985AFA-FB50-434B-9712-11B6FA10F87A}" type="parTrans" cxnId="{5242D0B2-BFF6-4DB4-8265-A417A7498032}">
      <dgm:prSet/>
      <dgm:spPr/>
      <dgm:t>
        <a:bodyPr/>
        <a:lstStyle/>
        <a:p>
          <a:endParaRPr lang="en-US"/>
        </a:p>
      </dgm:t>
    </dgm:pt>
    <dgm:pt modelId="{EFAA06DC-8361-4EDC-90C2-9B2F942D1880}" type="sibTrans" cxnId="{5242D0B2-BFF6-4DB4-8265-A417A7498032}">
      <dgm:prSet/>
      <dgm:spPr/>
      <dgm:t>
        <a:bodyPr/>
        <a:lstStyle/>
        <a:p>
          <a:endParaRPr lang="en-US"/>
        </a:p>
      </dgm:t>
    </dgm:pt>
    <dgm:pt modelId="{C3D43A91-E5AD-5248-8088-8951B410232A}" type="pres">
      <dgm:prSet presAssocID="{84E64306-BC5D-4606-8F0B-DFBA45A04034}" presName="diagram" presStyleCnt="0">
        <dgm:presLayoutVars>
          <dgm:dir/>
          <dgm:resizeHandles val="exact"/>
        </dgm:presLayoutVars>
      </dgm:prSet>
      <dgm:spPr/>
    </dgm:pt>
    <dgm:pt modelId="{263A6E4F-2908-2B48-BF2B-3520D0BEF02C}" type="pres">
      <dgm:prSet presAssocID="{BFD794D2-2A36-4760-BA67-4B7432BB5353}" presName="node" presStyleLbl="node1" presStyleIdx="0" presStyleCnt="5">
        <dgm:presLayoutVars>
          <dgm:bulletEnabled val="1"/>
        </dgm:presLayoutVars>
      </dgm:prSet>
      <dgm:spPr/>
    </dgm:pt>
    <dgm:pt modelId="{FB6E7F4F-0366-C042-A019-5B1E884D5DCA}" type="pres">
      <dgm:prSet presAssocID="{D94C1806-F42F-47B1-A0A2-7919EFCFEE12}" presName="sibTrans" presStyleCnt="0"/>
      <dgm:spPr/>
    </dgm:pt>
    <dgm:pt modelId="{0D6AF654-53BB-B74D-8D99-00AB3DC05C0B}" type="pres">
      <dgm:prSet presAssocID="{986AC046-439A-4CF8-B080-72536E511385}" presName="node" presStyleLbl="node1" presStyleIdx="1" presStyleCnt="5">
        <dgm:presLayoutVars>
          <dgm:bulletEnabled val="1"/>
        </dgm:presLayoutVars>
      </dgm:prSet>
      <dgm:spPr/>
    </dgm:pt>
    <dgm:pt modelId="{F63F5E57-F115-8C43-983B-E54053EF2618}" type="pres">
      <dgm:prSet presAssocID="{F11D12C1-58D9-4FD4-823E-88D6CAC9B69C}" presName="sibTrans" presStyleCnt="0"/>
      <dgm:spPr/>
    </dgm:pt>
    <dgm:pt modelId="{A4818C0D-A25E-C441-982E-4713B136027B}" type="pres">
      <dgm:prSet presAssocID="{D06CD439-D02E-4792-BED3-32D498EA04E3}" presName="node" presStyleLbl="node1" presStyleIdx="2" presStyleCnt="5">
        <dgm:presLayoutVars>
          <dgm:bulletEnabled val="1"/>
        </dgm:presLayoutVars>
      </dgm:prSet>
      <dgm:spPr/>
    </dgm:pt>
    <dgm:pt modelId="{A1230880-781E-6F43-9C23-B006F11756FB}" type="pres">
      <dgm:prSet presAssocID="{8D7B3541-93AD-4913-BCC6-57C2F80461CC}" presName="sibTrans" presStyleCnt="0"/>
      <dgm:spPr/>
    </dgm:pt>
    <dgm:pt modelId="{C1397810-D365-CA4A-89CE-69D42DBD6DE0}" type="pres">
      <dgm:prSet presAssocID="{A45CE8A4-BCA9-47E0-B0A2-6982A928F0FC}" presName="node" presStyleLbl="node1" presStyleIdx="3" presStyleCnt="5">
        <dgm:presLayoutVars>
          <dgm:bulletEnabled val="1"/>
        </dgm:presLayoutVars>
      </dgm:prSet>
      <dgm:spPr/>
    </dgm:pt>
    <dgm:pt modelId="{B7E11C4E-45AA-184B-A7D3-607D012AC620}" type="pres">
      <dgm:prSet presAssocID="{9C9540D5-EF47-40BF-9080-786C298CE2BB}" presName="sibTrans" presStyleCnt="0"/>
      <dgm:spPr/>
    </dgm:pt>
    <dgm:pt modelId="{873D7DCC-8584-C14B-9EA1-371E31E42E00}" type="pres">
      <dgm:prSet presAssocID="{5F8C91C5-4DAA-422E-8954-5878FD6F2037}" presName="node" presStyleLbl="node1" presStyleIdx="4" presStyleCnt="5">
        <dgm:presLayoutVars>
          <dgm:bulletEnabled val="1"/>
        </dgm:presLayoutVars>
      </dgm:prSet>
      <dgm:spPr/>
    </dgm:pt>
  </dgm:ptLst>
  <dgm:cxnLst>
    <dgm:cxn modelId="{9C42F400-2128-6845-BB14-68C5970120F3}" type="presOf" srcId="{84E64306-BC5D-4606-8F0B-DFBA45A04034}" destId="{C3D43A91-E5AD-5248-8088-8951B410232A}" srcOrd="0" destOrd="0" presId="urn:microsoft.com/office/officeart/2005/8/layout/default"/>
    <dgm:cxn modelId="{83802105-DE4C-B346-BE6B-6C447929AD5B}" type="presOf" srcId="{A45CE8A4-BCA9-47E0-B0A2-6982A928F0FC}" destId="{C1397810-D365-CA4A-89CE-69D42DBD6DE0}" srcOrd="0" destOrd="0" presId="urn:microsoft.com/office/officeart/2005/8/layout/default"/>
    <dgm:cxn modelId="{1722541E-7360-46B8-BD1D-4B97D6C16366}" srcId="{84E64306-BC5D-4606-8F0B-DFBA45A04034}" destId="{A45CE8A4-BCA9-47E0-B0A2-6982A928F0FC}" srcOrd="3" destOrd="0" parTransId="{166FE554-DD34-4627-8C47-E59ECFEEFC95}" sibTransId="{9C9540D5-EF47-40BF-9080-786C298CE2BB}"/>
    <dgm:cxn modelId="{B7EB9481-9CF7-4AA4-BC96-528467ED25FF}" srcId="{84E64306-BC5D-4606-8F0B-DFBA45A04034}" destId="{986AC046-439A-4CF8-B080-72536E511385}" srcOrd="1" destOrd="0" parTransId="{1EB5103C-E466-4950-8711-9BD4F9E2BEF5}" sibTransId="{F11D12C1-58D9-4FD4-823E-88D6CAC9B69C}"/>
    <dgm:cxn modelId="{23122C93-732C-084D-B34E-7499767DC8B1}" type="presOf" srcId="{5F8C91C5-4DAA-422E-8954-5878FD6F2037}" destId="{873D7DCC-8584-C14B-9EA1-371E31E42E00}" srcOrd="0" destOrd="0" presId="urn:microsoft.com/office/officeart/2005/8/layout/default"/>
    <dgm:cxn modelId="{E0660799-E001-614A-A631-ABDCF4AA640B}" type="presOf" srcId="{BFD794D2-2A36-4760-BA67-4B7432BB5353}" destId="{263A6E4F-2908-2B48-BF2B-3520D0BEF02C}" srcOrd="0" destOrd="0" presId="urn:microsoft.com/office/officeart/2005/8/layout/default"/>
    <dgm:cxn modelId="{51BAF49C-467D-4186-8CD4-596E05EE8B70}" srcId="{84E64306-BC5D-4606-8F0B-DFBA45A04034}" destId="{BFD794D2-2A36-4760-BA67-4B7432BB5353}" srcOrd="0" destOrd="0" parTransId="{9E54A921-9E88-4667-9AF9-D6FC4FE63D12}" sibTransId="{D94C1806-F42F-47B1-A0A2-7919EFCFEE12}"/>
    <dgm:cxn modelId="{5242D0B2-BFF6-4DB4-8265-A417A7498032}" srcId="{84E64306-BC5D-4606-8F0B-DFBA45A04034}" destId="{5F8C91C5-4DAA-422E-8954-5878FD6F2037}" srcOrd="4" destOrd="0" parTransId="{D0985AFA-FB50-434B-9712-11B6FA10F87A}" sibTransId="{EFAA06DC-8361-4EDC-90C2-9B2F942D1880}"/>
    <dgm:cxn modelId="{4D6E49C6-3975-C74F-8AE7-85197DB01541}" type="presOf" srcId="{986AC046-439A-4CF8-B080-72536E511385}" destId="{0D6AF654-53BB-B74D-8D99-00AB3DC05C0B}" srcOrd="0" destOrd="0" presId="urn:microsoft.com/office/officeart/2005/8/layout/default"/>
    <dgm:cxn modelId="{51CF6FCB-C7E7-C147-BCC6-3B85969C2C24}" type="presOf" srcId="{D06CD439-D02E-4792-BED3-32D498EA04E3}" destId="{A4818C0D-A25E-C441-982E-4713B136027B}" srcOrd="0" destOrd="0" presId="urn:microsoft.com/office/officeart/2005/8/layout/default"/>
    <dgm:cxn modelId="{21BB24EE-779A-44DE-B897-8AE45E87C1CB}" srcId="{84E64306-BC5D-4606-8F0B-DFBA45A04034}" destId="{D06CD439-D02E-4792-BED3-32D498EA04E3}" srcOrd="2" destOrd="0" parTransId="{66432148-2BDE-43F0-93BF-175CFF6819CC}" sibTransId="{8D7B3541-93AD-4913-BCC6-57C2F80461CC}"/>
    <dgm:cxn modelId="{6A1E4FE6-54DF-6443-B38B-09B827C9877E}" type="presParOf" srcId="{C3D43A91-E5AD-5248-8088-8951B410232A}" destId="{263A6E4F-2908-2B48-BF2B-3520D0BEF02C}" srcOrd="0" destOrd="0" presId="urn:microsoft.com/office/officeart/2005/8/layout/default"/>
    <dgm:cxn modelId="{BA582BF8-E3E6-8A45-BA74-6BF829026220}" type="presParOf" srcId="{C3D43A91-E5AD-5248-8088-8951B410232A}" destId="{FB6E7F4F-0366-C042-A019-5B1E884D5DCA}" srcOrd="1" destOrd="0" presId="urn:microsoft.com/office/officeart/2005/8/layout/default"/>
    <dgm:cxn modelId="{A0796DAD-ED87-404E-A522-FB292016876A}" type="presParOf" srcId="{C3D43A91-E5AD-5248-8088-8951B410232A}" destId="{0D6AF654-53BB-B74D-8D99-00AB3DC05C0B}" srcOrd="2" destOrd="0" presId="urn:microsoft.com/office/officeart/2005/8/layout/default"/>
    <dgm:cxn modelId="{D46AE40E-18A3-774A-8081-CF66CA7437E7}" type="presParOf" srcId="{C3D43A91-E5AD-5248-8088-8951B410232A}" destId="{F63F5E57-F115-8C43-983B-E54053EF2618}" srcOrd="3" destOrd="0" presId="urn:microsoft.com/office/officeart/2005/8/layout/default"/>
    <dgm:cxn modelId="{AC39D8E5-2BAA-FE48-A825-4153FD30866D}" type="presParOf" srcId="{C3D43A91-E5AD-5248-8088-8951B410232A}" destId="{A4818C0D-A25E-C441-982E-4713B136027B}" srcOrd="4" destOrd="0" presId="urn:microsoft.com/office/officeart/2005/8/layout/default"/>
    <dgm:cxn modelId="{6AE2EEF4-6484-4A4C-BE36-7892E43321AA}" type="presParOf" srcId="{C3D43A91-E5AD-5248-8088-8951B410232A}" destId="{A1230880-781E-6F43-9C23-B006F11756FB}" srcOrd="5" destOrd="0" presId="urn:microsoft.com/office/officeart/2005/8/layout/default"/>
    <dgm:cxn modelId="{6D6F2A6A-8F0F-F046-AED2-12B404824F87}" type="presParOf" srcId="{C3D43A91-E5AD-5248-8088-8951B410232A}" destId="{C1397810-D365-CA4A-89CE-69D42DBD6DE0}" srcOrd="6" destOrd="0" presId="urn:microsoft.com/office/officeart/2005/8/layout/default"/>
    <dgm:cxn modelId="{50FCEB52-2D7D-654E-8552-7DF58788CF51}" type="presParOf" srcId="{C3D43A91-E5AD-5248-8088-8951B410232A}" destId="{B7E11C4E-45AA-184B-A7D3-607D012AC620}" srcOrd="7" destOrd="0" presId="urn:microsoft.com/office/officeart/2005/8/layout/default"/>
    <dgm:cxn modelId="{4E0BF089-745D-D848-81B8-F86A27980340}" type="presParOf" srcId="{C3D43A91-E5AD-5248-8088-8951B410232A}" destId="{873D7DCC-8584-C14B-9EA1-371E31E42E00}"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587A95-A115-41A9-92A7-B6CE212C2050}">
      <dsp:nvSpPr>
        <dsp:cNvPr id="0" name=""/>
        <dsp:cNvSpPr/>
      </dsp:nvSpPr>
      <dsp:spPr>
        <a:xfrm>
          <a:off x="299923" y="389933"/>
          <a:ext cx="933943" cy="93394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BF5676-2AF2-42DF-AFF0-967F9317BC15}">
      <dsp:nvSpPr>
        <dsp:cNvPr id="0" name=""/>
        <dsp:cNvSpPr/>
      </dsp:nvSpPr>
      <dsp:spPr>
        <a:xfrm>
          <a:off x="498960" y="588970"/>
          <a:ext cx="535869" cy="535869"/>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384192-276C-4CA0-8A00-B83B63F2DBCA}">
      <dsp:nvSpPr>
        <dsp:cNvPr id="0" name=""/>
        <dsp:cNvSpPr/>
      </dsp:nvSpPr>
      <dsp:spPr>
        <a:xfrm>
          <a:off x="1368" y="1614776"/>
          <a:ext cx="1531054" cy="612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it-CH" sz="1200" kern="1200">
              <a:latin typeface="+mj-lt"/>
            </a:rPr>
            <a:t>Abstract </a:t>
          </a:r>
        </a:p>
        <a:p>
          <a:pPr marL="0" lvl="0" indent="0" algn="ctr" defTabSz="533400">
            <a:lnSpc>
              <a:spcPct val="100000"/>
            </a:lnSpc>
            <a:spcBef>
              <a:spcPct val="0"/>
            </a:spcBef>
            <a:spcAft>
              <a:spcPct val="35000"/>
            </a:spcAft>
            <a:buNone/>
            <a:defRPr cap="all"/>
          </a:pPr>
          <a:r>
            <a:rPr lang="it-CH" sz="1200" kern="1200">
              <a:latin typeface="+mj-lt"/>
            </a:rPr>
            <a:t>(SLIDE 3)</a:t>
          </a:r>
          <a:endParaRPr lang="en-US" sz="1200" kern="1200">
            <a:latin typeface="+mj-lt"/>
          </a:endParaRPr>
        </a:p>
      </dsp:txBody>
      <dsp:txXfrm>
        <a:off x="1368" y="1614776"/>
        <a:ext cx="1531054" cy="612421"/>
      </dsp:txXfrm>
    </dsp:sp>
    <dsp:sp modelId="{9409663C-5D0D-4F8A-85D9-A9CF497A9E89}">
      <dsp:nvSpPr>
        <dsp:cNvPr id="0" name=""/>
        <dsp:cNvSpPr/>
      </dsp:nvSpPr>
      <dsp:spPr>
        <a:xfrm>
          <a:off x="2098912" y="389933"/>
          <a:ext cx="933943" cy="93394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CD34CF-10C7-4CC8-A8C9-70B2765B9AA3}">
      <dsp:nvSpPr>
        <dsp:cNvPr id="0" name=""/>
        <dsp:cNvSpPr/>
      </dsp:nvSpPr>
      <dsp:spPr>
        <a:xfrm>
          <a:off x="2297950" y="588970"/>
          <a:ext cx="535869" cy="535869"/>
        </a:xfrm>
        <a:prstGeom prst="rect">
          <a:avLst/>
        </a:prstGeom>
        <a:blipFill dpi="0" rotWithShape="1">
          <a:blip xmlns:r="http://schemas.openxmlformats.org/officeDocument/2006/relationships" r:embed="rId3" cstate="print">
            <a:alphaModFix amt="70000"/>
            <a:extLst>
              <a:ext uri="{BEBA8EAE-BF5A-486C-A8C5-ECC9F3942E4B}">
                <a14:imgProps xmlns:a14="http://schemas.microsoft.com/office/drawing/2010/main">
                  <a14:imgLayer r:embed="rId4">
                    <a14:imgEffect>
                      <a14:sharpenSoften amount="28000"/>
                    </a14:imgEffect>
                  </a14:imgLayer>
                </a14:imgProps>
              </a:ex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0A6518-67C8-4BE7-BE86-D0CBED51A2EA}">
      <dsp:nvSpPr>
        <dsp:cNvPr id="0" name=""/>
        <dsp:cNvSpPr/>
      </dsp:nvSpPr>
      <dsp:spPr>
        <a:xfrm>
          <a:off x="1800357" y="1614776"/>
          <a:ext cx="1531054" cy="612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rtl="0">
            <a:lnSpc>
              <a:spcPct val="100000"/>
            </a:lnSpc>
            <a:spcBef>
              <a:spcPct val="0"/>
            </a:spcBef>
            <a:spcAft>
              <a:spcPct val="35000"/>
            </a:spcAft>
            <a:buNone/>
            <a:defRPr cap="all"/>
          </a:pPr>
          <a:r>
            <a:rPr lang="it-CH" sz="1200" kern="1200" dirty="0">
              <a:latin typeface="+mj-lt"/>
            </a:rPr>
            <a:t>POWERPOINT - World Vision</a:t>
          </a:r>
        </a:p>
        <a:p>
          <a:pPr marL="0" lvl="0" indent="0" algn="ctr" defTabSz="533400">
            <a:lnSpc>
              <a:spcPct val="100000"/>
            </a:lnSpc>
            <a:spcBef>
              <a:spcPct val="0"/>
            </a:spcBef>
            <a:spcAft>
              <a:spcPct val="35000"/>
            </a:spcAft>
            <a:buNone/>
            <a:defRPr cap="all"/>
          </a:pPr>
          <a:r>
            <a:rPr lang="it-CH" sz="1200" kern="1200" dirty="0">
              <a:latin typeface="+mj-lt"/>
            </a:rPr>
            <a:t>(SLIDE 5)</a:t>
          </a:r>
        </a:p>
      </dsp:txBody>
      <dsp:txXfrm>
        <a:off x="1800357" y="1614776"/>
        <a:ext cx="1531054" cy="612421"/>
      </dsp:txXfrm>
    </dsp:sp>
    <dsp:sp modelId="{04CC06E6-74D6-4019-B22B-D0955B825035}">
      <dsp:nvSpPr>
        <dsp:cNvPr id="0" name=""/>
        <dsp:cNvSpPr/>
      </dsp:nvSpPr>
      <dsp:spPr>
        <a:xfrm>
          <a:off x="3897902" y="389933"/>
          <a:ext cx="933943" cy="93394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EF91AC-6BB5-4F85-B484-3E4DAA6EBD3E}">
      <dsp:nvSpPr>
        <dsp:cNvPr id="0" name=""/>
        <dsp:cNvSpPr/>
      </dsp:nvSpPr>
      <dsp:spPr>
        <a:xfrm>
          <a:off x="4096939" y="588970"/>
          <a:ext cx="535869" cy="535869"/>
        </a:xfrm>
        <a:prstGeom prst="rect">
          <a:avLst/>
        </a:prstGeom>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l="2973" t="2973" r="2973" b="2973"/>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EC0C15-1F07-470A-8079-4D965F21AB0A}">
      <dsp:nvSpPr>
        <dsp:cNvPr id="0" name=""/>
        <dsp:cNvSpPr/>
      </dsp:nvSpPr>
      <dsp:spPr>
        <a:xfrm>
          <a:off x="3611380" y="1598737"/>
          <a:ext cx="1531054" cy="612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rtl="0">
            <a:lnSpc>
              <a:spcPct val="100000"/>
            </a:lnSpc>
            <a:spcBef>
              <a:spcPct val="0"/>
            </a:spcBef>
            <a:spcAft>
              <a:spcPct val="35000"/>
            </a:spcAft>
            <a:buNone/>
            <a:defRPr cap="all"/>
          </a:pPr>
          <a:r>
            <a:rPr lang="it-CH" sz="1200" kern="1200" dirty="0">
              <a:latin typeface="+mj-lt"/>
            </a:rPr>
            <a:t>POWERPOINT - Right to Play</a:t>
          </a:r>
        </a:p>
        <a:p>
          <a:pPr marL="0" lvl="0" indent="0" algn="ctr" defTabSz="533400">
            <a:lnSpc>
              <a:spcPct val="100000"/>
            </a:lnSpc>
            <a:spcBef>
              <a:spcPct val="0"/>
            </a:spcBef>
            <a:spcAft>
              <a:spcPct val="35000"/>
            </a:spcAft>
            <a:buNone/>
            <a:defRPr cap="all"/>
          </a:pPr>
          <a:r>
            <a:rPr lang="it-CH" sz="1200" i="0" kern="1200" dirty="0">
              <a:latin typeface="+mj-lt"/>
              <a:cs typeface="Calibri"/>
            </a:rPr>
            <a:t>(slide 18)</a:t>
          </a:r>
          <a:endParaRPr lang="en-GB" sz="1200" i="0" kern="1200" dirty="0">
            <a:latin typeface="+mj-lt"/>
            <a:cs typeface="Calibri"/>
          </a:endParaRPr>
        </a:p>
      </dsp:txBody>
      <dsp:txXfrm>
        <a:off x="3611380" y="1598737"/>
        <a:ext cx="1531054" cy="612421"/>
      </dsp:txXfrm>
    </dsp:sp>
    <dsp:sp modelId="{CFAED927-F661-3B42-812D-F9C6C49760BE}">
      <dsp:nvSpPr>
        <dsp:cNvPr id="0" name=""/>
        <dsp:cNvSpPr/>
      </dsp:nvSpPr>
      <dsp:spPr>
        <a:xfrm>
          <a:off x="5696891" y="389933"/>
          <a:ext cx="933943" cy="93394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DF6DEC-B2E4-4946-B7AF-70F457DE839A}">
      <dsp:nvSpPr>
        <dsp:cNvPr id="0" name=""/>
        <dsp:cNvSpPr/>
      </dsp:nvSpPr>
      <dsp:spPr>
        <a:xfrm>
          <a:off x="5895928" y="588970"/>
          <a:ext cx="535869" cy="535869"/>
        </a:xfrm>
        <a:prstGeom prst="rect">
          <a:avLst/>
        </a:prstGeom>
        <a:blipFill>
          <a:blip xmlns:r="http://schemas.openxmlformats.org/officeDocument/2006/relationships"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AC964B-0E9D-C146-8EDF-DC6F2F18000C}">
      <dsp:nvSpPr>
        <dsp:cNvPr id="0" name=""/>
        <dsp:cNvSpPr/>
      </dsp:nvSpPr>
      <dsp:spPr>
        <a:xfrm>
          <a:off x="5446456" y="1614801"/>
          <a:ext cx="1531054" cy="612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rtl="0">
            <a:lnSpc>
              <a:spcPct val="100000"/>
            </a:lnSpc>
            <a:spcBef>
              <a:spcPct val="0"/>
            </a:spcBef>
            <a:spcAft>
              <a:spcPct val="35000"/>
            </a:spcAft>
            <a:buNone/>
            <a:defRPr cap="all"/>
          </a:pPr>
          <a:r>
            <a:rPr lang="it-IT" sz="1100" kern="1200" dirty="0">
              <a:latin typeface="+mj-lt"/>
            </a:rPr>
            <a:t> </a:t>
          </a:r>
          <a:r>
            <a:rPr lang="it-IT" sz="1200" kern="1200" dirty="0">
              <a:latin typeface="+mj-lt"/>
            </a:rPr>
            <a:t>BR </a:t>
          </a:r>
          <a:r>
            <a:rPr lang="it-IT" sz="1200" kern="1200" dirty="0" err="1">
              <a:latin typeface="+mj-lt"/>
            </a:rPr>
            <a:t>exercise</a:t>
          </a:r>
          <a:r>
            <a:rPr lang="it-IT" sz="1200" kern="1200" dirty="0">
              <a:latin typeface="+mj-lt"/>
            </a:rPr>
            <a:t> </a:t>
          </a:r>
          <a:r>
            <a:rPr lang="it-IT" sz="1200" kern="1200" dirty="0" err="1">
              <a:latin typeface="+mj-lt"/>
            </a:rPr>
            <a:t>answers</a:t>
          </a:r>
          <a:r>
            <a:rPr lang="it-IT" sz="1200" kern="1200" dirty="0">
              <a:latin typeface="+mj-lt"/>
            </a:rPr>
            <a:t> &amp; </a:t>
          </a:r>
          <a:r>
            <a:rPr lang="it-IT" sz="1200" kern="1200" dirty="0" err="1">
              <a:latin typeface="+mj-lt"/>
            </a:rPr>
            <a:t>Closing</a:t>
          </a:r>
          <a:r>
            <a:rPr lang="it-IT" sz="1200" kern="1200" dirty="0">
              <a:latin typeface="+mj-lt"/>
            </a:rPr>
            <a:t> </a:t>
          </a:r>
          <a:r>
            <a:rPr lang="it-IT" sz="1200" kern="1200" dirty="0" err="1">
              <a:latin typeface="+mj-lt"/>
            </a:rPr>
            <a:t>questions</a:t>
          </a:r>
          <a:endParaRPr lang="it-IT" sz="1200" kern="1200" dirty="0">
            <a:latin typeface="+mj-lt"/>
          </a:endParaRPr>
        </a:p>
        <a:p>
          <a:pPr marL="0" lvl="0" indent="0" algn="ctr" defTabSz="488950">
            <a:lnSpc>
              <a:spcPct val="100000"/>
            </a:lnSpc>
            <a:spcBef>
              <a:spcPct val="0"/>
            </a:spcBef>
            <a:spcAft>
              <a:spcPct val="35000"/>
            </a:spcAft>
            <a:buNone/>
            <a:defRPr cap="all"/>
          </a:pPr>
          <a:r>
            <a:rPr lang="it-IT" sz="1200" i="0" kern="1200" cap="none" dirty="0">
              <a:latin typeface="+mj-lt"/>
            </a:rPr>
            <a:t>(SLIDE 28)</a:t>
          </a:r>
          <a:endParaRPr lang="it-IT" sz="1200" i="0" kern="1200" cap="none" dirty="0">
            <a:latin typeface="+mj-lt"/>
            <a:ea typeface="+mj-lt"/>
            <a:cs typeface="+mj-lt"/>
          </a:endParaRPr>
        </a:p>
      </dsp:txBody>
      <dsp:txXfrm>
        <a:off x="5446456" y="1614801"/>
        <a:ext cx="1531054" cy="612421"/>
      </dsp:txXfrm>
    </dsp:sp>
    <dsp:sp modelId="{D90C782B-FD58-4868-87BC-871DB710D659}">
      <dsp:nvSpPr>
        <dsp:cNvPr id="0" name=""/>
        <dsp:cNvSpPr/>
      </dsp:nvSpPr>
      <dsp:spPr>
        <a:xfrm>
          <a:off x="7495880" y="389933"/>
          <a:ext cx="933943" cy="93394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33E88C-BE3B-4D3D-B0B7-DF738DEF7378}">
      <dsp:nvSpPr>
        <dsp:cNvPr id="0" name=""/>
        <dsp:cNvSpPr/>
      </dsp:nvSpPr>
      <dsp:spPr>
        <a:xfrm>
          <a:off x="7694917" y="588970"/>
          <a:ext cx="535869" cy="535869"/>
        </a:xfrm>
        <a:prstGeom prst="rect">
          <a:avLst/>
        </a:prstGeom>
        <a:blipFill>
          <a:blip xmlns:r="http://schemas.openxmlformats.org/officeDocument/2006/relationships" r:embed="rId8">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322523-A4C2-4B90-A14A-F14C634397F5}">
      <dsp:nvSpPr>
        <dsp:cNvPr id="0" name=""/>
        <dsp:cNvSpPr/>
      </dsp:nvSpPr>
      <dsp:spPr>
        <a:xfrm>
          <a:off x="7221393" y="1578674"/>
          <a:ext cx="1531054" cy="612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it-CH" sz="1200" i="0" kern="1200" cap="none" dirty="0">
              <a:latin typeface="+mj-lt"/>
            </a:rPr>
            <a:t>PHOTOS </a:t>
          </a:r>
          <a:endParaRPr lang="en-US" sz="1200" i="0" kern="1200" cap="none" dirty="0">
            <a:latin typeface="+mj-lt"/>
          </a:endParaRPr>
        </a:p>
        <a:p>
          <a:pPr marL="0" lvl="0" indent="0" algn="ctr" defTabSz="533400">
            <a:lnSpc>
              <a:spcPct val="100000"/>
            </a:lnSpc>
            <a:spcBef>
              <a:spcPct val="0"/>
            </a:spcBef>
            <a:spcAft>
              <a:spcPct val="35000"/>
            </a:spcAft>
            <a:buNone/>
            <a:defRPr cap="all"/>
          </a:pPr>
          <a:r>
            <a:rPr lang="en-US" sz="1200" i="0" kern="1200" cap="none" dirty="0">
              <a:latin typeface="+mj-lt"/>
            </a:rPr>
            <a:t>(SLIDE 33)</a:t>
          </a:r>
          <a:endParaRPr lang="en-GB" sz="1200" kern="1200" cap="none" dirty="0">
            <a:latin typeface="+mj-lt"/>
          </a:endParaRPr>
        </a:p>
      </dsp:txBody>
      <dsp:txXfrm>
        <a:off x="7221393" y="1578674"/>
        <a:ext cx="1531054" cy="612421"/>
      </dsp:txXfrm>
    </dsp:sp>
    <dsp:sp modelId="{664BA415-8676-4E55-B313-F73C9647A01B}">
      <dsp:nvSpPr>
        <dsp:cNvPr id="0" name=""/>
        <dsp:cNvSpPr/>
      </dsp:nvSpPr>
      <dsp:spPr>
        <a:xfrm>
          <a:off x="9294869" y="389933"/>
          <a:ext cx="933943" cy="93394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B61C63-7C78-4187-9905-99EE7CD664A6}">
      <dsp:nvSpPr>
        <dsp:cNvPr id="0" name=""/>
        <dsp:cNvSpPr/>
      </dsp:nvSpPr>
      <dsp:spPr>
        <a:xfrm>
          <a:off x="9493907" y="588970"/>
          <a:ext cx="535869" cy="535869"/>
        </a:xfrm>
        <a:prstGeom prst="rect">
          <a:avLst/>
        </a:prstGeom>
        <a:blipFill>
          <a:blip xmlns:r="http://schemas.openxmlformats.org/officeDocument/2006/relationships"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E23846-BB0D-4014-8EA4-5A6955A6FB66}">
      <dsp:nvSpPr>
        <dsp:cNvPr id="0" name=""/>
        <dsp:cNvSpPr/>
      </dsp:nvSpPr>
      <dsp:spPr>
        <a:xfrm>
          <a:off x="8996314" y="1590708"/>
          <a:ext cx="1531054" cy="612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it-CH" sz="1200" i="0" kern="1200" cap="none" dirty="0">
              <a:latin typeface="+mj-lt"/>
            </a:rPr>
            <a:t>VISUAL SUMMARIES </a:t>
          </a:r>
        </a:p>
        <a:p>
          <a:pPr marL="0" lvl="0" indent="0" algn="ctr" defTabSz="533400">
            <a:lnSpc>
              <a:spcPct val="100000"/>
            </a:lnSpc>
            <a:spcBef>
              <a:spcPct val="0"/>
            </a:spcBef>
            <a:spcAft>
              <a:spcPct val="35000"/>
            </a:spcAft>
            <a:buNone/>
            <a:defRPr cap="all"/>
          </a:pPr>
          <a:r>
            <a:rPr lang="it-CH" sz="1200" i="0" kern="1200" cap="none" dirty="0">
              <a:latin typeface="+mj-lt"/>
            </a:rPr>
            <a:t>(SLIDE 39)</a:t>
          </a:r>
          <a:endParaRPr lang="en-US" sz="1200" i="0" kern="1200" cap="none" dirty="0">
            <a:latin typeface="+mj-lt"/>
          </a:endParaRPr>
        </a:p>
      </dsp:txBody>
      <dsp:txXfrm>
        <a:off x="8996314" y="1590708"/>
        <a:ext cx="1531054" cy="6124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3A6E4F-2908-2B48-BF2B-3520D0BEF02C}">
      <dsp:nvSpPr>
        <dsp:cNvPr id="0" name=""/>
        <dsp:cNvSpPr/>
      </dsp:nvSpPr>
      <dsp:spPr>
        <a:xfrm>
          <a:off x="0" y="40290"/>
          <a:ext cx="3286125" cy="1971675"/>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Making education accessible - continuing Education Support Centers at their community level after the formal school hour since the parents are uneducated, cannot support their children. </a:t>
          </a:r>
        </a:p>
      </dsp:txBody>
      <dsp:txXfrm>
        <a:off x="0" y="40290"/>
        <a:ext cx="3286125" cy="1971675"/>
      </dsp:txXfrm>
    </dsp:sp>
    <dsp:sp modelId="{0D6AF654-53BB-B74D-8D99-00AB3DC05C0B}">
      <dsp:nvSpPr>
        <dsp:cNvPr id="0" name=""/>
        <dsp:cNvSpPr/>
      </dsp:nvSpPr>
      <dsp:spPr>
        <a:xfrm>
          <a:off x="3614737" y="40290"/>
          <a:ext cx="3286125" cy="1971675"/>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Breaking the social and systemic barriers by creating awareness about the importance of education to children, especially Girls - most of the parents plan to give the girls in marriage as soon as they attain puberty. </a:t>
          </a:r>
        </a:p>
      </dsp:txBody>
      <dsp:txXfrm>
        <a:off x="3614737" y="40290"/>
        <a:ext cx="3286125" cy="1971675"/>
      </dsp:txXfrm>
    </dsp:sp>
    <dsp:sp modelId="{A4818C0D-A25E-C441-982E-4713B136027B}">
      <dsp:nvSpPr>
        <dsp:cNvPr id="0" name=""/>
        <dsp:cNvSpPr/>
      </dsp:nvSpPr>
      <dsp:spPr>
        <a:xfrm>
          <a:off x="7229475" y="40290"/>
          <a:ext cx="3286125" cy="1971675"/>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Helping the formal schoolteachers to make the schools as girls' friendly schools. </a:t>
          </a:r>
        </a:p>
      </dsp:txBody>
      <dsp:txXfrm>
        <a:off x="7229475" y="40290"/>
        <a:ext cx="3286125" cy="1971675"/>
      </dsp:txXfrm>
    </dsp:sp>
    <dsp:sp modelId="{C1397810-D365-CA4A-89CE-69D42DBD6DE0}">
      <dsp:nvSpPr>
        <dsp:cNvPr id="0" name=""/>
        <dsp:cNvSpPr/>
      </dsp:nvSpPr>
      <dsp:spPr>
        <a:xfrm>
          <a:off x="1807368" y="2340578"/>
          <a:ext cx="3286125" cy="1971675"/>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Working with the State Child Protection mechanisms to function effectively to safeguard children.</a:t>
          </a:r>
        </a:p>
      </dsp:txBody>
      <dsp:txXfrm>
        <a:off x="1807368" y="2340578"/>
        <a:ext cx="3286125" cy="1971675"/>
      </dsp:txXfrm>
    </dsp:sp>
    <dsp:sp modelId="{873D7DCC-8584-C14B-9EA1-371E31E42E00}">
      <dsp:nvSpPr>
        <dsp:cNvPr id="0" name=""/>
        <dsp:cNvSpPr/>
      </dsp:nvSpPr>
      <dsp:spPr>
        <a:xfrm>
          <a:off x="5422106" y="2340578"/>
          <a:ext cx="3286125" cy="1971675"/>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Motivate the Panchayats to create a child tracking system to monitor the children's dropouts or child trafficking or into force labour or modern slavery or child labour…</a:t>
          </a:r>
        </a:p>
      </dsp:txBody>
      <dsp:txXfrm>
        <a:off x="5422106" y="2340578"/>
        <a:ext cx="3286125" cy="1971675"/>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CH"/>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10100B-5FCC-CE4E-A017-ED8BAB102C50}" type="datetimeFigureOut">
              <a:rPr lang="it-CH" smtClean="0"/>
              <a:t>27.01.22</a:t>
            </a:fld>
            <a:endParaRPr lang="it-CH"/>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CH"/>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CH"/>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71253A-BBEE-8145-A7C1-EE1B2331F4B5}" type="slidenum">
              <a:rPr lang="it-CH" smtClean="0"/>
              <a:t>‹N°›</a:t>
            </a:fld>
            <a:endParaRPr lang="it-CH"/>
          </a:p>
        </p:txBody>
      </p:sp>
    </p:spTree>
    <p:extLst>
      <p:ext uri="{BB962C8B-B14F-4D97-AF65-F5344CB8AC3E}">
        <p14:creationId xmlns:p14="http://schemas.microsoft.com/office/powerpoint/2010/main" val="882341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fa65b4be15_0_16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fa65b4be15_0_16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fa65b4be15_0_18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6" name="Google Shape;706;gfa65b4be15_0_18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fa65b4be15_0_18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4" name="Google Shape;714;gfa65b4be15_0_18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lt1"/>
              </a:buClr>
              <a:buSzPts val="1200"/>
              <a:buFont typeface="Arial"/>
              <a:buNone/>
            </a:pPr>
            <a:endParaRPr/>
          </a:p>
        </p:txBody>
      </p:sp>
      <p:sp>
        <p:nvSpPr>
          <p:cNvPr id="715" name="Google Shape;715;gfa65b4be15_0_1856:notes"/>
          <p:cNvSpPr txBox="1">
            <a:spLocks noGrp="1"/>
          </p:cNvSpPr>
          <p:nvPr>
            <p:ph type="sldNum" idx="12"/>
          </p:nvPr>
        </p:nvSpPr>
        <p:spPr>
          <a:xfrm>
            <a:off x="3885010" y="8684684"/>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fa65b4be15_0_18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4" name="Google Shape;724;gfa65b4be15_0_18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lt1"/>
              </a:buClr>
              <a:buSzPts val="1200"/>
              <a:buFont typeface="Arial"/>
              <a:buNone/>
            </a:pPr>
            <a:endParaRPr/>
          </a:p>
        </p:txBody>
      </p:sp>
      <p:sp>
        <p:nvSpPr>
          <p:cNvPr id="725" name="Google Shape;725;gfa65b4be15_0_1865:notes"/>
          <p:cNvSpPr txBox="1">
            <a:spLocks noGrp="1"/>
          </p:cNvSpPr>
          <p:nvPr>
            <p:ph type="sldNum" idx="12"/>
          </p:nvPr>
        </p:nvSpPr>
        <p:spPr>
          <a:xfrm>
            <a:off x="3885010" y="8684684"/>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fa65b4be15_0_18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3" name="Google Shape;733;gfa65b4be15_0_18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lt1"/>
              </a:buClr>
              <a:buSzPts val="1200"/>
              <a:buFont typeface="Arial"/>
              <a:buNone/>
            </a:pPr>
            <a:endParaRPr/>
          </a:p>
        </p:txBody>
      </p:sp>
      <p:sp>
        <p:nvSpPr>
          <p:cNvPr id="734" name="Google Shape;734;gfa65b4be15_0_1873:notes"/>
          <p:cNvSpPr txBox="1">
            <a:spLocks noGrp="1"/>
          </p:cNvSpPr>
          <p:nvPr>
            <p:ph type="sldNum" idx="12"/>
          </p:nvPr>
        </p:nvSpPr>
        <p:spPr>
          <a:xfrm>
            <a:off x="3885010" y="8684684"/>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fa65b4be15_0_1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2" name="Google Shape;742;gfa65b4be15_0_18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lt1"/>
              </a:buClr>
              <a:buSzPts val="1200"/>
              <a:buFont typeface="Arial"/>
              <a:buNone/>
            </a:pPr>
            <a:endParaRPr/>
          </a:p>
        </p:txBody>
      </p:sp>
      <p:sp>
        <p:nvSpPr>
          <p:cNvPr id="743" name="Google Shape;743;gfa65b4be15_0_1881:notes"/>
          <p:cNvSpPr txBox="1">
            <a:spLocks noGrp="1"/>
          </p:cNvSpPr>
          <p:nvPr>
            <p:ph type="sldNum" idx="12"/>
          </p:nvPr>
        </p:nvSpPr>
        <p:spPr>
          <a:xfrm>
            <a:off x="3885010" y="8684684"/>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fa65b4be15_0_163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5" name="Google Shape;475;gfa65b4be15_0_16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fa65b4be15_0_16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fa65b4be15_0_1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fa65b4be15_0_16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1" name="Google Shape;481;gfa65b4be15_0_16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endParaRPr/>
          </a:p>
          <a:p>
            <a:pPr marL="0" lvl="0" indent="0" algn="l" rtl="0">
              <a:spcBef>
                <a:spcPts val="0"/>
              </a:spcBef>
              <a:spcAft>
                <a:spcPts val="0"/>
              </a:spcAft>
              <a:buNone/>
            </a:pPr>
            <a:endParaRPr/>
          </a:p>
        </p:txBody>
      </p:sp>
      <p:sp>
        <p:nvSpPr>
          <p:cNvPr id="482" name="Google Shape;482;gfa65b4be15_0_1636:notes"/>
          <p:cNvSpPr txBox="1"/>
          <p:nvPr/>
        </p:nvSpPr>
        <p:spPr>
          <a:xfrm>
            <a:off x="3884612" y="8685212"/>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a:solidFill>
                  <a:srgbClr val="000000"/>
                </a:solidFill>
                <a:latin typeface="Calibri"/>
                <a:ea typeface="Calibri"/>
                <a:cs typeface="Calibri"/>
                <a:sym typeface="Calibri"/>
              </a:rPr>
              <a:t>20</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102077ee9ab_4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4" name="Google Shape;494;g102077ee9ab_4_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g102077ee9ab_4_65:notes"/>
          <p:cNvSpPr txBox="1"/>
          <p:nvPr/>
        </p:nvSpPr>
        <p:spPr>
          <a:xfrm>
            <a:off x="3884612" y="8685212"/>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a:solidFill>
                  <a:srgbClr val="000000"/>
                </a:solidFill>
                <a:latin typeface="Calibri"/>
                <a:ea typeface="Calibri"/>
                <a:cs typeface="Calibri"/>
                <a:sym typeface="Calibri"/>
              </a:rPr>
              <a:t>21</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102077ee9ab_4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3" name="Google Shape;503;g102077ee9ab_4_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4" name="Google Shape;504;g102077ee9ab_4_73:notes"/>
          <p:cNvSpPr txBox="1"/>
          <p:nvPr/>
        </p:nvSpPr>
        <p:spPr>
          <a:xfrm>
            <a:off x="3884612" y="8685212"/>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a:solidFill>
                  <a:srgbClr val="000000"/>
                </a:solidFill>
                <a:latin typeface="Calibri"/>
                <a:ea typeface="Calibri"/>
                <a:cs typeface="Calibri"/>
                <a:sym typeface="Calibri"/>
              </a:rPr>
              <a:t>22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fa65b4be15_0_1664:notes"/>
          <p:cNvSpPr>
            <a:spLocks noGrp="1" noRot="1" noChangeAspect="1"/>
          </p:cNvSpPr>
          <p:nvPr>
            <p:ph type="sldImg" idx="2"/>
          </p:nvPr>
        </p:nvSpPr>
        <p:spPr>
          <a:xfrm>
            <a:off x="-10458450" y="3381375"/>
            <a:ext cx="30060900" cy="169100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gfa65b4be15_0_1664:notes"/>
          <p:cNvSpPr txBox="1">
            <a:spLocks noGrp="1"/>
          </p:cNvSpPr>
          <p:nvPr>
            <p:ph type="body" idx="1"/>
          </p:nvPr>
        </p:nvSpPr>
        <p:spPr>
          <a:xfrm>
            <a:off x="914400" y="21419507"/>
            <a:ext cx="7315200" cy="20292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3" name="Google Shape;513;gfa65b4be15_0_1664:notes"/>
          <p:cNvSpPr txBox="1">
            <a:spLocks noGrp="1"/>
          </p:cNvSpPr>
          <p:nvPr>
            <p:ph type="sldNum" idx="12"/>
          </p:nvPr>
        </p:nvSpPr>
        <p:spPr>
          <a:xfrm>
            <a:off x="5180013" y="42828578"/>
            <a:ext cx="3962400" cy="22548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fa65b4be15_0_188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0" name="Google Shape;750;gfa65b4be15_0_18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fa65b4be15_0_18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56" name="Google Shape;756;gfa65b4be15_0_18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endParaRPr/>
          </a:p>
          <a:p>
            <a:pPr marL="0" lvl="0" indent="0" algn="l" rtl="0">
              <a:spcBef>
                <a:spcPts val="0"/>
              </a:spcBef>
              <a:spcAft>
                <a:spcPts val="0"/>
              </a:spcAft>
              <a:buNone/>
            </a:pPr>
            <a:endParaRPr/>
          </a:p>
        </p:txBody>
      </p:sp>
      <p:sp>
        <p:nvSpPr>
          <p:cNvPr id="757" name="Google Shape;757;gfa65b4be15_0_1893:notes"/>
          <p:cNvSpPr txBox="1"/>
          <p:nvPr/>
        </p:nvSpPr>
        <p:spPr>
          <a:xfrm>
            <a:off x="3884612" y="8685212"/>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a:solidFill>
                  <a:srgbClr val="000000"/>
                </a:solidFill>
                <a:latin typeface="Calibri"/>
                <a:ea typeface="Calibri"/>
                <a:cs typeface="Calibri"/>
                <a:sym typeface="Calibri"/>
              </a:rPr>
              <a:t>24</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fa65b4be15_0_19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68" name="Google Shape;768;gfa65b4be15_0_19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9" name="Google Shape;769;gfa65b4be15_0_1904:notes"/>
          <p:cNvSpPr txBox="1"/>
          <p:nvPr/>
        </p:nvSpPr>
        <p:spPr>
          <a:xfrm>
            <a:off x="3884612" y="8685212"/>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a:solidFill>
                  <a:srgbClr val="000000"/>
                </a:solidFill>
                <a:latin typeface="Calibri"/>
                <a:ea typeface="Calibri"/>
                <a:cs typeface="Calibri"/>
                <a:sym typeface="Calibri"/>
              </a:rPr>
              <a:t>25</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fa65b4be15_0_19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79" name="Google Shape;779;gfa65b4be15_0_19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endParaRPr/>
          </a:p>
          <a:p>
            <a:pPr marL="0" lvl="0" indent="0" algn="l" rtl="0">
              <a:spcBef>
                <a:spcPts val="0"/>
              </a:spcBef>
              <a:spcAft>
                <a:spcPts val="0"/>
              </a:spcAft>
              <a:buNone/>
            </a:pPr>
            <a:endParaRPr/>
          </a:p>
        </p:txBody>
      </p:sp>
      <p:sp>
        <p:nvSpPr>
          <p:cNvPr id="780" name="Google Shape;780;gfa65b4be15_0_1914:notes"/>
          <p:cNvSpPr txBox="1"/>
          <p:nvPr/>
        </p:nvSpPr>
        <p:spPr>
          <a:xfrm>
            <a:off x="3884612" y="8685212"/>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a:solidFill>
                  <a:srgbClr val="000000"/>
                </a:solidFill>
                <a:latin typeface="Calibri"/>
                <a:ea typeface="Calibri"/>
                <a:cs typeface="Calibri"/>
                <a:sym typeface="Calibri"/>
              </a:rPr>
              <a:t>26</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fa65b4be15_0_19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1" name="Google Shape;791;gfa65b4be15_0_19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endParaRPr/>
          </a:p>
          <a:p>
            <a:pPr marL="0" lvl="0" indent="0" algn="l" rtl="0">
              <a:spcBef>
                <a:spcPts val="0"/>
              </a:spcBef>
              <a:spcAft>
                <a:spcPts val="0"/>
              </a:spcAft>
              <a:buNone/>
            </a:pPr>
            <a:endParaRPr/>
          </a:p>
        </p:txBody>
      </p:sp>
      <p:sp>
        <p:nvSpPr>
          <p:cNvPr id="792" name="Google Shape;792;gfa65b4be15_0_1925:notes"/>
          <p:cNvSpPr txBox="1"/>
          <p:nvPr/>
        </p:nvSpPr>
        <p:spPr>
          <a:xfrm>
            <a:off x="3884612" y="8685212"/>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a:solidFill>
                  <a:srgbClr val="000000"/>
                </a:solidFill>
                <a:latin typeface="Calibri"/>
                <a:ea typeface="Calibri"/>
                <a:cs typeface="Calibri"/>
                <a:sym typeface="Calibri"/>
              </a:rPr>
              <a:t>27</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fa65b4be15_0_19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fa65b4be15_0_19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fa65b4be15_0_19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fa65b4be15_0_19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595959"/>
              </a:buClr>
              <a:buSzPts val="1800"/>
              <a:buChar char="●"/>
            </a:pPr>
            <a:r>
              <a:rPr lang="en-GB" sz="1800">
                <a:solidFill>
                  <a:srgbClr val="595959"/>
                </a:solidFill>
              </a:rPr>
              <a:t>What were the MHPSS needs that you have encountered in your education programming during the Pandemic?</a:t>
            </a:r>
            <a:endParaRPr sz="1800">
              <a:solidFill>
                <a:srgbClr val="595959"/>
              </a:solidFill>
            </a:endParaRPr>
          </a:p>
          <a:p>
            <a:pPr marL="457200" lvl="0" indent="-342900" algn="l" rtl="0">
              <a:lnSpc>
                <a:spcPct val="115000"/>
              </a:lnSpc>
              <a:spcBef>
                <a:spcPts val="0"/>
              </a:spcBef>
              <a:spcAft>
                <a:spcPts val="0"/>
              </a:spcAft>
              <a:buClr>
                <a:srgbClr val="595959"/>
              </a:buClr>
              <a:buSzPts val="1800"/>
              <a:buChar char="●"/>
            </a:pPr>
            <a:r>
              <a:rPr lang="en-GB" sz="1800">
                <a:solidFill>
                  <a:srgbClr val="595959"/>
                </a:solidFill>
              </a:rPr>
              <a:t>What were the specific challenges faced by particularly vulnerable groups such as children with disabilities, displaced families, and others? Were there age group or gender specific issues?</a:t>
            </a:r>
            <a:endParaRPr sz="1800">
              <a:solidFill>
                <a:srgbClr val="595959"/>
              </a:solidFill>
            </a:endParaRPr>
          </a:p>
          <a:p>
            <a:pPr marL="457200" lvl="0" indent="-342900" algn="l" rtl="0">
              <a:lnSpc>
                <a:spcPct val="115000"/>
              </a:lnSpc>
              <a:spcBef>
                <a:spcPts val="0"/>
              </a:spcBef>
              <a:spcAft>
                <a:spcPts val="0"/>
              </a:spcAft>
              <a:buClr>
                <a:srgbClr val="595959"/>
              </a:buClr>
              <a:buSzPts val="1800"/>
              <a:buChar char="●"/>
            </a:pPr>
            <a:r>
              <a:rPr lang="en-GB" sz="1800">
                <a:solidFill>
                  <a:srgbClr val="595959"/>
                </a:solidFill>
              </a:rPr>
              <a:t>Fragile contexts with multiple crises: do you have specific examples of contexts facing multiple crises (disasters, armed conflicts etc.) where the Pandemic created additional vulnerabilities and what were the impacts on your education programming?</a:t>
            </a:r>
            <a:endParaRPr sz="1800">
              <a:solidFill>
                <a:srgbClr val="595959"/>
              </a:solidFill>
            </a:endParaRPr>
          </a:p>
          <a:p>
            <a:pPr marL="457200" lvl="0" indent="-298450" algn="l" rtl="0">
              <a:lnSpc>
                <a:spcPct val="115000"/>
              </a:lnSpc>
              <a:spcBef>
                <a:spcPts val="0"/>
              </a:spcBef>
              <a:spcAft>
                <a:spcPts val="0"/>
              </a:spcAft>
              <a:buClr>
                <a:schemeClr val="dk1"/>
              </a:buClr>
              <a:buSzPts val="1100"/>
              <a:buChar char="●"/>
            </a:pPr>
            <a:endParaRPr>
              <a:solidFill>
                <a:schemeClr val="dk1"/>
              </a:solidFill>
              <a:highlight>
                <a:schemeClr val="lt1"/>
              </a:highlight>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fa65b4be15_0_19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fa65b4be15_0_19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595959"/>
              </a:buClr>
              <a:buSzPts val="1800"/>
              <a:buChar char="-"/>
            </a:pPr>
            <a:r>
              <a:rPr lang="en-GB" sz="1800">
                <a:solidFill>
                  <a:srgbClr val="595959"/>
                </a:solidFill>
              </a:rPr>
              <a:t>What were the MHPSS needs that you have encountered in your education programming during the Pandemic?</a:t>
            </a:r>
            <a:endParaRPr sz="1800">
              <a:solidFill>
                <a:srgbClr val="595959"/>
              </a:solidFill>
            </a:endParaRPr>
          </a:p>
          <a:p>
            <a:pPr marL="457200" lvl="0" indent="-342900" algn="l" rtl="0">
              <a:lnSpc>
                <a:spcPct val="115000"/>
              </a:lnSpc>
              <a:spcBef>
                <a:spcPts val="0"/>
              </a:spcBef>
              <a:spcAft>
                <a:spcPts val="0"/>
              </a:spcAft>
              <a:buClr>
                <a:srgbClr val="595959"/>
              </a:buClr>
              <a:buSzPts val="1800"/>
              <a:buChar char="-"/>
            </a:pPr>
            <a:r>
              <a:rPr lang="en-GB" sz="1800">
                <a:solidFill>
                  <a:srgbClr val="595959"/>
                </a:solidFill>
              </a:rPr>
              <a:t>What were the specific challenges faced by particularly vulnerable groups such as children with disabilities, displaced families, and others? Were there age group or gender specific issues?</a:t>
            </a:r>
            <a:endParaRPr sz="1800">
              <a:solidFill>
                <a:srgbClr val="595959"/>
              </a:solidFill>
            </a:endParaRPr>
          </a:p>
          <a:p>
            <a:pPr marL="457200" lvl="0" indent="-342900" algn="l" rtl="0">
              <a:lnSpc>
                <a:spcPct val="115000"/>
              </a:lnSpc>
              <a:spcBef>
                <a:spcPts val="0"/>
              </a:spcBef>
              <a:spcAft>
                <a:spcPts val="0"/>
              </a:spcAft>
              <a:buClr>
                <a:srgbClr val="595959"/>
              </a:buClr>
              <a:buSzPts val="1800"/>
              <a:buChar char="-"/>
            </a:pPr>
            <a:r>
              <a:rPr lang="en-GB" sz="1800">
                <a:solidFill>
                  <a:srgbClr val="595959"/>
                </a:solidFill>
              </a:rPr>
              <a:t>Fragile contexts with multiple crises: do you have specific examples of contexts facing multiple crises (disasters, armed conflicts etc.) where the Pandemic created additional vulnerabilities and what were the impacts on your education programming?</a:t>
            </a:r>
            <a:endParaRPr sz="1800">
              <a:solidFill>
                <a:srgbClr val="595959"/>
              </a:solidFill>
            </a:endParaRPr>
          </a:p>
          <a:p>
            <a:pPr marL="0" lvl="0" indent="0" algn="l" rtl="0">
              <a:spcBef>
                <a:spcPts val="1200"/>
              </a:spcBef>
              <a:spcAft>
                <a:spcPts val="0"/>
              </a:spcAft>
              <a:buNone/>
            </a:pPr>
            <a:endParaRPr>
              <a:solidFill>
                <a:schemeClr val="dk1"/>
              </a:solidFill>
              <a:highlight>
                <a:schemeClr val="lt1"/>
              </a:highlight>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fa65b4be15_0_19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fa65b4be15_0_19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595959"/>
              </a:buClr>
              <a:buSzPts val="1800"/>
              <a:buChar char="-"/>
            </a:pPr>
            <a:r>
              <a:rPr lang="en-GB" sz="1800">
                <a:solidFill>
                  <a:srgbClr val="595959"/>
                </a:solidFill>
              </a:rPr>
              <a:t>What were the MHPSS needs that you have encountered in your education programming during the Pandemic?</a:t>
            </a:r>
            <a:endParaRPr sz="1800">
              <a:solidFill>
                <a:srgbClr val="595959"/>
              </a:solidFill>
            </a:endParaRPr>
          </a:p>
          <a:p>
            <a:pPr marL="457200" lvl="0" indent="-342900" algn="l" rtl="0">
              <a:lnSpc>
                <a:spcPct val="115000"/>
              </a:lnSpc>
              <a:spcBef>
                <a:spcPts val="0"/>
              </a:spcBef>
              <a:spcAft>
                <a:spcPts val="0"/>
              </a:spcAft>
              <a:buClr>
                <a:srgbClr val="595959"/>
              </a:buClr>
              <a:buSzPts val="1800"/>
              <a:buChar char="-"/>
            </a:pPr>
            <a:r>
              <a:rPr lang="en-GB" sz="1800">
                <a:solidFill>
                  <a:srgbClr val="595959"/>
                </a:solidFill>
              </a:rPr>
              <a:t>What were the specific challenges faced by particularly vulnerable groups such as children with disabilities, displaced families, and others? Were there age group or gender specific issues?</a:t>
            </a:r>
            <a:endParaRPr sz="1800">
              <a:solidFill>
                <a:srgbClr val="595959"/>
              </a:solidFill>
            </a:endParaRPr>
          </a:p>
          <a:p>
            <a:pPr marL="457200" lvl="0" indent="-342900" algn="l" rtl="0">
              <a:lnSpc>
                <a:spcPct val="115000"/>
              </a:lnSpc>
              <a:spcBef>
                <a:spcPts val="0"/>
              </a:spcBef>
              <a:spcAft>
                <a:spcPts val="0"/>
              </a:spcAft>
              <a:buClr>
                <a:srgbClr val="595959"/>
              </a:buClr>
              <a:buSzPts val="1800"/>
              <a:buChar char="-"/>
            </a:pPr>
            <a:r>
              <a:rPr lang="en-GB" sz="1800">
                <a:solidFill>
                  <a:srgbClr val="595959"/>
                </a:solidFill>
              </a:rPr>
              <a:t>Fragile contexts with multiple crises: do you have specific examples of contexts facing multiple crises (disasters, armed conflicts etc.) where the Pandemic created additional vulnerabilities and what were the impacts on your education programming?</a:t>
            </a:r>
            <a:endParaRPr sz="1800">
              <a:solidFill>
                <a:srgbClr val="595959"/>
              </a:solidFill>
            </a:endParaRPr>
          </a:p>
          <a:p>
            <a:pPr marL="0" lvl="0" indent="0" algn="l" rtl="0">
              <a:spcBef>
                <a:spcPts val="1200"/>
              </a:spcBef>
              <a:spcAft>
                <a:spcPts val="0"/>
              </a:spcAft>
              <a:buNone/>
            </a:pPr>
            <a:endParaRPr>
              <a:solidFill>
                <a:schemeClr val="dk1"/>
              </a:solidFill>
              <a:highlight>
                <a:schemeClr val="lt1"/>
              </a:highlight>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fa65b4be15_0_1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3" name="Google Shape;853;gfa65b4be15_0_1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fa65b4be15_0_1675:notes"/>
          <p:cNvSpPr>
            <a:spLocks noGrp="1" noRot="1" noChangeAspect="1"/>
          </p:cNvSpPr>
          <p:nvPr>
            <p:ph type="sldImg" idx="2"/>
          </p:nvPr>
        </p:nvSpPr>
        <p:spPr>
          <a:xfrm>
            <a:off x="-10458450" y="3381375"/>
            <a:ext cx="30060900" cy="169100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gfa65b4be15_0_1675:notes"/>
          <p:cNvSpPr txBox="1">
            <a:spLocks noGrp="1"/>
          </p:cNvSpPr>
          <p:nvPr>
            <p:ph type="body" idx="1"/>
          </p:nvPr>
        </p:nvSpPr>
        <p:spPr>
          <a:xfrm>
            <a:off x="914400" y="21419507"/>
            <a:ext cx="7315200" cy="20292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These concerns arose from the CP AoR survey done during COVID and the education cluster as well as World Vision’s </a:t>
            </a:r>
            <a:r>
              <a:rPr lang="en-GB" b="1"/>
              <a:t>COVID-19 AFTERSHOCKS: ACCESS DENIED REPORT IN 2020: TEENAGE PREGNANCY THREATENS TO BLOCK A MILLION GIRLS ACROSS SUB-SAHARAN AFRICA FROM RETURNING TO SCHOOL</a:t>
            </a:r>
            <a:endParaRPr/>
          </a:p>
          <a:p>
            <a:pPr marL="0" lvl="0" indent="0" algn="l" rtl="0">
              <a:spcBef>
                <a:spcPts val="0"/>
              </a:spcBef>
              <a:spcAft>
                <a:spcPts val="0"/>
              </a:spcAft>
              <a:buNone/>
            </a:pPr>
            <a:endParaRPr/>
          </a:p>
        </p:txBody>
      </p:sp>
      <p:sp>
        <p:nvSpPr>
          <p:cNvPr id="525" name="Google Shape;525;gfa65b4be15_0_1675:notes"/>
          <p:cNvSpPr txBox="1">
            <a:spLocks noGrp="1"/>
          </p:cNvSpPr>
          <p:nvPr>
            <p:ph type="sldNum" idx="12"/>
          </p:nvPr>
        </p:nvSpPr>
        <p:spPr>
          <a:xfrm>
            <a:off x="5180013" y="42828578"/>
            <a:ext cx="3962400" cy="22548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fa65b4be15_0_1751:notes"/>
          <p:cNvSpPr>
            <a:spLocks noGrp="1" noRot="1" noChangeAspect="1"/>
          </p:cNvSpPr>
          <p:nvPr>
            <p:ph type="sldImg" idx="2"/>
          </p:nvPr>
        </p:nvSpPr>
        <p:spPr>
          <a:xfrm>
            <a:off x="-10458450" y="3381375"/>
            <a:ext cx="30060900" cy="169100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gfa65b4be15_0_1751:notes"/>
          <p:cNvSpPr txBox="1">
            <a:spLocks noGrp="1"/>
          </p:cNvSpPr>
          <p:nvPr>
            <p:ph type="body" idx="1"/>
          </p:nvPr>
        </p:nvSpPr>
        <p:spPr>
          <a:xfrm>
            <a:off x="914400" y="21419507"/>
            <a:ext cx="7315200" cy="20292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2" name="Google Shape;602;gfa65b4be15_0_1751:notes"/>
          <p:cNvSpPr txBox="1">
            <a:spLocks noGrp="1"/>
          </p:cNvSpPr>
          <p:nvPr>
            <p:ph type="sldNum" idx="12"/>
          </p:nvPr>
        </p:nvSpPr>
        <p:spPr>
          <a:xfrm>
            <a:off x="5180013" y="42828578"/>
            <a:ext cx="3962400" cy="225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fa65b4be15_0_1781:notes"/>
          <p:cNvSpPr>
            <a:spLocks noGrp="1" noRot="1" noChangeAspect="1"/>
          </p:cNvSpPr>
          <p:nvPr>
            <p:ph type="sldImg" idx="2"/>
          </p:nvPr>
        </p:nvSpPr>
        <p:spPr>
          <a:xfrm>
            <a:off x="-10458450" y="3381375"/>
            <a:ext cx="30060900" cy="169100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gfa65b4be15_0_1781:notes"/>
          <p:cNvSpPr txBox="1">
            <a:spLocks noGrp="1"/>
          </p:cNvSpPr>
          <p:nvPr>
            <p:ph type="body" idx="1"/>
          </p:nvPr>
        </p:nvSpPr>
        <p:spPr>
          <a:xfrm>
            <a:off x="914400" y="21419507"/>
            <a:ext cx="7315200" cy="20292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3" name="Google Shape;633;gfa65b4be15_0_1781:notes"/>
          <p:cNvSpPr txBox="1">
            <a:spLocks noGrp="1"/>
          </p:cNvSpPr>
          <p:nvPr>
            <p:ph type="sldNum" idx="12"/>
          </p:nvPr>
        </p:nvSpPr>
        <p:spPr>
          <a:xfrm>
            <a:off x="5180013" y="42828578"/>
            <a:ext cx="3962400" cy="225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Calibri"/>
              <a:buNone/>
            </a:pPr>
            <a:fld id="{00000000-1234-1234-1234-123412341234}" type="slidenum">
              <a:rPr lang="en-GB" sz="2500" b="0" i="0" u="none" strike="noStrike" cap="none">
                <a:solidFill>
                  <a:srgbClr val="000000"/>
                </a:solidFill>
                <a:latin typeface="Calibri"/>
                <a:ea typeface="Calibri"/>
                <a:cs typeface="Calibri"/>
                <a:sym typeface="Calibri"/>
              </a:rPr>
              <a:t>8</a:t>
            </a:fld>
            <a:endParaRPr sz="25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fa65b4be15_0_1790:notes"/>
          <p:cNvSpPr>
            <a:spLocks noGrp="1" noRot="1" noChangeAspect="1"/>
          </p:cNvSpPr>
          <p:nvPr>
            <p:ph type="sldImg" idx="2"/>
          </p:nvPr>
        </p:nvSpPr>
        <p:spPr>
          <a:xfrm>
            <a:off x="-10458450" y="3381375"/>
            <a:ext cx="30060900" cy="169100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 name="Google Shape;642;gfa65b4be15_0_1790:notes"/>
          <p:cNvSpPr txBox="1">
            <a:spLocks noGrp="1"/>
          </p:cNvSpPr>
          <p:nvPr>
            <p:ph type="body" idx="1"/>
          </p:nvPr>
        </p:nvSpPr>
        <p:spPr>
          <a:xfrm>
            <a:off x="914400" y="21419507"/>
            <a:ext cx="7315200" cy="20292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3" name="Google Shape;643;gfa65b4be15_0_1790:notes"/>
          <p:cNvSpPr txBox="1">
            <a:spLocks noGrp="1"/>
          </p:cNvSpPr>
          <p:nvPr>
            <p:ph type="sldNum" idx="12"/>
          </p:nvPr>
        </p:nvSpPr>
        <p:spPr>
          <a:xfrm>
            <a:off x="5180013" y="42828578"/>
            <a:ext cx="3962400" cy="225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Calibri"/>
              <a:buNone/>
            </a:pPr>
            <a:fld id="{00000000-1234-1234-1234-123412341234}" type="slidenum">
              <a:rPr lang="en-GB" sz="2500" b="0" i="0" u="none" strike="noStrike" cap="none">
                <a:solidFill>
                  <a:srgbClr val="000000"/>
                </a:solidFill>
                <a:latin typeface="Calibri"/>
                <a:ea typeface="Calibri"/>
                <a:cs typeface="Calibri"/>
                <a:sym typeface="Calibri"/>
              </a:rPr>
              <a:t>9</a:t>
            </a:fld>
            <a:endParaRPr sz="25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fa65b4be15_0_1799:notes"/>
          <p:cNvSpPr>
            <a:spLocks noGrp="1" noRot="1" noChangeAspect="1"/>
          </p:cNvSpPr>
          <p:nvPr>
            <p:ph type="sldImg" idx="2"/>
          </p:nvPr>
        </p:nvSpPr>
        <p:spPr>
          <a:xfrm>
            <a:off x="-10458450" y="3381375"/>
            <a:ext cx="30060900" cy="169100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gfa65b4be15_0_1799:notes"/>
          <p:cNvSpPr txBox="1">
            <a:spLocks noGrp="1"/>
          </p:cNvSpPr>
          <p:nvPr>
            <p:ph type="body" idx="1"/>
          </p:nvPr>
        </p:nvSpPr>
        <p:spPr>
          <a:xfrm>
            <a:off x="914400" y="21419507"/>
            <a:ext cx="7315200" cy="20292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This resource is available upon request</a:t>
            </a:r>
            <a:endParaRPr/>
          </a:p>
        </p:txBody>
      </p:sp>
      <p:sp>
        <p:nvSpPr>
          <p:cNvPr id="653" name="Google Shape;653;gfa65b4be15_0_1799:notes"/>
          <p:cNvSpPr txBox="1">
            <a:spLocks noGrp="1"/>
          </p:cNvSpPr>
          <p:nvPr>
            <p:ph type="sldNum" idx="12"/>
          </p:nvPr>
        </p:nvSpPr>
        <p:spPr>
          <a:xfrm>
            <a:off x="5180013" y="42828578"/>
            <a:ext cx="3962400" cy="22548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fa65b4be15_0_1826:notes"/>
          <p:cNvSpPr>
            <a:spLocks noGrp="1" noRot="1" noChangeAspect="1"/>
          </p:cNvSpPr>
          <p:nvPr>
            <p:ph type="sldImg" idx="2"/>
          </p:nvPr>
        </p:nvSpPr>
        <p:spPr>
          <a:xfrm>
            <a:off x="-10458450" y="3381375"/>
            <a:ext cx="30060900" cy="169100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0" name="Google Shape;680;gfa65b4be15_0_1826:notes"/>
          <p:cNvSpPr txBox="1">
            <a:spLocks noGrp="1"/>
          </p:cNvSpPr>
          <p:nvPr>
            <p:ph type="body" idx="1"/>
          </p:nvPr>
        </p:nvSpPr>
        <p:spPr>
          <a:xfrm>
            <a:off x="914400" y="21419507"/>
            <a:ext cx="7315200" cy="20292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1" name="Google Shape;681;gfa65b4be15_0_1826:notes"/>
          <p:cNvSpPr txBox="1">
            <a:spLocks noGrp="1"/>
          </p:cNvSpPr>
          <p:nvPr>
            <p:ph type="sldNum" idx="12"/>
          </p:nvPr>
        </p:nvSpPr>
        <p:spPr>
          <a:xfrm>
            <a:off x="5180013" y="42828578"/>
            <a:ext cx="3962400" cy="225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Calibri"/>
              <a:buNone/>
            </a:pPr>
            <a:fld id="{00000000-1234-1234-1234-123412341234}" type="slidenum">
              <a:rPr lang="en-GB" sz="2500" b="0" i="0" u="none" strike="noStrike" cap="none">
                <a:solidFill>
                  <a:srgbClr val="000000"/>
                </a:solidFill>
                <a:latin typeface="Calibri"/>
                <a:ea typeface="Calibri"/>
                <a:cs typeface="Calibri"/>
                <a:sym typeface="Calibri"/>
              </a:rPr>
              <a:t>11</a:t>
            </a:fld>
            <a:endParaRPr sz="25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fa65b4be15_0_1835:notes"/>
          <p:cNvSpPr>
            <a:spLocks noGrp="1" noRot="1" noChangeAspect="1"/>
          </p:cNvSpPr>
          <p:nvPr>
            <p:ph type="sldImg" idx="2"/>
          </p:nvPr>
        </p:nvSpPr>
        <p:spPr>
          <a:xfrm>
            <a:off x="-10458450" y="3381375"/>
            <a:ext cx="30060900" cy="169100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0" name="Google Shape;690;gfa65b4be15_0_1835:notes"/>
          <p:cNvSpPr txBox="1">
            <a:spLocks noGrp="1"/>
          </p:cNvSpPr>
          <p:nvPr>
            <p:ph type="body" idx="1"/>
          </p:nvPr>
        </p:nvSpPr>
        <p:spPr>
          <a:xfrm>
            <a:off x="914400" y="21419507"/>
            <a:ext cx="7315200" cy="20292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1" name="Google Shape;691;gfa65b4be15_0_1835:notes"/>
          <p:cNvSpPr txBox="1">
            <a:spLocks noGrp="1"/>
          </p:cNvSpPr>
          <p:nvPr>
            <p:ph type="sldNum" idx="12"/>
          </p:nvPr>
        </p:nvSpPr>
        <p:spPr>
          <a:xfrm>
            <a:off x="5180013" y="42828578"/>
            <a:ext cx="3962400" cy="22548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EF114D-D725-264F-9BEA-910D70D2C536}"/>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it-CH"/>
          </a:p>
        </p:txBody>
      </p:sp>
      <p:sp>
        <p:nvSpPr>
          <p:cNvPr id="3" name="Sottotitolo 2">
            <a:extLst>
              <a:ext uri="{FF2B5EF4-FFF2-40B4-BE49-F238E27FC236}">
                <a16:creationId xmlns:a16="http://schemas.microsoft.com/office/drawing/2014/main" id="{E19494E6-1DDF-BB41-938B-0B65A944F2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CH"/>
          </a:p>
        </p:txBody>
      </p:sp>
      <p:sp>
        <p:nvSpPr>
          <p:cNvPr id="4" name="Segnaposto data 3">
            <a:extLst>
              <a:ext uri="{FF2B5EF4-FFF2-40B4-BE49-F238E27FC236}">
                <a16:creationId xmlns:a16="http://schemas.microsoft.com/office/drawing/2014/main" id="{E312BCFD-FEFB-514D-AAA8-621E96E1DFB7}"/>
              </a:ext>
            </a:extLst>
          </p:cNvPr>
          <p:cNvSpPr>
            <a:spLocks noGrp="1"/>
          </p:cNvSpPr>
          <p:nvPr>
            <p:ph type="dt" sz="half" idx="10"/>
          </p:nvPr>
        </p:nvSpPr>
        <p:spPr/>
        <p:txBody>
          <a:bodyPr/>
          <a:lstStyle/>
          <a:p>
            <a:endParaRPr lang="it-CH"/>
          </a:p>
        </p:txBody>
      </p:sp>
      <p:sp>
        <p:nvSpPr>
          <p:cNvPr id="5" name="Segnaposto piè di pagina 4">
            <a:extLst>
              <a:ext uri="{FF2B5EF4-FFF2-40B4-BE49-F238E27FC236}">
                <a16:creationId xmlns:a16="http://schemas.microsoft.com/office/drawing/2014/main" id="{A43DF5BF-6176-484D-8E80-F3ADCFE25A13}"/>
              </a:ext>
            </a:extLst>
          </p:cNvPr>
          <p:cNvSpPr>
            <a:spLocks noGrp="1"/>
          </p:cNvSpPr>
          <p:nvPr>
            <p:ph type="ftr" sz="quarter" idx="11"/>
          </p:nvPr>
        </p:nvSpPr>
        <p:spPr/>
        <p:txBody>
          <a:bodyPr/>
          <a:lstStyle/>
          <a:p>
            <a:endParaRPr lang="it-CH"/>
          </a:p>
        </p:txBody>
      </p:sp>
      <p:sp>
        <p:nvSpPr>
          <p:cNvPr id="6" name="Segnaposto numero diapositiva 5">
            <a:extLst>
              <a:ext uri="{FF2B5EF4-FFF2-40B4-BE49-F238E27FC236}">
                <a16:creationId xmlns:a16="http://schemas.microsoft.com/office/drawing/2014/main" id="{25C86578-8AFA-8040-8138-993E5F57930A}"/>
              </a:ext>
            </a:extLst>
          </p:cNvPr>
          <p:cNvSpPr>
            <a:spLocks noGrp="1"/>
          </p:cNvSpPr>
          <p:nvPr>
            <p:ph type="sldNum" sz="quarter" idx="12"/>
          </p:nvPr>
        </p:nvSpPr>
        <p:spPr/>
        <p:txBody>
          <a:bodyPr/>
          <a:lstStyle/>
          <a:p>
            <a:fld id="{684FEAF2-325C-864A-81E7-2025AB5FE97B}" type="slidenum">
              <a:rPr lang="it-CH" smtClean="0"/>
              <a:t>‹N°›</a:t>
            </a:fld>
            <a:endParaRPr lang="it-CH"/>
          </a:p>
        </p:txBody>
      </p:sp>
    </p:spTree>
    <p:extLst>
      <p:ext uri="{BB962C8B-B14F-4D97-AF65-F5344CB8AC3E}">
        <p14:creationId xmlns:p14="http://schemas.microsoft.com/office/powerpoint/2010/main" val="2330497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519FC4-0533-9D42-989D-7C9F0C8916F2}"/>
              </a:ext>
            </a:extLst>
          </p:cNvPr>
          <p:cNvSpPr>
            <a:spLocks noGrp="1"/>
          </p:cNvSpPr>
          <p:nvPr>
            <p:ph type="title"/>
          </p:nvPr>
        </p:nvSpPr>
        <p:spPr/>
        <p:txBody>
          <a:bodyPr/>
          <a:lstStyle/>
          <a:p>
            <a:r>
              <a:rPr lang="it-IT"/>
              <a:t>Fare clic per modificare lo stile del titolo dello schema</a:t>
            </a:r>
            <a:endParaRPr lang="it-CH"/>
          </a:p>
        </p:txBody>
      </p:sp>
      <p:sp>
        <p:nvSpPr>
          <p:cNvPr id="3" name="Segnaposto testo verticale 2">
            <a:extLst>
              <a:ext uri="{FF2B5EF4-FFF2-40B4-BE49-F238E27FC236}">
                <a16:creationId xmlns:a16="http://schemas.microsoft.com/office/drawing/2014/main" id="{873D4D90-8F3A-CE44-9BAE-95651C8C0116}"/>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BC8022A2-F909-F648-BE80-BAB79924967A}"/>
              </a:ext>
            </a:extLst>
          </p:cNvPr>
          <p:cNvSpPr>
            <a:spLocks noGrp="1"/>
          </p:cNvSpPr>
          <p:nvPr>
            <p:ph type="dt" sz="half" idx="10"/>
          </p:nvPr>
        </p:nvSpPr>
        <p:spPr/>
        <p:txBody>
          <a:bodyPr/>
          <a:lstStyle/>
          <a:p>
            <a:endParaRPr lang="it-CH"/>
          </a:p>
        </p:txBody>
      </p:sp>
      <p:sp>
        <p:nvSpPr>
          <p:cNvPr id="5" name="Segnaposto piè di pagina 4">
            <a:extLst>
              <a:ext uri="{FF2B5EF4-FFF2-40B4-BE49-F238E27FC236}">
                <a16:creationId xmlns:a16="http://schemas.microsoft.com/office/drawing/2014/main" id="{5724A617-9EA9-CC40-8556-71A698CFC935}"/>
              </a:ext>
            </a:extLst>
          </p:cNvPr>
          <p:cNvSpPr>
            <a:spLocks noGrp="1"/>
          </p:cNvSpPr>
          <p:nvPr>
            <p:ph type="ftr" sz="quarter" idx="11"/>
          </p:nvPr>
        </p:nvSpPr>
        <p:spPr/>
        <p:txBody>
          <a:bodyPr/>
          <a:lstStyle/>
          <a:p>
            <a:endParaRPr lang="it-CH"/>
          </a:p>
        </p:txBody>
      </p:sp>
      <p:sp>
        <p:nvSpPr>
          <p:cNvPr id="6" name="Segnaposto numero diapositiva 5">
            <a:extLst>
              <a:ext uri="{FF2B5EF4-FFF2-40B4-BE49-F238E27FC236}">
                <a16:creationId xmlns:a16="http://schemas.microsoft.com/office/drawing/2014/main" id="{3A8B8BA8-BCF1-1549-95EA-DC643FC0C255}"/>
              </a:ext>
            </a:extLst>
          </p:cNvPr>
          <p:cNvSpPr>
            <a:spLocks noGrp="1"/>
          </p:cNvSpPr>
          <p:nvPr>
            <p:ph type="sldNum" sz="quarter" idx="12"/>
          </p:nvPr>
        </p:nvSpPr>
        <p:spPr/>
        <p:txBody>
          <a:bodyPr/>
          <a:lstStyle/>
          <a:p>
            <a:fld id="{684FEAF2-325C-864A-81E7-2025AB5FE97B}" type="slidenum">
              <a:rPr lang="it-CH" smtClean="0"/>
              <a:t>‹N°›</a:t>
            </a:fld>
            <a:endParaRPr lang="it-CH"/>
          </a:p>
        </p:txBody>
      </p:sp>
    </p:spTree>
    <p:extLst>
      <p:ext uri="{BB962C8B-B14F-4D97-AF65-F5344CB8AC3E}">
        <p14:creationId xmlns:p14="http://schemas.microsoft.com/office/powerpoint/2010/main" val="908968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3143AE0-4A06-9840-979A-F25239F59501}"/>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it-CH"/>
          </a:p>
        </p:txBody>
      </p:sp>
      <p:sp>
        <p:nvSpPr>
          <p:cNvPr id="3" name="Segnaposto testo verticale 2">
            <a:extLst>
              <a:ext uri="{FF2B5EF4-FFF2-40B4-BE49-F238E27FC236}">
                <a16:creationId xmlns:a16="http://schemas.microsoft.com/office/drawing/2014/main" id="{C38883E2-2981-4441-AB51-38F686EEC804}"/>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63078458-E0A5-ED4B-85C7-4017FB93819E}"/>
              </a:ext>
            </a:extLst>
          </p:cNvPr>
          <p:cNvSpPr>
            <a:spLocks noGrp="1"/>
          </p:cNvSpPr>
          <p:nvPr>
            <p:ph type="dt" sz="half" idx="10"/>
          </p:nvPr>
        </p:nvSpPr>
        <p:spPr/>
        <p:txBody>
          <a:bodyPr/>
          <a:lstStyle/>
          <a:p>
            <a:endParaRPr lang="it-CH"/>
          </a:p>
        </p:txBody>
      </p:sp>
      <p:sp>
        <p:nvSpPr>
          <p:cNvPr id="5" name="Segnaposto piè di pagina 4">
            <a:extLst>
              <a:ext uri="{FF2B5EF4-FFF2-40B4-BE49-F238E27FC236}">
                <a16:creationId xmlns:a16="http://schemas.microsoft.com/office/drawing/2014/main" id="{D5CE8DF3-B3E5-FC4E-AA86-1ED3AB0FB379}"/>
              </a:ext>
            </a:extLst>
          </p:cNvPr>
          <p:cNvSpPr>
            <a:spLocks noGrp="1"/>
          </p:cNvSpPr>
          <p:nvPr>
            <p:ph type="ftr" sz="quarter" idx="11"/>
          </p:nvPr>
        </p:nvSpPr>
        <p:spPr/>
        <p:txBody>
          <a:bodyPr/>
          <a:lstStyle/>
          <a:p>
            <a:endParaRPr lang="it-CH"/>
          </a:p>
        </p:txBody>
      </p:sp>
      <p:sp>
        <p:nvSpPr>
          <p:cNvPr id="6" name="Segnaposto numero diapositiva 5">
            <a:extLst>
              <a:ext uri="{FF2B5EF4-FFF2-40B4-BE49-F238E27FC236}">
                <a16:creationId xmlns:a16="http://schemas.microsoft.com/office/drawing/2014/main" id="{6CE8F3DC-5E3A-4546-9552-19414E56ED15}"/>
              </a:ext>
            </a:extLst>
          </p:cNvPr>
          <p:cNvSpPr>
            <a:spLocks noGrp="1"/>
          </p:cNvSpPr>
          <p:nvPr>
            <p:ph type="sldNum" sz="quarter" idx="12"/>
          </p:nvPr>
        </p:nvSpPr>
        <p:spPr/>
        <p:txBody>
          <a:bodyPr/>
          <a:lstStyle/>
          <a:p>
            <a:fld id="{684FEAF2-325C-864A-81E7-2025AB5FE97B}" type="slidenum">
              <a:rPr lang="it-CH" smtClean="0"/>
              <a:t>‹N°›</a:t>
            </a:fld>
            <a:endParaRPr lang="it-CH"/>
          </a:p>
        </p:txBody>
      </p:sp>
    </p:spTree>
    <p:extLst>
      <p:ext uri="{BB962C8B-B14F-4D97-AF65-F5344CB8AC3E}">
        <p14:creationId xmlns:p14="http://schemas.microsoft.com/office/powerpoint/2010/main" val="2997523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‹N°›</a:t>
            </a:fld>
            <a:endParaRPr lang="en-GB"/>
          </a:p>
        </p:txBody>
      </p:sp>
    </p:spTree>
    <p:extLst>
      <p:ext uri="{BB962C8B-B14F-4D97-AF65-F5344CB8AC3E}">
        <p14:creationId xmlns:p14="http://schemas.microsoft.com/office/powerpoint/2010/main" val="2089063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py and Image Slide 2">
  <p:cSld name="Title, Copy and Image Slide 2">
    <p:spTree>
      <p:nvGrpSpPr>
        <p:cNvPr id="1" name="Shape 274"/>
        <p:cNvGrpSpPr/>
        <p:nvPr/>
      </p:nvGrpSpPr>
      <p:grpSpPr>
        <a:xfrm>
          <a:off x="0" y="0"/>
          <a:ext cx="0" cy="0"/>
          <a:chOff x="0" y="0"/>
          <a:chExt cx="0" cy="0"/>
        </a:xfrm>
      </p:grpSpPr>
    </p:spTree>
    <p:extLst>
      <p:ext uri="{BB962C8B-B14F-4D97-AF65-F5344CB8AC3E}">
        <p14:creationId xmlns:p14="http://schemas.microsoft.com/office/powerpoint/2010/main" val="3041843668"/>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Jack_Cover_slide">
  <p:cSld name="Jack_Cover_slide">
    <p:bg>
      <p:bgPr>
        <a:solidFill>
          <a:schemeClr val="lt1"/>
        </a:solidFill>
        <a:effectLst/>
      </p:bgPr>
    </p:bg>
    <p:spTree>
      <p:nvGrpSpPr>
        <p:cNvPr id="1" name="Shape 278"/>
        <p:cNvGrpSpPr/>
        <p:nvPr/>
      </p:nvGrpSpPr>
      <p:grpSpPr>
        <a:xfrm>
          <a:off x="0" y="0"/>
          <a:ext cx="0" cy="0"/>
          <a:chOff x="0" y="0"/>
          <a:chExt cx="0" cy="0"/>
        </a:xfrm>
      </p:grpSpPr>
      <p:sp>
        <p:nvSpPr>
          <p:cNvPr id="279" name="Google Shape;279;p56"/>
          <p:cNvSpPr txBox="1">
            <a:spLocks noGrp="1"/>
          </p:cNvSpPr>
          <p:nvPr>
            <p:ph type="title"/>
          </p:nvPr>
        </p:nvSpPr>
        <p:spPr>
          <a:xfrm>
            <a:off x="911225" y="867833"/>
            <a:ext cx="9452000" cy="865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rgbClr val="FF6600"/>
              </a:buClr>
              <a:buSzPts val="4000"/>
              <a:buFont typeface="Gill Sans"/>
              <a:buNone/>
              <a:defRPr sz="5333" b="1" i="0">
                <a:solidFill>
                  <a:srgbClr val="FF6600"/>
                </a:solidFill>
                <a:latin typeface="Gill Sans"/>
                <a:ea typeface="Gill Sans"/>
                <a:cs typeface="Gill Sans"/>
                <a:sym typeface="Gill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0" name="Google Shape;280;p56"/>
          <p:cNvSpPr txBox="1">
            <a:spLocks noGrp="1"/>
          </p:cNvSpPr>
          <p:nvPr>
            <p:ph type="body" idx="1"/>
          </p:nvPr>
        </p:nvSpPr>
        <p:spPr>
          <a:xfrm>
            <a:off x="897997" y="2575559"/>
            <a:ext cx="9465200" cy="25748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400"/>
              </a:spcBef>
              <a:spcAft>
                <a:spcPts val="0"/>
              </a:spcAft>
              <a:buClr>
                <a:schemeClr val="dk1"/>
              </a:buClr>
              <a:buSzPts val="2000"/>
              <a:buFont typeface="Noto Sans Symbols"/>
              <a:buNone/>
              <a:defRPr sz="2667" b="0">
                <a:solidFill>
                  <a:schemeClr val="dk1"/>
                </a:solidFill>
                <a:latin typeface="Gill Sans"/>
                <a:ea typeface="Gill Sans"/>
                <a:cs typeface="Gill Sans"/>
                <a:sym typeface="Gill Sans"/>
              </a:defRPr>
            </a:lvl1pPr>
            <a:lvl2pPr marL="1219170" lvl="1" indent="-304792" algn="l" rtl="0">
              <a:spcBef>
                <a:spcPts val="533"/>
              </a:spcBef>
              <a:spcAft>
                <a:spcPts val="0"/>
              </a:spcAft>
              <a:buClr>
                <a:schemeClr val="dk1"/>
              </a:buClr>
              <a:buSzPts val="2000"/>
              <a:buFont typeface="Libre Franklin"/>
              <a:buNone/>
              <a:defRPr sz="2667">
                <a:solidFill>
                  <a:schemeClr val="dk1"/>
                </a:solidFill>
                <a:latin typeface="Libre Franklin"/>
                <a:ea typeface="Libre Franklin"/>
                <a:cs typeface="Libre Franklin"/>
                <a:sym typeface="Libre Franklin"/>
              </a:defRPr>
            </a:lvl2pPr>
            <a:lvl3pPr marL="1828754" lvl="2" indent="-304792" algn="l" rtl="0">
              <a:spcBef>
                <a:spcPts val="480"/>
              </a:spcBef>
              <a:spcAft>
                <a:spcPts val="0"/>
              </a:spcAft>
              <a:buClr>
                <a:schemeClr val="dk1"/>
              </a:buClr>
              <a:buSzPts val="1800"/>
              <a:buFont typeface="Libre Franklin"/>
              <a:buNone/>
              <a:defRPr sz="2400">
                <a:solidFill>
                  <a:schemeClr val="dk1"/>
                </a:solidFill>
                <a:latin typeface="Libre Franklin"/>
                <a:ea typeface="Libre Franklin"/>
                <a:cs typeface="Libre Franklin"/>
                <a:sym typeface="Libre Franklin"/>
              </a:defRPr>
            </a:lvl3pPr>
            <a:lvl4pPr marL="2438339" lvl="3" indent="-304792" algn="l" rtl="0">
              <a:spcBef>
                <a:spcPts val="427"/>
              </a:spcBef>
              <a:spcAft>
                <a:spcPts val="0"/>
              </a:spcAft>
              <a:buClr>
                <a:schemeClr val="dk1"/>
              </a:buClr>
              <a:buSzPts val="1600"/>
              <a:buFont typeface="Libre Franklin"/>
              <a:buNone/>
              <a:defRPr sz="2133">
                <a:solidFill>
                  <a:schemeClr val="dk1"/>
                </a:solidFill>
                <a:latin typeface="Libre Franklin"/>
                <a:ea typeface="Libre Franklin"/>
                <a:cs typeface="Libre Franklin"/>
                <a:sym typeface="Libre Franklin"/>
              </a:defRPr>
            </a:lvl4pPr>
            <a:lvl5pPr marL="3047924" lvl="4" indent="-304792" algn="l" rtl="0">
              <a:spcBef>
                <a:spcPts val="427"/>
              </a:spcBef>
              <a:spcAft>
                <a:spcPts val="0"/>
              </a:spcAft>
              <a:buClr>
                <a:schemeClr val="dk1"/>
              </a:buClr>
              <a:buSzPts val="1600"/>
              <a:buFont typeface="Libre Franklin"/>
              <a:buNone/>
              <a:defRPr sz="2133">
                <a:solidFill>
                  <a:schemeClr val="dk1"/>
                </a:solidFill>
                <a:latin typeface="Libre Franklin"/>
                <a:ea typeface="Libre Franklin"/>
                <a:cs typeface="Libre Franklin"/>
                <a:sym typeface="Libre Franklin"/>
              </a:defRPr>
            </a:lvl5pPr>
            <a:lvl6pPr marL="3657509" lvl="5" indent="-457189" algn="l" rtl="0">
              <a:spcBef>
                <a:spcPts val="480"/>
              </a:spcBef>
              <a:spcAft>
                <a:spcPts val="0"/>
              </a:spcAft>
              <a:buClr>
                <a:schemeClr val="lt1"/>
              </a:buClr>
              <a:buSzPts val="1800"/>
              <a:buChar char="•"/>
              <a:defRPr/>
            </a:lvl6pPr>
            <a:lvl7pPr marL="4267093" lvl="6" indent="-457189" algn="l" rtl="0">
              <a:spcBef>
                <a:spcPts val="480"/>
              </a:spcBef>
              <a:spcAft>
                <a:spcPts val="0"/>
              </a:spcAft>
              <a:buClr>
                <a:schemeClr val="lt1"/>
              </a:buClr>
              <a:buSzPts val="1800"/>
              <a:buChar char="•"/>
              <a:defRPr/>
            </a:lvl7pPr>
            <a:lvl8pPr marL="4876678" lvl="7" indent="-457189" algn="l" rtl="0">
              <a:spcBef>
                <a:spcPts val="480"/>
              </a:spcBef>
              <a:spcAft>
                <a:spcPts val="0"/>
              </a:spcAft>
              <a:buClr>
                <a:schemeClr val="lt1"/>
              </a:buClr>
              <a:buSzPts val="1800"/>
              <a:buChar char="•"/>
              <a:defRPr/>
            </a:lvl8pPr>
            <a:lvl9pPr marL="5486263" lvl="8" indent="-457189" algn="l" rtl="0">
              <a:spcBef>
                <a:spcPts val="480"/>
              </a:spcBef>
              <a:spcAft>
                <a:spcPts val="0"/>
              </a:spcAft>
              <a:buClr>
                <a:schemeClr val="lt1"/>
              </a:buClr>
              <a:buSzPts val="1800"/>
              <a:buChar char="•"/>
              <a:defRPr/>
            </a:lvl9pPr>
          </a:lstStyle>
          <a:p>
            <a:endParaRPr/>
          </a:p>
        </p:txBody>
      </p:sp>
    </p:spTree>
    <p:extLst>
      <p:ext uri="{BB962C8B-B14F-4D97-AF65-F5344CB8AC3E}">
        <p14:creationId xmlns:p14="http://schemas.microsoft.com/office/powerpoint/2010/main" val="209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81"/>
        <p:cNvGrpSpPr/>
        <p:nvPr/>
      </p:nvGrpSpPr>
      <p:grpSpPr>
        <a:xfrm>
          <a:off x="0" y="0"/>
          <a:ext cx="0" cy="0"/>
          <a:chOff x="0" y="0"/>
          <a:chExt cx="0" cy="0"/>
        </a:xfrm>
      </p:grpSpPr>
      <p:sp>
        <p:nvSpPr>
          <p:cNvPr id="282" name="Google Shape;282;p57"/>
          <p:cNvSpPr/>
          <p:nvPr/>
        </p:nvSpPr>
        <p:spPr>
          <a:xfrm>
            <a:off x="256032" y="265176"/>
            <a:ext cx="11683200" cy="6332400"/>
          </a:xfrm>
          <a:prstGeom prst="rect">
            <a:avLst/>
          </a:prstGeom>
          <a:solidFill>
            <a:srgbClr val="F5F5F5"/>
          </a:solidFill>
          <a:ln>
            <a:noFill/>
          </a:ln>
        </p:spPr>
        <p:txBody>
          <a:bodyPr spcFirstLastPara="1" wrap="square" lIns="121900" tIns="60933" rIns="121900" bIns="60933" anchor="b"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cxnSp>
        <p:nvCxnSpPr>
          <p:cNvPr id="283" name="Google Shape;283;p57"/>
          <p:cNvCxnSpPr/>
          <p:nvPr/>
        </p:nvCxnSpPr>
        <p:spPr>
          <a:xfrm>
            <a:off x="604435" y="1196392"/>
            <a:ext cx="10983200" cy="0"/>
          </a:xfrm>
          <a:prstGeom prst="straightConnector1">
            <a:avLst/>
          </a:prstGeom>
          <a:noFill/>
          <a:ln w="25400" cap="flat" cmpd="sng">
            <a:solidFill>
              <a:srgbClr val="D24726"/>
            </a:solidFill>
            <a:prstDash val="solid"/>
            <a:round/>
            <a:headEnd type="none" w="sm" len="sm"/>
            <a:tailEnd type="none" w="sm" len="sm"/>
          </a:ln>
        </p:spPr>
      </p:cxnSp>
      <p:sp>
        <p:nvSpPr>
          <p:cNvPr id="284" name="Google Shape;284;p57"/>
          <p:cNvSpPr txBox="1">
            <a:spLocks noGrp="1"/>
          </p:cNvSpPr>
          <p:nvPr>
            <p:ph type="title"/>
          </p:nvPr>
        </p:nvSpPr>
        <p:spPr>
          <a:xfrm>
            <a:off x="521208" y="448056"/>
            <a:ext cx="6877200" cy="6400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rgbClr val="37312A"/>
              </a:buClr>
              <a:buSzPts val="2100"/>
              <a:buFont typeface="Gill Sans"/>
              <a:buNone/>
              <a:defRPr sz="2800">
                <a:solidFill>
                  <a:srgbClr val="37312A"/>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57"/>
          <p:cNvSpPr txBox="1">
            <a:spLocks noGrp="1"/>
          </p:cNvSpPr>
          <p:nvPr>
            <p:ph type="body" idx="1"/>
          </p:nvPr>
        </p:nvSpPr>
        <p:spPr>
          <a:xfrm>
            <a:off x="539496" y="1435608"/>
            <a:ext cx="4416400" cy="3977600"/>
          </a:xfrm>
          <a:prstGeom prst="rect">
            <a:avLst/>
          </a:prstGeom>
          <a:noFill/>
          <a:ln>
            <a:noFill/>
          </a:ln>
        </p:spPr>
        <p:txBody>
          <a:bodyPr spcFirstLastPara="1" wrap="square" lIns="91425" tIns="45700" rIns="91425" bIns="45700" anchor="t" anchorCtr="0">
            <a:normAutofit/>
          </a:bodyPr>
          <a:lstStyle>
            <a:lvl1pPr marL="609585" lvl="0" indent="-304792" algn="l" rtl="0">
              <a:spcBef>
                <a:spcPts val="240"/>
              </a:spcBef>
              <a:spcAft>
                <a:spcPts val="0"/>
              </a:spcAft>
              <a:buClr>
                <a:srgbClr val="3F3F3F"/>
              </a:buClr>
              <a:buSzPts val="900"/>
              <a:buFont typeface="Gill Sans"/>
              <a:buNone/>
              <a:defRPr sz="1200">
                <a:solidFill>
                  <a:srgbClr val="3F3F3F"/>
                </a:solidFill>
              </a:defRPr>
            </a:lvl1pPr>
            <a:lvl2pPr marL="1219170" lvl="1" indent="-380990" algn="l" rtl="0">
              <a:spcBef>
                <a:spcPts val="240"/>
              </a:spcBef>
              <a:spcAft>
                <a:spcPts val="0"/>
              </a:spcAft>
              <a:buClr>
                <a:srgbClr val="3F3F3F"/>
              </a:buClr>
              <a:buSzPts val="900"/>
              <a:buChar char="▪"/>
              <a:defRPr sz="1200">
                <a:solidFill>
                  <a:srgbClr val="3F3F3F"/>
                </a:solidFill>
              </a:defRPr>
            </a:lvl2pPr>
            <a:lvl3pPr marL="1828754" lvl="2" indent="-380990" algn="l" rtl="0">
              <a:spcBef>
                <a:spcPts val="240"/>
              </a:spcBef>
              <a:spcAft>
                <a:spcPts val="0"/>
              </a:spcAft>
              <a:buClr>
                <a:srgbClr val="3F3F3F"/>
              </a:buClr>
              <a:buSzPts val="900"/>
              <a:buChar char="•"/>
              <a:defRPr sz="1200">
                <a:solidFill>
                  <a:srgbClr val="3F3F3F"/>
                </a:solidFill>
              </a:defRPr>
            </a:lvl3pPr>
            <a:lvl4pPr marL="2438339" lvl="3" indent="-380990" algn="l" rtl="0">
              <a:spcBef>
                <a:spcPts val="240"/>
              </a:spcBef>
              <a:spcAft>
                <a:spcPts val="0"/>
              </a:spcAft>
              <a:buClr>
                <a:srgbClr val="3F3F3F"/>
              </a:buClr>
              <a:buSzPts val="900"/>
              <a:buChar char="–"/>
              <a:defRPr sz="1200">
                <a:solidFill>
                  <a:srgbClr val="3F3F3F"/>
                </a:solidFill>
              </a:defRPr>
            </a:lvl4pPr>
            <a:lvl5pPr marL="3047924" lvl="4" indent="-380990" algn="l" rtl="0">
              <a:spcBef>
                <a:spcPts val="240"/>
              </a:spcBef>
              <a:spcAft>
                <a:spcPts val="0"/>
              </a:spcAft>
              <a:buClr>
                <a:srgbClr val="3F3F3F"/>
              </a:buClr>
              <a:buSzPts val="900"/>
              <a:buChar char="»"/>
              <a:defRPr sz="1200">
                <a:solidFill>
                  <a:srgbClr val="3F3F3F"/>
                </a:solidFill>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86" name="Google Shape;286;p57"/>
          <p:cNvSpPr txBox="1">
            <a:spLocks noGrp="1"/>
          </p:cNvSpPr>
          <p:nvPr>
            <p:ph type="dt" idx="10"/>
          </p:nvPr>
        </p:nvSpPr>
        <p:spPr>
          <a:xfrm>
            <a:off x="539496" y="6203952"/>
            <a:ext cx="3276400" cy="3652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595959"/>
                </a:solidFill>
                <a:latin typeface="Gill Sans"/>
                <a:ea typeface="Gill Sans"/>
                <a:cs typeface="Gill Sans"/>
                <a:sym typeface="Gill Sans"/>
              </a:defRPr>
            </a:lvl1pPr>
            <a:lvl2pPr marR="0" lvl="1"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9pPr>
          </a:lstStyle>
          <a:p>
            <a:endParaRPr/>
          </a:p>
        </p:txBody>
      </p:sp>
      <p:sp>
        <p:nvSpPr>
          <p:cNvPr id="287" name="Google Shape;287;p57"/>
          <p:cNvSpPr txBox="1">
            <a:spLocks noGrp="1"/>
          </p:cNvSpPr>
          <p:nvPr>
            <p:ph type="ftr" idx="11"/>
          </p:nvPr>
        </p:nvSpPr>
        <p:spPr>
          <a:xfrm>
            <a:off x="4648200" y="6203952"/>
            <a:ext cx="2895600" cy="3652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595959"/>
                </a:solidFill>
                <a:latin typeface="Gill Sans"/>
                <a:ea typeface="Gill Sans"/>
                <a:cs typeface="Gill Sans"/>
                <a:sym typeface="Gill Sans"/>
              </a:defRPr>
            </a:lvl1pPr>
            <a:lvl2pPr marR="0" lvl="1"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9pPr>
          </a:lstStyle>
          <a:p>
            <a:endParaRPr/>
          </a:p>
        </p:txBody>
      </p:sp>
      <p:sp>
        <p:nvSpPr>
          <p:cNvPr id="288" name="Google Shape;288;p57"/>
          <p:cNvSpPr txBox="1">
            <a:spLocks noGrp="1"/>
          </p:cNvSpPr>
          <p:nvPr>
            <p:ph type="sldNum" idx="12"/>
          </p:nvPr>
        </p:nvSpPr>
        <p:spPr>
          <a:xfrm>
            <a:off x="8371927" y="6203952"/>
            <a:ext cx="32764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595959"/>
                </a:solidFill>
                <a:latin typeface="Gill Sans"/>
                <a:ea typeface="Gill Sans"/>
                <a:cs typeface="Gill Sans"/>
                <a:sym typeface="Gill Sans"/>
              </a:defRPr>
            </a:lvl1pPr>
            <a:lvl2pPr marL="0" marR="0" lvl="1" indent="0" algn="r" rtl="0">
              <a:spcBef>
                <a:spcPts val="0"/>
              </a:spcBef>
              <a:buNone/>
              <a:defRPr sz="1200" b="0" i="0" u="none" strike="noStrike" cap="none">
                <a:solidFill>
                  <a:srgbClr val="595959"/>
                </a:solidFill>
                <a:latin typeface="Gill Sans"/>
                <a:ea typeface="Gill Sans"/>
                <a:cs typeface="Gill Sans"/>
                <a:sym typeface="Gill Sans"/>
              </a:defRPr>
            </a:lvl2pPr>
            <a:lvl3pPr marL="0" marR="0" lvl="2" indent="0" algn="r" rtl="0">
              <a:spcBef>
                <a:spcPts val="0"/>
              </a:spcBef>
              <a:buNone/>
              <a:defRPr sz="1200" b="0" i="0" u="none" strike="noStrike" cap="none">
                <a:solidFill>
                  <a:srgbClr val="595959"/>
                </a:solidFill>
                <a:latin typeface="Gill Sans"/>
                <a:ea typeface="Gill Sans"/>
                <a:cs typeface="Gill Sans"/>
                <a:sym typeface="Gill Sans"/>
              </a:defRPr>
            </a:lvl3pPr>
            <a:lvl4pPr marL="0" marR="0" lvl="3" indent="0" algn="r" rtl="0">
              <a:spcBef>
                <a:spcPts val="0"/>
              </a:spcBef>
              <a:buNone/>
              <a:defRPr sz="1200" b="0" i="0" u="none" strike="noStrike" cap="none">
                <a:solidFill>
                  <a:srgbClr val="595959"/>
                </a:solidFill>
                <a:latin typeface="Gill Sans"/>
                <a:ea typeface="Gill Sans"/>
                <a:cs typeface="Gill Sans"/>
                <a:sym typeface="Gill Sans"/>
              </a:defRPr>
            </a:lvl4pPr>
            <a:lvl5pPr marL="0" marR="0" lvl="4" indent="0" algn="r" rtl="0">
              <a:spcBef>
                <a:spcPts val="0"/>
              </a:spcBef>
              <a:buNone/>
              <a:defRPr sz="1200" b="0" i="0" u="none" strike="noStrike" cap="none">
                <a:solidFill>
                  <a:srgbClr val="595959"/>
                </a:solidFill>
                <a:latin typeface="Gill Sans"/>
                <a:ea typeface="Gill Sans"/>
                <a:cs typeface="Gill Sans"/>
                <a:sym typeface="Gill Sans"/>
              </a:defRPr>
            </a:lvl5pPr>
            <a:lvl6pPr marL="0" marR="0" lvl="5" indent="0" algn="r" rtl="0">
              <a:spcBef>
                <a:spcPts val="0"/>
              </a:spcBef>
              <a:buNone/>
              <a:defRPr sz="1200" b="0" i="0" u="none" strike="noStrike" cap="none">
                <a:solidFill>
                  <a:srgbClr val="595959"/>
                </a:solidFill>
                <a:latin typeface="Gill Sans"/>
                <a:ea typeface="Gill Sans"/>
                <a:cs typeface="Gill Sans"/>
                <a:sym typeface="Gill Sans"/>
              </a:defRPr>
            </a:lvl6pPr>
            <a:lvl7pPr marL="0" marR="0" lvl="6" indent="0" algn="r" rtl="0">
              <a:spcBef>
                <a:spcPts val="0"/>
              </a:spcBef>
              <a:buNone/>
              <a:defRPr sz="1200" b="0" i="0" u="none" strike="noStrike" cap="none">
                <a:solidFill>
                  <a:srgbClr val="595959"/>
                </a:solidFill>
                <a:latin typeface="Gill Sans"/>
                <a:ea typeface="Gill Sans"/>
                <a:cs typeface="Gill Sans"/>
                <a:sym typeface="Gill Sans"/>
              </a:defRPr>
            </a:lvl7pPr>
            <a:lvl8pPr marL="0" marR="0" lvl="7" indent="0" algn="r" rtl="0">
              <a:spcBef>
                <a:spcPts val="0"/>
              </a:spcBef>
              <a:buNone/>
              <a:defRPr sz="1200" b="0" i="0" u="none" strike="noStrike" cap="none">
                <a:solidFill>
                  <a:srgbClr val="595959"/>
                </a:solidFill>
                <a:latin typeface="Gill Sans"/>
                <a:ea typeface="Gill Sans"/>
                <a:cs typeface="Gill Sans"/>
                <a:sym typeface="Gill Sans"/>
              </a:defRPr>
            </a:lvl8pPr>
            <a:lvl9pPr marL="0" marR="0" lvl="8" indent="0" algn="r" rtl="0">
              <a:spcBef>
                <a:spcPts val="0"/>
              </a:spcBef>
              <a:buNone/>
              <a:defRPr sz="1200" b="0" i="0" u="none" strike="noStrike" cap="none">
                <a:solidFill>
                  <a:srgbClr val="595959"/>
                </a:solidFill>
                <a:latin typeface="Gill Sans"/>
                <a:ea typeface="Gill Sans"/>
                <a:cs typeface="Gill Sans"/>
                <a:sym typeface="Gill Sans"/>
              </a:defRPr>
            </a:lvl9pPr>
          </a:lstStyle>
          <a:p>
            <a:fld id="{00000000-1234-1234-1234-123412341234}" type="slidenum">
              <a:rPr lang="en-GB" smtClean="0"/>
              <a:pPr/>
              <a:t>‹N°›</a:t>
            </a:fld>
            <a:endParaRPr lang="en-GB"/>
          </a:p>
        </p:txBody>
      </p:sp>
    </p:spTree>
    <p:extLst>
      <p:ext uri="{BB962C8B-B14F-4D97-AF65-F5344CB8AC3E}">
        <p14:creationId xmlns:p14="http://schemas.microsoft.com/office/powerpoint/2010/main" val="14976666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Jack_Layout 06">
  <p:cSld name="Jack_Layout 06">
    <p:bg>
      <p:bgPr>
        <a:solidFill>
          <a:schemeClr val="lt1"/>
        </a:solidFill>
        <a:effectLst/>
      </p:bgPr>
    </p:bg>
    <p:spTree>
      <p:nvGrpSpPr>
        <p:cNvPr id="1" name="Shape 289"/>
        <p:cNvGrpSpPr/>
        <p:nvPr/>
      </p:nvGrpSpPr>
      <p:grpSpPr>
        <a:xfrm>
          <a:off x="0" y="0"/>
          <a:ext cx="0" cy="0"/>
          <a:chOff x="0" y="0"/>
          <a:chExt cx="0" cy="0"/>
        </a:xfrm>
      </p:grpSpPr>
      <p:sp>
        <p:nvSpPr>
          <p:cNvPr id="290" name="Google Shape;290;p58"/>
          <p:cNvSpPr txBox="1">
            <a:spLocks noGrp="1"/>
          </p:cNvSpPr>
          <p:nvPr>
            <p:ph type="title"/>
          </p:nvPr>
        </p:nvSpPr>
        <p:spPr>
          <a:xfrm>
            <a:off x="912284" y="836084"/>
            <a:ext cx="10338000" cy="865600"/>
          </a:xfrm>
          <a:prstGeom prst="rect">
            <a:avLst/>
          </a:prstGeom>
          <a:noFill/>
          <a:ln>
            <a:noFill/>
          </a:ln>
        </p:spPr>
        <p:txBody>
          <a:bodyPr spcFirstLastPara="1" wrap="square" lIns="0" tIns="0" rIns="0" bIns="0" anchor="t" anchorCtr="0">
            <a:noAutofit/>
          </a:bodyPr>
          <a:lstStyle>
            <a:lvl1pPr lvl="0" algn="l" rtl="0">
              <a:spcBef>
                <a:spcPts val="0"/>
              </a:spcBef>
              <a:spcAft>
                <a:spcPts val="0"/>
              </a:spcAft>
              <a:buClr>
                <a:schemeClr val="accent1"/>
              </a:buClr>
              <a:buSzPts val="2800"/>
              <a:buFont typeface="Gill Sans"/>
              <a:buNone/>
              <a:defRPr sz="3733" b="1" i="0">
                <a:solidFill>
                  <a:schemeClr val="accent1"/>
                </a:solidFill>
                <a:latin typeface="Gill Sans"/>
                <a:ea typeface="Gill Sans"/>
                <a:cs typeface="Gill Sans"/>
                <a:sym typeface="Gill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1" name="Google Shape;291;p58"/>
          <p:cNvSpPr txBox="1">
            <a:spLocks noGrp="1"/>
          </p:cNvSpPr>
          <p:nvPr>
            <p:ph type="body" idx="1"/>
          </p:nvPr>
        </p:nvSpPr>
        <p:spPr>
          <a:xfrm>
            <a:off x="907640" y="1689101"/>
            <a:ext cx="8640000" cy="4332800"/>
          </a:xfrm>
          <a:prstGeom prst="rect">
            <a:avLst/>
          </a:prstGeom>
          <a:noFill/>
          <a:ln>
            <a:noFill/>
          </a:ln>
        </p:spPr>
        <p:txBody>
          <a:bodyPr spcFirstLastPara="1" wrap="square" lIns="0" tIns="0" rIns="0" bIns="0" anchor="t" anchorCtr="0">
            <a:noAutofit/>
          </a:bodyPr>
          <a:lstStyle>
            <a:lvl1pPr marL="609585" lvl="0" indent="-474121" algn="l" rtl="0">
              <a:spcBef>
                <a:spcPts val="0"/>
              </a:spcBef>
              <a:spcAft>
                <a:spcPts val="0"/>
              </a:spcAft>
              <a:buClr>
                <a:schemeClr val="dk2"/>
              </a:buClr>
              <a:buSzPts val="2000"/>
              <a:buFont typeface="Noto Sans Symbols"/>
              <a:buChar char="▪"/>
              <a:defRPr sz="2667" b="0">
                <a:solidFill>
                  <a:schemeClr val="dk2"/>
                </a:solidFill>
                <a:latin typeface="Gill Sans"/>
                <a:ea typeface="Gill Sans"/>
                <a:cs typeface="Gill Sans"/>
                <a:sym typeface="Gill Sans"/>
              </a:defRPr>
            </a:lvl1pPr>
            <a:lvl2pPr marL="1219170" lvl="1" indent="-304792" algn="l" rtl="0">
              <a:spcBef>
                <a:spcPts val="1280"/>
              </a:spcBef>
              <a:spcAft>
                <a:spcPts val="0"/>
              </a:spcAft>
              <a:buClr>
                <a:schemeClr val="dk2"/>
              </a:buClr>
              <a:buSzPts val="4800"/>
              <a:buFont typeface="Poppins"/>
              <a:buNone/>
              <a:defRPr sz="6400" b="1">
                <a:latin typeface="Poppins"/>
                <a:ea typeface="Poppins"/>
                <a:cs typeface="Poppins"/>
                <a:sym typeface="Poppins"/>
              </a:defRPr>
            </a:lvl2pPr>
            <a:lvl3pPr marL="1828754" lvl="2" indent="-304792" algn="l" rtl="0">
              <a:spcBef>
                <a:spcPts val="1280"/>
              </a:spcBef>
              <a:spcAft>
                <a:spcPts val="0"/>
              </a:spcAft>
              <a:buClr>
                <a:schemeClr val="dk2"/>
              </a:buClr>
              <a:buSzPts val="4800"/>
              <a:buFont typeface="Poppins"/>
              <a:buNone/>
              <a:defRPr sz="6400" b="1">
                <a:latin typeface="Poppins"/>
                <a:ea typeface="Poppins"/>
                <a:cs typeface="Poppins"/>
                <a:sym typeface="Poppins"/>
              </a:defRPr>
            </a:lvl3pPr>
            <a:lvl4pPr marL="2438339" lvl="3" indent="-304792" algn="l" rtl="0">
              <a:spcBef>
                <a:spcPts val="1280"/>
              </a:spcBef>
              <a:spcAft>
                <a:spcPts val="0"/>
              </a:spcAft>
              <a:buClr>
                <a:schemeClr val="dk2"/>
              </a:buClr>
              <a:buSzPts val="4800"/>
              <a:buFont typeface="Poppins"/>
              <a:buNone/>
              <a:defRPr sz="6400" b="1">
                <a:latin typeface="Poppins"/>
                <a:ea typeface="Poppins"/>
                <a:cs typeface="Poppins"/>
                <a:sym typeface="Poppins"/>
              </a:defRPr>
            </a:lvl4pPr>
            <a:lvl5pPr marL="3047924" lvl="4" indent="-304792" algn="l" rtl="0">
              <a:spcBef>
                <a:spcPts val="1280"/>
              </a:spcBef>
              <a:spcAft>
                <a:spcPts val="0"/>
              </a:spcAft>
              <a:buClr>
                <a:schemeClr val="dk2"/>
              </a:buClr>
              <a:buSzPts val="4800"/>
              <a:buFont typeface="Poppins"/>
              <a:buNone/>
              <a:defRPr sz="6400" b="1">
                <a:latin typeface="Poppins"/>
                <a:ea typeface="Poppins"/>
                <a:cs typeface="Poppins"/>
                <a:sym typeface="Poppins"/>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05724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DAB159B-28E3-5F49-BC54-3BEA0762DF56}"/>
              </a:ext>
            </a:extLst>
          </p:cNvPr>
          <p:cNvSpPr>
            <a:spLocks noGrp="1"/>
          </p:cNvSpPr>
          <p:nvPr>
            <p:ph type="title"/>
          </p:nvPr>
        </p:nvSpPr>
        <p:spPr/>
        <p:txBody>
          <a:bodyPr/>
          <a:lstStyle/>
          <a:p>
            <a:r>
              <a:rPr lang="it-IT"/>
              <a:t>Fare clic per modificare lo stile del titolo dello schema</a:t>
            </a:r>
            <a:endParaRPr lang="it-CH"/>
          </a:p>
        </p:txBody>
      </p:sp>
      <p:sp>
        <p:nvSpPr>
          <p:cNvPr id="3" name="Segnaposto contenuto 2">
            <a:extLst>
              <a:ext uri="{FF2B5EF4-FFF2-40B4-BE49-F238E27FC236}">
                <a16:creationId xmlns:a16="http://schemas.microsoft.com/office/drawing/2014/main" id="{1D9E9F07-9F38-B246-904F-6CC9660769A7}"/>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7D1251F8-1A2E-0E4C-ABC7-727B6217A243}"/>
              </a:ext>
            </a:extLst>
          </p:cNvPr>
          <p:cNvSpPr>
            <a:spLocks noGrp="1"/>
          </p:cNvSpPr>
          <p:nvPr>
            <p:ph type="dt" sz="half" idx="10"/>
          </p:nvPr>
        </p:nvSpPr>
        <p:spPr/>
        <p:txBody>
          <a:bodyPr/>
          <a:lstStyle/>
          <a:p>
            <a:endParaRPr lang="it-CH"/>
          </a:p>
        </p:txBody>
      </p:sp>
      <p:sp>
        <p:nvSpPr>
          <p:cNvPr id="5" name="Segnaposto piè di pagina 4">
            <a:extLst>
              <a:ext uri="{FF2B5EF4-FFF2-40B4-BE49-F238E27FC236}">
                <a16:creationId xmlns:a16="http://schemas.microsoft.com/office/drawing/2014/main" id="{441124D5-BD3A-814E-87D9-F173C485BD27}"/>
              </a:ext>
            </a:extLst>
          </p:cNvPr>
          <p:cNvSpPr>
            <a:spLocks noGrp="1"/>
          </p:cNvSpPr>
          <p:nvPr>
            <p:ph type="ftr" sz="quarter" idx="11"/>
          </p:nvPr>
        </p:nvSpPr>
        <p:spPr/>
        <p:txBody>
          <a:bodyPr/>
          <a:lstStyle/>
          <a:p>
            <a:endParaRPr lang="it-CH"/>
          </a:p>
        </p:txBody>
      </p:sp>
      <p:sp>
        <p:nvSpPr>
          <p:cNvPr id="6" name="Segnaposto numero diapositiva 5">
            <a:extLst>
              <a:ext uri="{FF2B5EF4-FFF2-40B4-BE49-F238E27FC236}">
                <a16:creationId xmlns:a16="http://schemas.microsoft.com/office/drawing/2014/main" id="{9E02DD08-5FD3-DA4B-A8B8-D71173388F1C}"/>
              </a:ext>
            </a:extLst>
          </p:cNvPr>
          <p:cNvSpPr>
            <a:spLocks noGrp="1"/>
          </p:cNvSpPr>
          <p:nvPr>
            <p:ph type="sldNum" sz="quarter" idx="12"/>
          </p:nvPr>
        </p:nvSpPr>
        <p:spPr/>
        <p:txBody>
          <a:bodyPr/>
          <a:lstStyle/>
          <a:p>
            <a:fld id="{684FEAF2-325C-864A-81E7-2025AB5FE97B}" type="slidenum">
              <a:rPr lang="it-CH" smtClean="0"/>
              <a:t>‹N°›</a:t>
            </a:fld>
            <a:endParaRPr lang="it-CH"/>
          </a:p>
        </p:txBody>
      </p:sp>
    </p:spTree>
    <p:extLst>
      <p:ext uri="{BB962C8B-B14F-4D97-AF65-F5344CB8AC3E}">
        <p14:creationId xmlns:p14="http://schemas.microsoft.com/office/powerpoint/2010/main" val="940578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D0572A-73FA-9E49-889B-979EFD4D4D68}"/>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it-CH"/>
          </a:p>
        </p:txBody>
      </p:sp>
      <p:sp>
        <p:nvSpPr>
          <p:cNvPr id="3" name="Segnaposto testo 2">
            <a:extLst>
              <a:ext uri="{FF2B5EF4-FFF2-40B4-BE49-F238E27FC236}">
                <a16:creationId xmlns:a16="http://schemas.microsoft.com/office/drawing/2014/main" id="{C0382661-FCA8-0F48-B4A3-AB3BD48CAD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84AA7236-27DB-4D49-A80F-6337389AFA9F}"/>
              </a:ext>
            </a:extLst>
          </p:cNvPr>
          <p:cNvSpPr>
            <a:spLocks noGrp="1"/>
          </p:cNvSpPr>
          <p:nvPr>
            <p:ph type="dt" sz="half" idx="10"/>
          </p:nvPr>
        </p:nvSpPr>
        <p:spPr/>
        <p:txBody>
          <a:bodyPr/>
          <a:lstStyle/>
          <a:p>
            <a:endParaRPr lang="it-CH"/>
          </a:p>
        </p:txBody>
      </p:sp>
      <p:sp>
        <p:nvSpPr>
          <p:cNvPr id="5" name="Segnaposto piè di pagina 4">
            <a:extLst>
              <a:ext uri="{FF2B5EF4-FFF2-40B4-BE49-F238E27FC236}">
                <a16:creationId xmlns:a16="http://schemas.microsoft.com/office/drawing/2014/main" id="{D0BF4467-20C0-4A48-9100-B9BC2A4F8CB4}"/>
              </a:ext>
            </a:extLst>
          </p:cNvPr>
          <p:cNvSpPr>
            <a:spLocks noGrp="1"/>
          </p:cNvSpPr>
          <p:nvPr>
            <p:ph type="ftr" sz="quarter" idx="11"/>
          </p:nvPr>
        </p:nvSpPr>
        <p:spPr/>
        <p:txBody>
          <a:bodyPr/>
          <a:lstStyle/>
          <a:p>
            <a:endParaRPr lang="it-CH"/>
          </a:p>
        </p:txBody>
      </p:sp>
      <p:sp>
        <p:nvSpPr>
          <p:cNvPr id="6" name="Segnaposto numero diapositiva 5">
            <a:extLst>
              <a:ext uri="{FF2B5EF4-FFF2-40B4-BE49-F238E27FC236}">
                <a16:creationId xmlns:a16="http://schemas.microsoft.com/office/drawing/2014/main" id="{2B795600-2BB6-8540-8295-D224C7F39CFF}"/>
              </a:ext>
            </a:extLst>
          </p:cNvPr>
          <p:cNvSpPr>
            <a:spLocks noGrp="1"/>
          </p:cNvSpPr>
          <p:nvPr>
            <p:ph type="sldNum" sz="quarter" idx="12"/>
          </p:nvPr>
        </p:nvSpPr>
        <p:spPr/>
        <p:txBody>
          <a:bodyPr/>
          <a:lstStyle/>
          <a:p>
            <a:fld id="{684FEAF2-325C-864A-81E7-2025AB5FE97B}" type="slidenum">
              <a:rPr lang="it-CH" smtClean="0"/>
              <a:t>‹N°›</a:t>
            </a:fld>
            <a:endParaRPr lang="it-CH"/>
          </a:p>
        </p:txBody>
      </p:sp>
    </p:spTree>
    <p:extLst>
      <p:ext uri="{BB962C8B-B14F-4D97-AF65-F5344CB8AC3E}">
        <p14:creationId xmlns:p14="http://schemas.microsoft.com/office/powerpoint/2010/main" val="1554602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D05B88-8B7F-7249-931A-7E7634127B2B}"/>
              </a:ext>
            </a:extLst>
          </p:cNvPr>
          <p:cNvSpPr>
            <a:spLocks noGrp="1"/>
          </p:cNvSpPr>
          <p:nvPr>
            <p:ph type="title"/>
          </p:nvPr>
        </p:nvSpPr>
        <p:spPr/>
        <p:txBody>
          <a:bodyPr/>
          <a:lstStyle/>
          <a:p>
            <a:r>
              <a:rPr lang="it-IT"/>
              <a:t>Fare clic per modificare lo stile del titolo dello schema</a:t>
            </a:r>
            <a:endParaRPr lang="it-CH"/>
          </a:p>
        </p:txBody>
      </p:sp>
      <p:sp>
        <p:nvSpPr>
          <p:cNvPr id="3" name="Segnaposto contenuto 2">
            <a:extLst>
              <a:ext uri="{FF2B5EF4-FFF2-40B4-BE49-F238E27FC236}">
                <a16:creationId xmlns:a16="http://schemas.microsoft.com/office/drawing/2014/main" id="{C4F579E4-B863-9941-962E-A25262D904C7}"/>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contenuto 3">
            <a:extLst>
              <a:ext uri="{FF2B5EF4-FFF2-40B4-BE49-F238E27FC236}">
                <a16:creationId xmlns:a16="http://schemas.microsoft.com/office/drawing/2014/main" id="{664679FA-B73D-DB4E-A262-8FC50D8CBBE2}"/>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data 4">
            <a:extLst>
              <a:ext uri="{FF2B5EF4-FFF2-40B4-BE49-F238E27FC236}">
                <a16:creationId xmlns:a16="http://schemas.microsoft.com/office/drawing/2014/main" id="{D6320FEF-6445-0142-A580-ABA1E07860A5}"/>
              </a:ext>
            </a:extLst>
          </p:cNvPr>
          <p:cNvSpPr>
            <a:spLocks noGrp="1"/>
          </p:cNvSpPr>
          <p:nvPr>
            <p:ph type="dt" sz="half" idx="10"/>
          </p:nvPr>
        </p:nvSpPr>
        <p:spPr/>
        <p:txBody>
          <a:bodyPr/>
          <a:lstStyle/>
          <a:p>
            <a:endParaRPr lang="it-CH"/>
          </a:p>
        </p:txBody>
      </p:sp>
      <p:sp>
        <p:nvSpPr>
          <p:cNvPr id="6" name="Segnaposto piè di pagina 5">
            <a:extLst>
              <a:ext uri="{FF2B5EF4-FFF2-40B4-BE49-F238E27FC236}">
                <a16:creationId xmlns:a16="http://schemas.microsoft.com/office/drawing/2014/main" id="{150DA1FF-1356-7540-AC5E-2DD84D5B9D1E}"/>
              </a:ext>
            </a:extLst>
          </p:cNvPr>
          <p:cNvSpPr>
            <a:spLocks noGrp="1"/>
          </p:cNvSpPr>
          <p:nvPr>
            <p:ph type="ftr" sz="quarter" idx="11"/>
          </p:nvPr>
        </p:nvSpPr>
        <p:spPr/>
        <p:txBody>
          <a:bodyPr/>
          <a:lstStyle/>
          <a:p>
            <a:endParaRPr lang="it-CH"/>
          </a:p>
        </p:txBody>
      </p:sp>
      <p:sp>
        <p:nvSpPr>
          <p:cNvPr id="7" name="Segnaposto numero diapositiva 6">
            <a:extLst>
              <a:ext uri="{FF2B5EF4-FFF2-40B4-BE49-F238E27FC236}">
                <a16:creationId xmlns:a16="http://schemas.microsoft.com/office/drawing/2014/main" id="{E3A0DA18-7F26-744B-94A2-EB4A22449B58}"/>
              </a:ext>
            </a:extLst>
          </p:cNvPr>
          <p:cNvSpPr>
            <a:spLocks noGrp="1"/>
          </p:cNvSpPr>
          <p:nvPr>
            <p:ph type="sldNum" sz="quarter" idx="12"/>
          </p:nvPr>
        </p:nvSpPr>
        <p:spPr/>
        <p:txBody>
          <a:bodyPr/>
          <a:lstStyle/>
          <a:p>
            <a:fld id="{684FEAF2-325C-864A-81E7-2025AB5FE97B}" type="slidenum">
              <a:rPr lang="it-CH" smtClean="0"/>
              <a:t>‹N°›</a:t>
            </a:fld>
            <a:endParaRPr lang="it-CH"/>
          </a:p>
        </p:txBody>
      </p:sp>
    </p:spTree>
    <p:extLst>
      <p:ext uri="{BB962C8B-B14F-4D97-AF65-F5344CB8AC3E}">
        <p14:creationId xmlns:p14="http://schemas.microsoft.com/office/powerpoint/2010/main" val="4242384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F5ED46-4D8F-6D44-8D53-8B74D8164C42}"/>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it-CH"/>
          </a:p>
        </p:txBody>
      </p:sp>
      <p:sp>
        <p:nvSpPr>
          <p:cNvPr id="3" name="Segnaposto testo 2">
            <a:extLst>
              <a:ext uri="{FF2B5EF4-FFF2-40B4-BE49-F238E27FC236}">
                <a16:creationId xmlns:a16="http://schemas.microsoft.com/office/drawing/2014/main" id="{CC82D8F5-F3C1-7D43-B6B7-6A135990AB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B13FF9B8-DA86-7946-91EF-39DC94322245}"/>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testo 4">
            <a:extLst>
              <a:ext uri="{FF2B5EF4-FFF2-40B4-BE49-F238E27FC236}">
                <a16:creationId xmlns:a16="http://schemas.microsoft.com/office/drawing/2014/main" id="{702FE813-3892-9F40-B718-80D9B27128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0E4C0EB4-112B-E743-82F8-E0A5FD316E78}"/>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7" name="Segnaposto data 6">
            <a:extLst>
              <a:ext uri="{FF2B5EF4-FFF2-40B4-BE49-F238E27FC236}">
                <a16:creationId xmlns:a16="http://schemas.microsoft.com/office/drawing/2014/main" id="{D1548C5D-3E7A-574D-86FD-6558326889E2}"/>
              </a:ext>
            </a:extLst>
          </p:cNvPr>
          <p:cNvSpPr>
            <a:spLocks noGrp="1"/>
          </p:cNvSpPr>
          <p:nvPr>
            <p:ph type="dt" sz="half" idx="10"/>
          </p:nvPr>
        </p:nvSpPr>
        <p:spPr/>
        <p:txBody>
          <a:bodyPr/>
          <a:lstStyle/>
          <a:p>
            <a:endParaRPr lang="it-CH"/>
          </a:p>
        </p:txBody>
      </p:sp>
      <p:sp>
        <p:nvSpPr>
          <p:cNvPr id="8" name="Segnaposto piè di pagina 7">
            <a:extLst>
              <a:ext uri="{FF2B5EF4-FFF2-40B4-BE49-F238E27FC236}">
                <a16:creationId xmlns:a16="http://schemas.microsoft.com/office/drawing/2014/main" id="{180E77D1-9A98-2942-AAA2-D8443589270E}"/>
              </a:ext>
            </a:extLst>
          </p:cNvPr>
          <p:cNvSpPr>
            <a:spLocks noGrp="1"/>
          </p:cNvSpPr>
          <p:nvPr>
            <p:ph type="ftr" sz="quarter" idx="11"/>
          </p:nvPr>
        </p:nvSpPr>
        <p:spPr/>
        <p:txBody>
          <a:bodyPr/>
          <a:lstStyle/>
          <a:p>
            <a:endParaRPr lang="it-CH"/>
          </a:p>
        </p:txBody>
      </p:sp>
      <p:sp>
        <p:nvSpPr>
          <p:cNvPr id="9" name="Segnaposto numero diapositiva 8">
            <a:extLst>
              <a:ext uri="{FF2B5EF4-FFF2-40B4-BE49-F238E27FC236}">
                <a16:creationId xmlns:a16="http://schemas.microsoft.com/office/drawing/2014/main" id="{33BB5648-50DE-DA45-B976-98F92574175D}"/>
              </a:ext>
            </a:extLst>
          </p:cNvPr>
          <p:cNvSpPr>
            <a:spLocks noGrp="1"/>
          </p:cNvSpPr>
          <p:nvPr>
            <p:ph type="sldNum" sz="quarter" idx="12"/>
          </p:nvPr>
        </p:nvSpPr>
        <p:spPr/>
        <p:txBody>
          <a:bodyPr/>
          <a:lstStyle/>
          <a:p>
            <a:fld id="{684FEAF2-325C-864A-81E7-2025AB5FE97B}" type="slidenum">
              <a:rPr lang="it-CH" smtClean="0"/>
              <a:t>‹N°›</a:t>
            </a:fld>
            <a:endParaRPr lang="it-CH"/>
          </a:p>
        </p:txBody>
      </p:sp>
    </p:spTree>
    <p:extLst>
      <p:ext uri="{BB962C8B-B14F-4D97-AF65-F5344CB8AC3E}">
        <p14:creationId xmlns:p14="http://schemas.microsoft.com/office/powerpoint/2010/main" val="3381792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214D57-C26B-4E43-B8E3-9FCD16B4A110}"/>
              </a:ext>
            </a:extLst>
          </p:cNvPr>
          <p:cNvSpPr>
            <a:spLocks noGrp="1"/>
          </p:cNvSpPr>
          <p:nvPr>
            <p:ph type="title"/>
          </p:nvPr>
        </p:nvSpPr>
        <p:spPr/>
        <p:txBody>
          <a:bodyPr/>
          <a:lstStyle/>
          <a:p>
            <a:r>
              <a:rPr lang="it-IT"/>
              <a:t>Fare clic per modificare lo stile del titolo dello schema</a:t>
            </a:r>
            <a:endParaRPr lang="it-CH"/>
          </a:p>
        </p:txBody>
      </p:sp>
      <p:sp>
        <p:nvSpPr>
          <p:cNvPr id="3" name="Segnaposto data 2">
            <a:extLst>
              <a:ext uri="{FF2B5EF4-FFF2-40B4-BE49-F238E27FC236}">
                <a16:creationId xmlns:a16="http://schemas.microsoft.com/office/drawing/2014/main" id="{788E7A7B-386B-C341-955F-FE1D7DAD8046}"/>
              </a:ext>
            </a:extLst>
          </p:cNvPr>
          <p:cNvSpPr>
            <a:spLocks noGrp="1"/>
          </p:cNvSpPr>
          <p:nvPr>
            <p:ph type="dt" sz="half" idx="10"/>
          </p:nvPr>
        </p:nvSpPr>
        <p:spPr/>
        <p:txBody>
          <a:bodyPr/>
          <a:lstStyle/>
          <a:p>
            <a:endParaRPr lang="it-CH"/>
          </a:p>
        </p:txBody>
      </p:sp>
      <p:sp>
        <p:nvSpPr>
          <p:cNvPr id="4" name="Segnaposto piè di pagina 3">
            <a:extLst>
              <a:ext uri="{FF2B5EF4-FFF2-40B4-BE49-F238E27FC236}">
                <a16:creationId xmlns:a16="http://schemas.microsoft.com/office/drawing/2014/main" id="{514CAD1A-5104-9F42-BA53-72A6F945B18E}"/>
              </a:ext>
            </a:extLst>
          </p:cNvPr>
          <p:cNvSpPr>
            <a:spLocks noGrp="1"/>
          </p:cNvSpPr>
          <p:nvPr>
            <p:ph type="ftr" sz="quarter" idx="11"/>
          </p:nvPr>
        </p:nvSpPr>
        <p:spPr/>
        <p:txBody>
          <a:bodyPr/>
          <a:lstStyle/>
          <a:p>
            <a:endParaRPr lang="it-CH"/>
          </a:p>
        </p:txBody>
      </p:sp>
      <p:sp>
        <p:nvSpPr>
          <p:cNvPr id="5" name="Segnaposto numero diapositiva 4">
            <a:extLst>
              <a:ext uri="{FF2B5EF4-FFF2-40B4-BE49-F238E27FC236}">
                <a16:creationId xmlns:a16="http://schemas.microsoft.com/office/drawing/2014/main" id="{9662C959-8995-C440-9C6A-521CA962A138}"/>
              </a:ext>
            </a:extLst>
          </p:cNvPr>
          <p:cNvSpPr>
            <a:spLocks noGrp="1"/>
          </p:cNvSpPr>
          <p:nvPr>
            <p:ph type="sldNum" sz="quarter" idx="12"/>
          </p:nvPr>
        </p:nvSpPr>
        <p:spPr/>
        <p:txBody>
          <a:bodyPr/>
          <a:lstStyle/>
          <a:p>
            <a:fld id="{684FEAF2-325C-864A-81E7-2025AB5FE97B}" type="slidenum">
              <a:rPr lang="it-CH" smtClean="0"/>
              <a:t>‹N°›</a:t>
            </a:fld>
            <a:endParaRPr lang="it-CH"/>
          </a:p>
        </p:txBody>
      </p:sp>
    </p:spTree>
    <p:extLst>
      <p:ext uri="{BB962C8B-B14F-4D97-AF65-F5344CB8AC3E}">
        <p14:creationId xmlns:p14="http://schemas.microsoft.com/office/powerpoint/2010/main" val="421111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B185B4E-C03F-6340-B5C7-C21E46E2846C}"/>
              </a:ext>
            </a:extLst>
          </p:cNvPr>
          <p:cNvSpPr>
            <a:spLocks noGrp="1"/>
          </p:cNvSpPr>
          <p:nvPr>
            <p:ph type="dt" sz="half" idx="10"/>
          </p:nvPr>
        </p:nvSpPr>
        <p:spPr/>
        <p:txBody>
          <a:bodyPr/>
          <a:lstStyle/>
          <a:p>
            <a:endParaRPr lang="it-CH"/>
          </a:p>
        </p:txBody>
      </p:sp>
      <p:sp>
        <p:nvSpPr>
          <p:cNvPr id="3" name="Segnaposto piè di pagina 2">
            <a:extLst>
              <a:ext uri="{FF2B5EF4-FFF2-40B4-BE49-F238E27FC236}">
                <a16:creationId xmlns:a16="http://schemas.microsoft.com/office/drawing/2014/main" id="{4FD29EA6-FB23-844D-80F7-73A996883BD7}"/>
              </a:ext>
            </a:extLst>
          </p:cNvPr>
          <p:cNvSpPr>
            <a:spLocks noGrp="1"/>
          </p:cNvSpPr>
          <p:nvPr>
            <p:ph type="ftr" sz="quarter" idx="11"/>
          </p:nvPr>
        </p:nvSpPr>
        <p:spPr/>
        <p:txBody>
          <a:bodyPr/>
          <a:lstStyle/>
          <a:p>
            <a:endParaRPr lang="it-CH"/>
          </a:p>
        </p:txBody>
      </p:sp>
      <p:sp>
        <p:nvSpPr>
          <p:cNvPr id="4" name="Segnaposto numero diapositiva 3">
            <a:extLst>
              <a:ext uri="{FF2B5EF4-FFF2-40B4-BE49-F238E27FC236}">
                <a16:creationId xmlns:a16="http://schemas.microsoft.com/office/drawing/2014/main" id="{029FCB81-97BC-BB45-8F6A-AB167465370D}"/>
              </a:ext>
            </a:extLst>
          </p:cNvPr>
          <p:cNvSpPr>
            <a:spLocks noGrp="1"/>
          </p:cNvSpPr>
          <p:nvPr>
            <p:ph type="sldNum" sz="quarter" idx="12"/>
          </p:nvPr>
        </p:nvSpPr>
        <p:spPr/>
        <p:txBody>
          <a:bodyPr/>
          <a:lstStyle/>
          <a:p>
            <a:fld id="{684FEAF2-325C-864A-81E7-2025AB5FE97B}" type="slidenum">
              <a:rPr lang="it-CH" smtClean="0"/>
              <a:t>‹N°›</a:t>
            </a:fld>
            <a:endParaRPr lang="it-CH"/>
          </a:p>
        </p:txBody>
      </p:sp>
    </p:spTree>
    <p:extLst>
      <p:ext uri="{BB962C8B-B14F-4D97-AF65-F5344CB8AC3E}">
        <p14:creationId xmlns:p14="http://schemas.microsoft.com/office/powerpoint/2010/main" val="872342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5FFDE2-25A1-BF4C-9C10-6580F865CCC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it-CH"/>
          </a:p>
        </p:txBody>
      </p:sp>
      <p:sp>
        <p:nvSpPr>
          <p:cNvPr id="3" name="Segnaposto contenuto 2">
            <a:extLst>
              <a:ext uri="{FF2B5EF4-FFF2-40B4-BE49-F238E27FC236}">
                <a16:creationId xmlns:a16="http://schemas.microsoft.com/office/drawing/2014/main" id="{3A0E307D-E6D0-744E-88C3-0D135BCB4D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testo 3">
            <a:extLst>
              <a:ext uri="{FF2B5EF4-FFF2-40B4-BE49-F238E27FC236}">
                <a16:creationId xmlns:a16="http://schemas.microsoft.com/office/drawing/2014/main" id="{0157B626-541C-9A46-9463-079DCD449C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BB868D2-2D02-8F4C-841C-D15FAB9AD107}"/>
              </a:ext>
            </a:extLst>
          </p:cNvPr>
          <p:cNvSpPr>
            <a:spLocks noGrp="1"/>
          </p:cNvSpPr>
          <p:nvPr>
            <p:ph type="dt" sz="half" idx="10"/>
          </p:nvPr>
        </p:nvSpPr>
        <p:spPr/>
        <p:txBody>
          <a:bodyPr/>
          <a:lstStyle/>
          <a:p>
            <a:endParaRPr lang="it-CH"/>
          </a:p>
        </p:txBody>
      </p:sp>
      <p:sp>
        <p:nvSpPr>
          <p:cNvPr id="6" name="Segnaposto piè di pagina 5">
            <a:extLst>
              <a:ext uri="{FF2B5EF4-FFF2-40B4-BE49-F238E27FC236}">
                <a16:creationId xmlns:a16="http://schemas.microsoft.com/office/drawing/2014/main" id="{A3998C59-A8C1-2F47-842F-6F1CB1BD42C5}"/>
              </a:ext>
            </a:extLst>
          </p:cNvPr>
          <p:cNvSpPr>
            <a:spLocks noGrp="1"/>
          </p:cNvSpPr>
          <p:nvPr>
            <p:ph type="ftr" sz="quarter" idx="11"/>
          </p:nvPr>
        </p:nvSpPr>
        <p:spPr/>
        <p:txBody>
          <a:bodyPr/>
          <a:lstStyle/>
          <a:p>
            <a:endParaRPr lang="it-CH"/>
          </a:p>
        </p:txBody>
      </p:sp>
      <p:sp>
        <p:nvSpPr>
          <p:cNvPr id="7" name="Segnaposto numero diapositiva 6">
            <a:extLst>
              <a:ext uri="{FF2B5EF4-FFF2-40B4-BE49-F238E27FC236}">
                <a16:creationId xmlns:a16="http://schemas.microsoft.com/office/drawing/2014/main" id="{7E418255-0046-B945-B45C-F2A66DB0BB06}"/>
              </a:ext>
            </a:extLst>
          </p:cNvPr>
          <p:cNvSpPr>
            <a:spLocks noGrp="1"/>
          </p:cNvSpPr>
          <p:nvPr>
            <p:ph type="sldNum" sz="quarter" idx="12"/>
          </p:nvPr>
        </p:nvSpPr>
        <p:spPr/>
        <p:txBody>
          <a:bodyPr/>
          <a:lstStyle/>
          <a:p>
            <a:fld id="{684FEAF2-325C-864A-81E7-2025AB5FE97B}" type="slidenum">
              <a:rPr lang="it-CH" smtClean="0"/>
              <a:t>‹N°›</a:t>
            </a:fld>
            <a:endParaRPr lang="it-CH"/>
          </a:p>
        </p:txBody>
      </p:sp>
    </p:spTree>
    <p:extLst>
      <p:ext uri="{BB962C8B-B14F-4D97-AF65-F5344CB8AC3E}">
        <p14:creationId xmlns:p14="http://schemas.microsoft.com/office/powerpoint/2010/main" val="722670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740AB69-8CB1-E24D-AED4-B121DB020B4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it-CH"/>
          </a:p>
        </p:txBody>
      </p:sp>
      <p:sp>
        <p:nvSpPr>
          <p:cNvPr id="3" name="Segnaposto immagine 2">
            <a:extLst>
              <a:ext uri="{FF2B5EF4-FFF2-40B4-BE49-F238E27FC236}">
                <a16:creationId xmlns:a16="http://schemas.microsoft.com/office/drawing/2014/main" id="{3113C789-2784-254C-83DC-8EC2EC2D15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CH"/>
          </a:p>
        </p:txBody>
      </p:sp>
      <p:sp>
        <p:nvSpPr>
          <p:cNvPr id="4" name="Segnaposto testo 3">
            <a:extLst>
              <a:ext uri="{FF2B5EF4-FFF2-40B4-BE49-F238E27FC236}">
                <a16:creationId xmlns:a16="http://schemas.microsoft.com/office/drawing/2014/main" id="{61632C91-422F-3A41-AF06-31514147F7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AC6CE0C-199B-C84C-B798-848A5DE02887}"/>
              </a:ext>
            </a:extLst>
          </p:cNvPr>
          <p:cNvSpPr>
            <a:spLocks noGrp="1"/>
          </p:cNvSpPr>
          <p:nvPr>
            <p:ph type="dt" sz="half" idx="10"/>
          </p:nvPr>
        </p:nvSpPr>
        <p:spPr/>
        <p:txBody>
          <a:bodyPr/>
          <a:lstStyle/>
          <a:p>
            <a:endParaRPr lang="it-CH"/>
          </a:p>
        </p:txBody>
      </p:sp>
      <p:sp>
        <p:nvSpPr>
          <p:cNvPr id="6" name="Segnaposto piè di pagina 5">
            <a:extLst>
              <a:ext uri="{FF2B5EF4-FFF2-40B4-BE49-F238E27FC236}">
                <a16:creationId xmlns:a16="http://schemas.microsoft.com/office/drawing/2014/main" id="{D18DB1B1-259B-EE42-9117-CF78002C2606}"/>
              </a:ext>
            </a:extLst>
          </p:cNvPr>
          <p:cNvSpPr>
            <a:spLocks noGrp="1"/>
          </p:cNvSpPr>
          <p:nvPr>
            <p:ph type="ftr" sz="quarter" idx="11"/>
          </p:nvPr>
        </p:nvSpPr>
        <p:spPr/>
        <p:txBody>
          <a:bodyPr/>
          <a:lstStyle/>
          <a:p>
            <a:endParaRPr lang="it-CH"/>
          </a:p>
        </p:txBody>
      </p:sp>
      <p:sp>
        <p:nvSpPr>
          <p:cNvPr id="7" name="Segnaposto numero diapositiva 6">
            <a:extLst>
              <a:ext uri="{FF2B5EF4-FFF2-40B4-BE49-F238E27FC236}">
                <a16:creationId xmlns:a16="http://schemas.microsoft.com/office/drawing/2014/main" id="{25B4292D-36D4-A640-87C4-F9928EEA25ED}"/>
              </a:ext>
            </a:extLst>
          </p:cNvPr>
          <p:cNvSpPr>
            <a:spLocks noGrp="1"/>
          </p:cNvSpPr>
          <p:nvPr>
            <p:ph type="sldNum" sz="quarter" idx="12"/>
          </p:nvPr>
        </p:nvSpPr>
        <p:spPr/>
        <p:txBody>
          <a:bodyPr/>
          <a:lstStyle/>
          <a:p>
            <a:fld id="{684FEAF2-325C-864A-81E7-2025AB5FE97B}" type="slidenum">
              <a:rPr lang="it-CH" smtClean="0"/>
              <a:t>‹N°›</a:t>
            </a:fld>
            <a:endParaRPr lang="it-CH"/>
          </a:p>
        </p:txBody>
      </p:sp>
    </p:spTree>
    <p:extLst>
      <p:ext uri="{BB962C8B-B14F-4D97-AF65-F5344CB8AC3E}">
        <p14:creationId xmlns:p14="http://schemas.microsoft.com/office/powerpoint/2010/main" val="1956448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9095F7A1-92A5-D442-94CA-D4272E224E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it-CH"/>
          </a:p>
        </p:txBody>
      </p:sp>
      <p:sp>
        <p:nvSpPr>
          <p:cNvPr id="3" name="Segnaposto testo 2">
            <a:extLst>
              <a:ext uri="{FF2B5EF4-FFF2-40B4-BE49-F238E27FC236}">
                <a16:creationId xmlns:a16="http://schemas.microsoft.com/office/drawing/2014/main" id="{FD501055-37C0-574B-9088-EF3614AF1E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5CCAAF6A-333F-854E-8955-20503721AF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CH"/>
          </a:p>
        </p:txBody>
      </p:sp>
      <p:sp>
        <p:nvSpPr>
          <p:cNvPr id="5" name="Segnaposto piè di pagina 4">
            <a:extLst>
              <a:ext uri="{FF2B5EF4-FFF2-40B4-BE49-F238E27FC236}">
                <a16:creationId xmlns:a16="http://schemas.microsoft.com/office/drawing/2014/main" id="{E8663E06-C61D-6548-82C6-6052E7DC6C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CH"/>
          </a:p>
        </p:txBody>
      </p:sp>
      <p:sp>
        <p:nvSpPr>
          <p:cNvPr id="6" name="Segnaposto numero diapositiva 5">
            <a:extLst>
              <a:ext uri="{FF2B5EF4-FFF2-40B4-BE49-F238E27FC236}">
                <a16:creationId xmlns:a16="http://schemas.microsoft.com/office/drawing/2014/main" id="{40ED2DFB-D8F3-6549-BBAF-16C8753E47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4FEAF2-325C-864A-81E7-2025AB5FE97B}" type="slidenum">
              <a:rPr lang="it-CH" smtClean="0"/>
              <a:t>‹N°›</a:t>
            </a:fld>
            <a:endParaRPr lang="it-CH"/>
          </a:p>
        </p:txBody>
      </p:sp>
    </p:spTree>
    <p:extLst>
      <p:ext uri="{BB962C8B-B14F-4D97-AF65-F5344CB8AC3E}">
        <p14:creationId xmlns:p14="http://schemas.microsoft.com/office/powerpoint/2010/main" val="16565809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google.com/url?sa=i&amp;url=https://handbook.spherestandards.org/en/cpms/&amp;psig=AOvVaw0nyYhgWfUxDQ0w5wLz6pAx&amp;ust=1591930185189000&amp;source=images&amp;cd=vfe&amp;ved=0CAIQjRxqFwoTCIDpsJjg-OkCFQAAAAAdAAAAABAD" TargetMode="External"/><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28.jpe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righttoplay.com/en/landing/power-games/"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hyperlink" Target="https://www.wvi.org/publications/report/coronavirus-health-crisis/covid-19-aftershocks-access-denied" TargetMode="External"/><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nurturing-care.org/about/what-is-the-nurturing-care-framework/" TargetMode="External"/><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hyperlink" Target="https://educationcluster.app.box.com/v/Safeback2schoolGuide" TargetMode="External"/><Relationship Id="rId5" Type="http://schemas.openxmlformats.org/officeDocument/2006/relationships/hyperlink" Target="https://educationcluster.app.box.com/s/gl0f27xclcb1vjbve60s04tor0svjqgd" TargetMode="External"/><Relationship Id="rId4" Type="http://schemas.openxmlformats.org/officeDocument/2006/relationships/hyperlink" Target="https://alliancecpha.org/en/child-protection-online-library/position-paper-collaboration-across-child-protection-humanitarian"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inee.org/resources/briefing-note-addressing-mental-health-and-psychosocial-aspects-covid-19-outbreak" TargetMode="External"/><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hyperlink" Target="https://inee.org/resources/guidance-covid-19-prevention-and-control-schools-annex-c-mental-health-and-psycho-social" TargetMode="External"/><Relationship Id="rId4" Type="http://schemas.openxmlformats.org/officeDocument/2006/relationships/hyperlink" Target="https://inee.org/resources/mental-health-and-psychosocial-considerations-during-covid-19-outbrea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1">
            <a:extLst>
              <a:ext uri="{FF2B5EF4-FFF2-40B4-BE49-F238E27FC236}">
                <a16:creationId xmlns:a16="http://schemas.microsoft.com/office/drawing/2014/main" id="{B87C619C-EBAB-488E-96B9-153AA4C9B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3">
            <a:extLst>
              <a:ext uri="{FF2B5EF4-FFF2-40B4-BE49-F238E27FC236}">
                <a16:creationId xmlns:a16="http://schemas.microsoft.com/office/drawing/2014/main" id="{130DA1C1-36FD-41D8-9826-EE797BF39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53312" cy="6858000"/>
          </a:xfrm>
          <a:custGeom>
            <a:avLst/>
            <a:gdLst>
              <a:gd name="connsiteX0" fmla="*/ 0 w 7433452"/>
              <a:gd name="connsiteY0" fmla="*/ 0 h 6858000"/>
              <a:gd name="connsiteX1" fmla="*/ 1592736 w 7433452"/>
              <a:gd name="connsiteY1" fmla="*/ 0 h 6858000"/>
              <a:gd name="connsiteX2" fmla="*/ 2171700 w 7433452"/>
              <a:gd name="connsiteY2" fmla="*/ 0 h 6858000"/>
              <a:gd name="connsiteX3" fmla="*/ 2762696 w 7433452"/>
              <a:gd name="connsiteY3" fmla="*/ 0 h 6858000"/>
              <a:gd name="connsiteX4" fmla="*/ 2829254 w 7433452"/>
              <a:gd name="connsiteY4" fmla="*/ 0 h 6858000"/>
              <a:gd name="connsiteX5" fmla="*/ 7415310 w 7433452"/>
              <a:gd name="connsiteY5" fmla="*/ 0 h 6858000"/>
              <a:gd name="connsiteX6" fmla="*/ 7405703 w 7433452"/>
              <a:gd name="connsiteY6" fmla="*/ 94814 h 6858000"/>
              <a:gd name="connsiteX7" fmla="*/ 7410754 w 7433452"/>
              <a:gd name="connsiteY7" fmla="*/ 421796 h 6858000"/>
              <a:gd name="connsiteX8" fmla="*/ 7414688 w 7433452"/>
              <a:gd name="connsiteY8" fmla="*/ 812192 h 6858000"/>
              <a:gd name="connsiteX9" fmla="*/ 7395017 w 7433452"/>
              <a:gd name="connsiteY9" fmla="*/ 1113642 h 6858000"/>
              <a:gd name="connsiteX10" fmla="*/ 7422810 w 7433452"/>
              <a:gd name="connsiteY10" fmla="*/ 1796708 h 6858000"/>
              <a:gd name="connsiteX11" fmla="*/ 7421161 w 7433452"/>
              <a:gd name="connsiteY11" fmla="*/ 2327333 h 6858000"/>
              <a:gd name="connsiteX12" fmla="*/ 7412023 w 7433452"/>
              <a:gd name="connsiteY12" fmla="*/ 2784280 h 6858000"/>
              <a:gd name="connsiteX13" fmla="*/ 7417480 w 7433452"/>
              <a:gd name="connsiteY13" fmla="*/ 2985458 h 6858000"/>
              <a:gd name="connsiteX14" fmla="*/ 7403774 w 7433452"/>
              <a:gd name="connsiteY14" fmla="*/ 3531096 h 6858000"/>
              <a:gd name="connsiteX15" fmla="*/ 7414307 w 7433452"/>
              <a:gd name="connsiteY15" fmla="*/ 4336830 h 6858000"/>
              <a:gd name="connsiteX16" fmla="*/ 7413419 w 7433452"/>
              <a:gd name="connsiteY16" fmla="*/ 5026893 h 6858000"/>
              <a:gd name="connsiteX17" fmla="*/ 7417734 w 7433452"/>
              <a:gd name="connsiteY17" fmla="*/ 5252632 h 6858000"/>
              <a:gd name="connsiteX18" fmla="*/ 7417734 w 7433452"/>
              <a:gd name="connsiteY18" fmla="*/ 5466282 h 6858000"/>
              <a:gd name="connsiteX19" fmla="*/ 7379659 w 7433452"/>
              <a:gd name="connsiteY19" fmla="*/ 6121225 h 6858000"/>
              <a:gd name="connsiteX20" fmla="*/ 7395115 w 7433452"/>
              <a:gd name="connsiteY20" fmla="*/ 6708907 h 6858000"/>
              <a:gd name="connsiteX21" fmla="*/ 7412408 w 7433452"/>
              <a:gd name="connsiteY21" fmla="*/ 6858000 h 6858000"/>
              <a:gd name="connsiteX22" fmla="*/ 2829254 w 7433452"/>
              <a:gd name="connsiteY22" fmla="*/ 6858000 h 6858000"/>
              <a:gd name="connsiteX23" fmla="*/ 2762696 w 7433452"/>
              <a:gd name="connsiteY23" fmla="*/ 6858000 h 6858000"/>
              <a:gd name="connsiteX24" fmla="*/ 2171700 w 7433452"/>
              <a:gd name="connsiteY24" fmla="*/ 6858000 h 6858000"/>
              <a:gd name="connsiteX25" fmla="*/ 1592736 w 7433452"/>
              <a:gd name="connsiteY25" fmla="*/ 6858000 h 6858000"/>
              <a:gd name="connsiteX26" fmla="*/ 0 w 7433452"/>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33452" h="6858000">
                <a:moveTo>
                  <a:pt x="0" y="0"/>
                </a:moveTo>
                <a:lnTo>
                  <a:pt x="1592736" y="0"/>
                </a:lnTo>
                <a:lnTo>
                  <a:pt x="2171700" y="0"/>
                </a:lnTo>
                <a:lnTo>
                  <a:pt x="2762696" y="0"/>
                </a:lnTo>
                <a:lnTo>
                  <a:pt x="2829254" y="0"/>
                </a:lnTo>
                <a:lnTo>
                  <a:pt x="7415310" y="0"/>
                </a:lnTo>
                <a:lnTo>
                  <a:pt x="7405703" y="94814"/>
                </a:lnTo>
                <a:cubicBezTo>
                  <a:pt x="7398856" y="203629"/>
                  <a:pt x="7403520" y="312712"/>
                  <a:pt x="7410754" y="421796"/>
                </a:cubicBezTo>
                <a:cubicBezTo>
                  <a:pt x="7421580" y="551656"/>
                  <a:pt x="7422900" y="682144"/>
                  <a:pt x="7414688" y="812192"/>
                </a:cubicBezTo>
                <a:cubicBezTo>
                  <a:pt x="7406693" y="912591"/>
                  <a:pt x="7397682" y="1012988"/>
                  <a:pt x="7395017" y="1113642"/>
                </a:cubicBezTo>
                <a:cubicBezTo>
                  <a:pt x="7388670" y="1342689"/>
                  <a:pt x="7407708" y="1569316"/>
                  <a:pt x="7422810" y="1796708"/>
                </a:cubicBezTo>
                <a:cubicBezTo>
                  <a:pt x="7434487" y="1973710"/>
                  <a:pt x="7439944" y="2150457"/>
                  <a:pt x="7421161" y="2327333"/>
                </a:cubicBezTo>
                <a:cubicBezTo>
                  <a:pt x="7405170" y="2479266"/>
                  <a:pt x="7396793" y="2631453"/>
                  <a:pt x="7412023" y="2784280"/>
                </a:cubicBezTo>
                <a:cubicBezTo>
                  <a:pt x="7418749" y="2851085"/>
                  <a:pt x="7425984" y="2918653"/>
                  <a:pt x="7417480" y="2985458"/>
                </a:cubicBezTo>
                <a:cubicBezTo>
                  <a:pt x="7394508" y="3167039"/>
                  <a:pt x="7398063" y="3349132"/>
                  <a:pt x="7403774" y="3531096"/>
                </a:cubicBezTo>
                <a:cubicBezTo>
                  <a:pt x="7412277" y="3799715"/>
                  <a:pt x="7426364" y="4067954"/>
                  <a:pt x="7414307" y="4336830"/>
                </a:cubicBezTo>
                <a:cubicBezTo>
                  <a:pt x="7404027" y="4566639"/>
                  <a:pt x="7420653" y="4796831"/>
                  <a:pt x="7413419" y="5026893"/>
                </a:cubicBezTo>
                <a:cubicBezTo>
                  <a:pt x="7410982" y="5102162"/>
                  <a:pt x="7412429" y="5177504"/>
                  <a:pt x="7417734" y="5252632"/>
                </a:cubicBezTo>
                <a:cubicBezTo>
                  <a:pt x="7424271" y="5323700"/>
                  <a:pt x="7424271" y="5395213"/>
                  <a:pt x="7417734" y="5466282"/>
                </a:cubicBezTo>
                <a:cubicBezTo>
                  <a:pt x="7393239" y="5683875"/>
                  <a:pt x="7383214" y="5902486"/>
                  <a:pt x="7379659" y="6121225"/>
                </a:cubicBezTo>
                <a:cubicBezTo>
                  <a:pt x="7376423" y="6317442"/>
                  <a:pt x="7378041" y="6513586"/>
                  <a:pt x="7395115" y="6708907"/>
                </a:cubicBezTo>
                <a:lnTo>
                  <a:pt x="7412408" y="6858000"/>
                </a:lnTo>
                <a:lnTo>
                  <a:pt x="2829254" y="6858000"/>
                </a:lnTo>
                <a:lnTo>
                  <a:pt x="2762696" y="6858000"/>
                </a:lnTo>
                <a:lnTo>
                  <a:pt x="2171700" y="6858000"/>
                </a:lnTo>
                <a:lnTo>
                  <a:pt x="159273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olo 1">
            <a:extLst>
              <a:ext uri="{FF2B5EF4-FFF2-40B4-BE49-F238E27FC236}">
                <a16:creationId xmlns:a16="http://schemas.microsoft.com/office/drawing/2014/main" id="{6A240DC1-DF9D-004A-9F67-7EB025CB526E}"/>
              </a:ext>
            </a:extLst>
          </p:cNvPr>
          <p:cNvSpPr>
            <a:spLocks noGrp="1"/>
          </p:cNvSpPr>
          <p:nvPr>
            <p:ph type="ctrTitle"/>
          </p:nvPr>
        </p:nvSpPr>
        <p:spPr>
          <a:xfrm>
            <a:off x="838200" y="484632"/>
            <a:ext cx="6081713" cy="3566160"/>
          </a:xfrm>
        </p:spPr>
        <p:txBody>
          <a:bodyPr>
            <a:normAutofit/>
          </a:bodyPr>
          <a:lstStyle/>
          <a:p>
            <a:pPr algn="l"/>
            <a:r>
              <a:rPr lang="it-CH" sz="6600">
                <a:solidFill>
                  <a:srgbClr val="FFFFFF"/>
                </a:solidFill>
              </a:rPr>
              <a:t>Workshop 3</a:t>
            </a:r>
          </a:p>
        </p:txBody>
      </p:sp>
      <p:sp>
        <p:nvSpPr>
          <p:cNvPr id="3" name="Sottotitolo 2">
            <a:extLst>
              <a:ext uri="{FF2B5EF4-FFF2-40B4-BE49-F238E27FC236}">
                <a16:creationId xmlns:a16="http://schemas.microsoft.com/office/drawing/2014/main" id="{266FEAD6-0436-644E-B09A-50C1CF5C21BB}"/>
              </a:ext>
            </a:extLst>
          </p:cNvPr>
          <p:cNvSpPr>
            <a:spLocks noGrp="1"/>
          </p:cNvSpPr>
          <p:nvPr>
            <p:ph type="subTitle" idx="1"/>
          </p:nvPr>
        </p:nvSpPr>
        <p:spPr>
          <a:xfrm>
            <a:off x="838200" y="4480560"/>
            <a:ext cx="6081713" cy="1572768"/>
          </a:xfrm>
        </p:spPr>
        <p:txBody>
          <a:bodyPr>
            <a:normAutofit/>
          </a:bodyPr>
          <a:lstStyle/>
          <a:p>
            <a:pPr algn="l"/>
            <a:r>
              <a:rPr lang="en-GB" sz="3600" b="1">
                <a:solidFill>
                  <a:srgbClr val="FFFFFF"/>
                </a:solidFill>
              </a:rPr>
              <a:t>Linking Child Protection and MHPSS in Education Provision</a:t>
            </a:r>
            <a:endParaRPr lang="it-CH" sz="3600">
              <a:solidFill>
                <a:srgbClr val="FFFFFF"/>
              </a:solidFill>
            </a:endParaRPr>
          </a:p>
        </p:txBody>
      </p:sp>
      <p:pic>
        <p:nvPicPr>
          <p:cNvPr id="8" name="Google Shape;446;p75" descr="Logo, company name&#10;&#10;Description automatically generated">
            <a:extLst>
              <a:ext uri="{FF2B5EF4-FFF2-40B4-BE49-F238E27FC236}">
                <a16:creationId xmlns:a16="http://schemas.microsoft.com/office/drawing/2014/main" id="{F64DB946-68DE-1644-85AB-1B48D4EE3E8E}"/>
              </a:ext>
            </a:extLst>
          </p:cNvPr>
          <p:cNvPicPr preferRelativeResize="0"/>
          <p:nvPr/>
        </p:nvPicPr>
        <p:blipFill rotWithShape="1">
          <a:blip r:embed="rId2" cstate="print">
            <a:extLst>
              <a:ext uri="{28A0092B-C50C-407E-A947-70E740481C1C}">
                <a14:useLocalDpi xmlns:a14="http://schemas.microsoft.com/office/drawing/2010/main"/>
              </a:ext>
            </a:extLst>
          </a:blip>
          <a:stretch/>
        </p:blipFill>
        <p:spPr>
          <a:xfrm>
            <a:off x="8609354" y="399701"/>
            <a:ext cx="2270217" cy="1987057"/>
          </a:xfrm>
          <a:prstGeom prst="rect">
            <a:avLst/>
          </a:prstGeom>
          <a:noFill/>
        </p:spPr>
      </p:pic>
      <p:sp>
        <p:nvSpPr>
          <p:cNvPr id="44" name="sketch line">
            <a:extLst>
              <a:ext uri="{FF2B5EF4-FFF2-40B4-BE49-F238E27FC236}">
                <a16:creationId xmlns:a16="http://schemas.microsoft.com/office/drawing/2014/main" id="{35BC54F7-1315-4D6C-9420-A5BF0CDDB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475" y="4252192"/>
            <a:ext cx="4056549" cy="18288"/>
          </a:xfrm>
          <a:custGeom>
            <a:avLst/>
            <a:gdLst>
              <a:gd name="connsiteX0" fmla="*/ 0 w 4056549"/>
              <a:gd name="connsiteY0" fmla="*/ 0 h 18288"/>
              <a:gd name="connsiteX1" fmla="*/ 676092 w 4056549"/>
              <a:gd name="connsiteY1" fmla="*/ 0 h 18288"/>
              <a:gd name="connsiteX2" fmla="*/ 1271052 w 4056549"/>
              <a:gd name="connsiteY2" fmla="*/ 0 h 18288"/>
              <a:gd name="connsiteX3" fmla="*/ 1947144 w 4056549"/>
              <a:gd name="connsiteY3" fmla="*/ 0 h 18288"/>
              <a:gd name="connsiteX4" fmla="*/ 2501539 w 4056549"/>
              <a:gd name="connsiteY4" fmla="*/ 0 h 18288"/>
              <a:gd name="connsiteX5" fmla="*/ 3137065 w 4056549"/>
              <a:gd name="connsiteY5" fmla="*/ 0 h 18288"/>
              <a:gd name="connsiteX6" fmla="*/ 4056549 w 4056549"/>
              <a:gd name="connsiteY6" fmla="*/ 0 h 18288"/>
              <a:gd name="connsiteX7" fmla="*/ 4056549 w 4056549"/>
              <a:gd name="connsiteY7" fmla="*/ 18288 h 18288"/>
              <a:gd name="connsiteX8" fmla="*/ 3380458 w 4056549"/>
              <a:gd name="connsiteY8" fmla="*/ 18288 h 18288"/>
              <a:gd name="connsiteX9" fmla="*/ 2663801 w 4056549"/>
              <a:gd name="connsiteY9" fmla="*/ 18288 h 18288"/>
              <a:gd name="connsiteX10" fmla="*/ 2068840 w 4056549"/>
              <a:gd name="connsiteY10" fmla="*/ 18288 h 18288"/>
              <a:gd name="connsiteX11" fmla="*/ 1311618 w 4056549"/>
              <a:gd name="connsiteY11" fmla="*/ 18288 h 18288"/>
              <a:gd name="connsiteX12" fmla="*/ 716657 w 4056549"/>
              <a:gd name="connsiteY12" fmla="*/ 18288 h 18288"/>
              <a:gd name="connsiteX13" fmla="*/ 0 w 4056549"/>
              <a:gd name="connsiteY13" fmla="*/ 18288 h 18288"/>
              <a:gd name="connsiteX14" fmla="*/ 0 w 4056549"/>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6549" h="18288" fill="none" extrusionOk="0">
                <a:moveTo>
                  <a:pt x="0" y="0"/>
                </a:moveTo>
                <a:cubicBezTo>
                  <a:pt x="324395" y="-12272"/>
                  <a:pt x="437185" y="20747"/>
                  <a:pt x="676092" y="0"/>
                </a:cubicBezTo>
                <a:cubicBezTo>
                  <a:pt x="914999" y="-20747"/>
                  <a:pt x="980886" y="20074"/>
                  <a:pt x="1271052" y="0"/>
                </a:cubicBezTo>
                <a:cubicBezTo>
                  <a:pt x="1561218" y="-20074"/>
                  <a:pt x="1609815" y="19965"/>
                  <a:pt x="1947144" y="0"/>
                </a:cubicBezTo>
                <a:cubicBezTo>
                  <a:pt x="2284473" y="-19965"/>
                  <a:pt x="2317816" y="-23682"/>
                  <a:pt x="2501539" y="0"/>
                </a:cubicBezTo>
                <a:cubicBezTo>
                  <a:pt x="2685262" y="23682"/>
                  <a:pt x="2879461" y="12712"/>
                  <a:pt x="3137065" y="0"/>
                </a:cubicBezTo>
                <a:cubicBezTo>
                  <a:pt x="3394669" y="-12712"/>
                  <a:pt x="3618306" y="-41742"/>
                  <a:pt x="4056549" y="0"/>
                </a:cubicBezTo>
                <a:cubicBezTo>
                  <a:pt x="4056201" y="6465"/>
                  <a:pt x="4056979" y="10922"/>
                  <a:pt x="4056549" y="18288"/>
                </a:cubicBezTo>
                <a:cubicBezTo>
                  <a:pt x="3807729" y="-7540"/>
                  <a:pt x="3536237" y="12619"/>
                  <a:pt x="3380458" y="18288"/>
                </a:cubicBezTo>
                <a:cubicBezTo>
                  <a:pt x="3224679" y="23957"/>
                  <a:pt x="2967497" y="23368"/>
                  <a:pt x="2663801" y="18288"/>
                </a:cubicBezTo>
                <a:cubicBezTo>
                  <a:pt x="2360105" y="13208"/>
                  <a:pt x="2359716" y="-8821"/>
                  <a:pt x="2068840" y="18288"/>
                </a:cubicBezTo>
                <a:cubicBezTo>
                  <a:pt x="1777964" y="45397"/>
                  <a:pt x="1641909" y="31681"/>
                  <a:pt x="1311618" y="18288"/>
                </a:cubicBezTo>
                <a:cubicBezTo>
                  <a:pt x="981327" y="4895"/>
                  <a:pt x="990410" y="11155"/>
                  <a:pt x="716657" y="18288"/>
                </a:cubicBezTo>
                <a:cubicBezTo>
                  <a:pt x="442904" y="25421"/>
                  <a:pt x="330722" y="13665"/>
                  <a:pt x="0" y="18288"/>
                </a:cubicBezTo>
                <a:cubicBezTo>
                  <a:pt x="75" y="12069"/>
                  <a:pt x="515" y="5650"/>
                  <a:pt x="0" y="0"/>
                </a:cubicBezTo>
                <a:close/>
              </a:path>
              <a:path w="4056549" h="18288" stroke="0" extrusionOk="0">
                <a:moveTo>
                  <a:pt x="0" y="0"/>
                </a:moveTo>
                <a:cubicBezTo>
                  <a:pt x="175099" y="13469"/>
                  <a:pt x="459673" y="14529"/>
                  <a:pt x="594961" y="0"/>
                </a:cubicBezTo>
                <a:cubicBezTo>
                  <a:pt x="730249" y="-14529"/>
                  <a:pt x="873178" y="22015"/>
                  <a:pt x="1149356" y="0"/>
                </a:cubicBezTo>
                <a:cubicBezTo>
                  <a:pt x="1425534" y="-22015"/>
                  <a:pt x="1498871" y="-21513"/>
                  <a:pt x="1744316" y="0"/>
                </a:cubicBezTo>
                <a:cubicBezTo>
                  <a:pt x="1989761" y="21513"/>
                  <a:pt x="2112991" y="-46"/>
                  <a:pt x="2420408" y="0"/>
                </a:cubicBezTo>
                <a:cubicBezTo>
                  <a:pt x="2727825" y="46"/>
                  <a:pt x="2880256" y="-10040"/>
                  <a:pt x="3137065" y="0"/>
                </a:cubicBezTo>
                <a:cubicBezTo>
                  <a:pt x="3393874" y="10040"/>
                  <a:pt x="3704325" y="-6685"/>
                  <a:pt x="4056549" y="0"/>
                </a:cubicBezTo>
                <a:cubicBezTo>
                  <a:pt x="4055732" y="6895"/>
                  <a:pt x="4055770" y="11206"/>
                  <a:pt x="4056549" y="18288"/>
                </a:cubicBezTo>
                <a:cubicBezTo>
                  <a:pt x="3812770" y="11959"/>
                  <a:pt x="3533996" y="-5717"/>
                  <a:pt x="3299327" y="18288"/>
                </a:cubicBezTo>
                <a:cubicBezTo>
                  <a:pt x="3064658" y="42293"/>
                  <a:pt x="2940381" y="24492"/>
                  <a:pt x="2744931" y="18288"/>
                </a:cubicBezTo>
                <a:cubicBezTo>
                  <a:pt x="2549481" y="12084"/>
                  <a:pt x="2252169" y="51841"/>
                  <a:pt x="1987709" y="18288"/>
                </a:cubicBezTo>
                <a:cubicBezTo>
                  <a:pt x="1723249" y="-15265"/>
                  <a:pt x="1438946" y="3423"/>
                  <a:pt x="1230487" y="18288"/>
                </a:cubicBezTo>
                <a:cubicBezTo>
                  <a:pt x="1022028" y="33153"/>
                  <a:pt x="795957" y="18596"/>
                  <a:pt x="676092" y="18288"/>
                </a:cubicBezTo>
                <a:cubicBezTo>
                  <a:pt x="556227" y="17980"/>
                  <a:pt x="334853" y="39451"/>
                  <a:pt x="0" y="18288"/>
                </a:cubicBezTo>
                <a:cubicBezTo>
                  <a:pt x="95" y="14343"/>
                  <a:pt x="742" y="686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oogle Shape;445;p75" descr="Immagine che contiene testo, clipart&#10;&#10;Descrizione generata automaticamente">
            <a:extLst>
              <a:ext uri="{FF2B5EF4-FFF2-40B4-BE49-F238E27FC236}">
                <a16:creationId xmlns:a16="http://schemas.microsoft.com/office/drawing/2014/main" id="{76F13C4C-AF77-D245-94F3-773AF66CB620}"/>
              </a:ext>
            </a:extLst>
          </p:cNvPr>
          <p:cNvPicPr preferRelativeResize="0"/>
          <p:nvPr/>
        </p:nvPicPr>
        <p:blipFill>
          <a:blip r:embed="rId3" cstate="print">
            <a:extLst>
              <a:ext uri="{28A0092B-C50C-407E-A947-70E740481C1C}">
                <a14:useLocalDpi xmlns:a14="http://schemas.microsoft.com/office/drawing/2010/main"/>
              </a:ext>
            </a:extLst>
          </a:blip>
          <a:stretch>
            <a:fillRect/>
          </a:stretch>
        </p:blipFill>
        <p:spPr>
          <a:xfrm>
            <a:off x="8010976" y="3575178"/>
            <a:ext cx="3931920" cy="953490"/>
          </a:xfrm>
          <a:prstGeom prst="rect">
            <a:avLst/>
          </a:prstGeom>
          <a:noFill/>
        </p:spPr>
      </p:pic>
      <p:sp>
        <p:nvSpPr>
          <p:cNvPr id="7" name="CasellaDiTesto 6">
            <a:extLst>
              <a:ext uri="{FF2B5EF4-FFF2-40B4-BE49-F238E27FC236}">
                <a16:creationId xmlns:a16="http://schemas.microsoft.com/office/drawing/2014/main" id="{7F8B5925-EF37-6C4D-932A-AB9DAEBEC064}"/>
              </a:ext>
            </a:extLst>
          </p:cNvPr>
          <p:cNvSpPr txBox="1"/>
          <p:nvPr/>
        </p:nvSpPr>
        <p:spPr>
          <a:xfrm>
            <a:off x="536028" y="735724"/>
            <a:ext cx="184731" cy="369332"/>
          </a:xfrm>
          <a:prstGeom prst="rect">
            <a:avLst/>
          </a:prstGeom>
          <a:noFill/>
        </p:spPr>
        <p:txBody>
          <a:bodyPr wrap="none" rtlCol="0">
            <a:spAutoFit/>
          </a:bodyPr>
          <a:lstStyle/>
          <a:p>
            <a:endParaRPr lang="it-CH"/>
          </a:p>
        </p:txBody>
      </p:sp>
      <p:sp>
        <p:nvSpPr>
          <p:cNvPr id="9" name="CasellaDiTesto 8">
            <a:extLst>
              <a:ext uri="{FF2B5EF4-FFF2-40B4-BE49-F238E27FC236}">
                <a16:creationId xmlns:a16="http://schemas.microsoft.com/office/drawing/2014/main" id="{52F2FDE6-5D0C-2C4C-953D-9B6D7B64FDEF}"/>
              </a:ext>
            </a:extLst>
          </p:cNvPr>
          <p:cNvSpPr txBox="1"/>
          <p:nvPr/>
        </p:nvSpPr>
        <p:spPr>
          <a:xfrm>
            <a:off x="7651531" y="1807779"/>
            <a:ext cx="184731" cy="369332"/>
          </a:xfrm>
          <a:prstGeom prst="rect">
            <a:avLst/>
          </a:prstGeom>
          <a:noFill/>
        </p:spPr>
        <p:txBody>
          <a:bodyPr wrap="none" rtlCol="0">
            <a:spAutoFit/>
          </a:bodyPr>
          <a:lstStyle/>
          <a:p>
            <a:endParaRPr lang="it-CH"/>
          </a:p>
        </p:txBody>
      </p:sp>
      <p:sp>
        <p:nvSpPr>
          <p:cNvPr id="4" name="Segnaposto numero diapositiva 3">
            <a:extLst>
              <a:ext uri="{FF2B5EF4-FFF2-40B4-BE49-F238E27FC236}">
                <a16:creationId xmlns:a16="http://schemas.microsoft.com/office/drawing/2014/main" id="{8EE0B54B-3B05-0045-8A3F-E31F50A7DEE9}"/>
              </a:ext>
            </a:extLst>
          </p:cNvPr>
          <p:cNvSpPr>
            <a:spLocks noGrp="1"/>
          </p:cNvSpPr>
          <p:nvPr>
            <p:ph type="sldNum" sz="quarter" idx="12"/>
          </p:nvPr>
        </p:nvSpPr>
        <p:spPr/>
        <p:txBody>
          <a:bodyPr/>
          <a:lstStyle/>
          <a:p>
            <a:fld id="{684FEAF2-325C-864A-81E7-2025AB5FE97B}" type="slidenum">
              <a:rPr lang="it-CH" smtClean="0"/>
              <a:t>1</a:t>
            </a:fld>
            <a:endParaRPr lang="it-CH"/>
          </a:p>
        </p:txBody>
      </p:sp>
      <p:sp>
        <p:nvSpPr>
          <p:cNvPr id="13" name="TextBox 1">
            <a:extLst>
              <a:ext uri="{FF2B5EF4-FFF2-40B4-BE49-F238E27FC236}">
                <a16:creationId xmlns:a16="http://schemas.microsoft.com/office/drawing/2014/main" id="{0CEA35CA-70DC-4335-A8B4-C76A12DC49C3}"/>
              </a:ext>
            </a:extLst>
          </p:cNvPr>
          <p:cNvSpPr txBox="1"/>
          <p:nvPr/>
        </p:nvSpPr>
        <p:spPr>
          <a:xfrm>
            <a:off x="8238016" y="4585017"/>
            <a:ext cx="3223103"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1600" dirty="0">
                <a:solidFill>
                  <a:schemeClr val="tx1"/>
                </a:solidFill>
                <a:latin typeface="Calibri Light"/>
              </a:rPr>
              <a:t>Salome </a:t>
            </a:r>
            <a:r>
              <a:rPr lang="en-GB" sz="1600" dirty="0" err="1">
                <a:solidFill>
                  <a:schemeClr val="tx1"/>
                </a:solidFill>
                <a:latin typeface="Calibri Light"/>
              </a:rPr>
              <a:t>Ndmi</a:t>
            </a:r>
            <a:r>
              <a:rPr lang="en-GB" sz="1600" dirty="0">
                <a:solidFill>
                  <a:schemeClr val="tx1"/>
                </a:solidFill>
                <a:latin typeface="Calibri Light"/>
              </a:rPr>
              <a:t> </a:t>
            </a:r>
            <a:r>
              <a:rPr lang="en-GB" sz="1600" dirty="0" err="1">
                <a:solidFill>
                  <a:schemeClr val="tx1"/>
                </a:solidFill>
                <a:latin typeface="Calibri Light"/>
              </a:rPr>
              <a:t>Mullei</a:t>
            </a:r>
            <a:r>
              <a:rPr lang="en-GB" sz="1600" dirty="0">
                <a:solidFill>
                  <a:schemeClr val="tx1"/>
                </a:solidFill>
                <a:latin typeface="Calibri Light"/>
              </a:rPr>
              <a:t> &amp; Martin Diarra</a:t>
            </a:r>
            <a:endParaRPr lang="en-US">
              <a:solidFill>
                <a:schemeClr val="tx1"/>
              </a:solidFill>
            </a:endParaRPr>
          </a:p>
          <a:p>
            <a:pPr algn="ctr"/>
            <a:r>
              <a:rPr lang="en-GB" sz="1600" dirty="0">
                <a:solidFill>
                  <a:schemeClr val="tx1"/>
                </a:solidFill>
                <a:latin typeface="Calibri Light"/>
              </a:rPr>
              <a:t>speakers</a:t>
            </a:r>
          </a:p>
        </p:txBody>
      </p:sp>
      <p:sp>
        <p:nvSpPr>
          <p:cNvPr id="14" name="TextBox 1">
            <a:extLst>
              <a:ext uri="{FF2B5EF4-FFF2-40B4-BE49-F238E27FC236}">
                <a16:creationId xmlns:a16="http://schemas.microsoft.com/office/drawing/2014/main" id="{CFD2C4B8-AD0A-47EF-882F-44868B438DBC}"/>
              </a:ext>
            </a:extLst>
          </p:cNvPr>
          <p:cNvSpPr txBox="1"/>
          <p:nvPr/>
        </p:nvSpPr>
        <p:spPr>
          <a:xfrm>
            <a:off x="7333948" y="2531491"/>
            <a:ext cx="4708357"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1600" dirty="0">
                <a:solidFill>
                  <a:schemeClr val="tx1"/>
                </a:solidFill>
                <a:latin typeface="Calibri Light"/>
              </a:rPr>
              <a:t>Darian Zanni &amp; Salhab </a:t>
            </a:r>
            <a:r>
              <a:rPr lang="en-GB" sz="1600" dirty="0" err="1">
                <a:solidFill>
                  <a:schemeClr val="tx1"/>
                </a:solidFill>
                <a:latin typeface="Calibri Light"/>
              </a:rPr>
              <a:t>Ma'amoun</a:t>
            </a:r>
            <a:endParaRPr lang="en-GB" sz="1600" dirty="0">
              <a:solidFill>
                <a:schemeClr val="tx1"/>
              </a:solidFill>
              <a:latin typeface="Calibri Light"/>
            </a:endParaRPr>
          </a:p>
          <a:p>
            <a:pPr algn="ctr"/>
            <a:r>
              <a:rPr lang="en-GB" sz="1600" dirty="0">
                <a:solidFill>
                  <a:schemeClr val="tx1"/>
                </a:solidFill>
                <a:latin typeface="Calibri Light"/>
              </a:rPr>
              <a:t>speakers</a:t>
            </a:r>
          </a:p>
        </p:txBody>
      </p:sp>
      <p:sp>
        <p:nvSpPr>
          <p:cNvPr id="15" name="TextBox 1">
            <a:extLst>
              <a:ext uri="{FF2B5EF4-FFF2-40B4-BE49-F238E27FC236}">
                <a16:creationId xmlns:a16="http://schemas.microsoft.com/office/drawing/2014/main" id="{02C145DF-FDDC-4707-9701-2ABE873511A9}"/>
              </a:ext>
            </a:extLst>
          </p:cNvPr>
          <p:cNvSpPr txBox="1"/>
          <p:nvPr/>
        </p:nvSpPr>
        <p:spPr>
          <a:xfrm>
            <a:off x="8005541" y="5592406"/>
            <a:ext cx="3223103"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600" i="1" dirty="0">
                <a:solidFill>
                  <a:schemeClr val="tx1"/>
                </a:solidFill>
                <a:latin typeface="Calibri Light"/>
              </a:rPr>
              <a:t>Moderated by </a:t>
            </a:r>
            <a:r>
              <a:rPr lang="en-GB" sz="1600" dirty="0">
                <a:solidFill>
                  <a:schemeClr val="tx1"/>
                </a:solidFill>
                <a:latin typeface="Calibri Light"/>
              </a:rPr>
              <a:t>Noémi </a:t>
            </a:r>
            <a:r>
              <a:rPr lang="en-GB" sz="1600" dirty="0" err="1">
                <a:solidFill>
                  <a:schemeClr val="tx1"/>
                </a:solidFill>
                <a:latin typeface="Calibri Light"/>
              </a:rPr>
              <a:t>Krauer</a:t>
            </a:r>
            <a:r>
              <a:rPr lang="en-GB" sz="1600" dirty="0">
                <a:solidFill>
                  <a:schemeClr val="tx1"/>
                </a:solidFill>
                <a:latin typeface="Calibri Light"/>
              </a:rPr>
              <a:t> </a:t>
            </a:r>
            <a:r>
              <a:rPr lang="en-GB" sz="1600" i="1" dirty="0">
                <a:solidFill>
                  <a:schemeClr val="tx1"/>
                </a:solidFill>
                <a:latin typeface="Calibri Light"/>
              </a:rPr>
              <a:t>from World Vision</a:t>
            </a:r>
            <a:endParaRPr lang="en-US" i="1" dirty="0">
              <a:solidFill>
                <a:schemeClr val="tx1"/>
              </a:solidFill>
            </a:endParaRPr>
          </a:p>
        </p:txBody>
      </p:sp>
      <p:sp>
        <p:nvSpPr>
          <p:cNvPr id="17" name="TextBox 1">
            <a:extLst>
              <a:ext uri="{FF2B5EF4-FFF2-40B4-BE49-F238E27FC236}">
                <a16:creationId xmlns:a16="http://schemas.microsoft.com/office/drawing/2014/main" id="{25B3EF25-A9A5-4975-A74D-DE2CBA486D1E}"/>
              </a:ext>
            </a:extLst>
          </p:cNvPr>
          <p:cNvSpPr txBox="1"/>
          <p:nvPr/>
        </p:nvSpPr>
        <p:spPr>
          <a:xfrm>
            <a:off x="310055" y="204952"/>
            <a:ext cx="6172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it-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latin typeface="Calibri Light"/>
                <a:cs typeface="Calibri"/>
              </a:rPr>
              <a:t>RECI Thematic Day</a:t>
            </a:r>
            <a:endParaRPr lang="en-US" dirty="0">
              <a:solidFill>
                <a:schemeClr val="bg1"/>
              </a:solidFill>
            </a:endParaRPr>
          </a:p>
          <a:p>
            <a:r>
              <a:rPr lang="en-GB" dirty="0">
                <a:solidFill>
                  <a:schemeClr val="bg1"/>
                </a:solidFill>
                <a:latin typeface="Calibri Light"/>
                <a:cs typeface="Calibri"/>
              </a:rPr>
              <a:t>16.11.2021</a:t>
            </a:r>
          </a:p>
        </p:txBody>
      </p:sp>
    </p:spTree>
    <p:extLst>
      <p:ext uri="{BB962C8B-B14F-4D97-AF65-F5344CB8AC3E}">
        <p14:creationId xmlns:p14="http://schemas.microsoft.com/office/powerpoint/2010/main" val="826325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88"/>
          <p:cNvSpPr txBox="1">
            <a:spLocks noGrp="1"/>
          </p:cNvSpPr>
          <p:nvPr>
            <p:ph type="title"/>
          </p:nvPr>
        </p:nvSpPr>
        <p:spPr>
          <a:xfrm>
            <a:off x="521208" y="448056"/>
            <a:ext cx="10180800" cy="640000"/>
          </a:xfrm>
          <a:prstGeom prst="rect">
            <a:avLst/>
          </a:prstGeom>
          <a:noFill/>
          <a:ln>
            <a:noFill/>
          </a:ln>
        </p:spPr>
        <p:txBody>
          <a:bodyPr spcFirstLastPara="1" vert="horz" wrap="square" lIns="121900" tIns="60933" rIns="121900" bIns="60933" rtlCol="0" anchor="b" anchorCtr="0">
            <a:normAutofit/>
          </a:bodyPr>
          <a:lstStyle/>
          <a:p>
            <a:pPr>
              <a:buSzPct val="100000"/>
            </a:pPr>
            <a:r>
              <a:rPr lang="en-GB">
                <a:latin typeface="Gill Sans"/>
                <a:ea typeface="Gill Sans"/>
                <a:cs typeface="Gill Sans"/>
                <a:sym typeface="Gill Sans"/>
              </a:rPr>
              <a:t>World Vision Child Protection &amp; Education Integration Pack </a:t>
            </a:r>
            <a:endParaRPr>
              <a:latin typeface="Gill Sans"/>
              <a:ea typeface="Gill Sans"/>
              <a:cs typeface="Gill Sans"/>
              <a:sym typeface="Gill Sans"/>
            </a:endParaRPr>
          </a:p>
        </p:txBody>
      </p:sp>
      <p:sp>
        <p:nvSpPr>
          <p:cNvPr id="656" name="Google Shape;656;p88"/>
          <p:cNvSpPr txBox="1">
            <a:spLocks noGrp="1"/>
          </p:cNvSpPr>
          <p:nvPr>
            <p:ph type="sldNum" idx="12"/>
          </p:nvPr>
        </p:nvSpPr>
        <p:spPr>
          <a:xfrm>
            <a:off x="8371927" y="6203952"/>
            <a:ext cx="3276400" cy="365200"/>
          </a:xfrm>
          <a:prstGeom prst="rect">
            <a:avLst/>
          </a:prstGeom>
          <a:noFill/>
          <a:ln>
            <a:noFill/>
          </a:ln>
        </p:spPr>
        <p:txBody>
          <a:bodyPr spcFirstLastPara="1" vert="horz" wrap="square" lIns="121900" tIns="60933" rIns="121900" bIns="60933" rtlCol="0" anchor="ctr" anchorCtr="0">
            <a:noAutofit/>
          </a:bodyPr>
          <a:lstStyle/>
          <a:p>
            <a:pPr>
              <a:buClr>
                <a:srgbClr val="000000"/>
              </a:buClr>
            </a:pPr>
            <a:fld id="{00000000-1234-1234-1234-123412341234}" type="slidenum">
              <a:rPr lang="en-GB"/>
              <a:pPr>
                <a:buClr>
                  <a:srgbClr val="000000"/>
                </a:buClr>
              </a:pPr>
              <a:t>10</a:t>
            </a:fld>
            <a:endParaRPr/>
          </a:p>
        </p:txBody>
      </p:sp>
      <p:sp>
        <p:nvSpPr>
          <p:cNvPr id="657" name="Google Shape;657;p88"/>
          <p:cNvSpPr/>
          <p:nvPr/>
        </p:nvSpPr>
        <p:spPr>
          <a:xfrm>
            <a:off x="324877" y="1323963"/>
            <a:ext cx="5670000" cy="5203200"/>
          </a:xfrm>
          <a:prstGeom prst="roundRect">
            <a:avLst>
              <a:gd name="adj" fmla="val 3204"/>
            </a:avLst>
          </a:prstGeom>
          <a:solidFill>
            <a:srgbClr val="D8D8D8"/>
          </a:solidFill>
          <a:ln>
            <a:noFill/>
          </a:ln>
          <a:effectLst>
            <a:outerShdw blurRad="241300" dist="127000" dir="4800000" algn="t" rotWithShape="0">
              <a:srgbClr val="000000">
                <a:alpha val="23920"/>
              </a:srgbClr>
            </a:outerShdw>
          </a:effectLst>
        </p:spPr>
        <p:txBody>
          <a:bodyPr spcFirstLastPara="1" wrap="square" lIns="121900" tIns="60933" rIns="121900" bIns="60933" anchor="ctr" anchorCtr="0">
            <a:noAutofit/>
          </a:bodyPr>
          <a:lstStyle/>
          <a:p>
            <a:pPr algn="ctr"/>
            <a:endParaRPr>
              <a:solidFill>
                <a:schemeClr val="lt1"/>
              </a:solidFill>
              <a:latin typeface="Gill Sans"/>
              <a:ea typeface="Gill Sans"/>
              <a:cs typeface="Gill Sans"/>
              <a:sym typeface="Gill Sans"/>
            </a:endParaRPr>
          </a:p>
        </p:txBody>
      </p:sp>
      <p:sp>
        <p:nvSpPr>
          <p:cNvPr id="658" name="Google Shape;658;p88"/>
          <p:cNvSpPr/>
          <p:nvPr/>
        </p:nvSpPr>
        <p:spPr>
          <a:xfrm>
            <a:off x="324877" y="2702481"/>
            <a:ext cx="5680400" cy="1069600"/>
          </a:xfrm>
          <a:prstGeom prst="rect">
            <a:avLst/>
          </a:prstGeom>
          <a:solidFill>
            <a:schemeClr val="accent5"/>
          </a:solidFill>
          <a:ln>
            <a:noFill/>
          </a:ln>
        </p:spPr>
        <p:txBody>
          <a:bodyPr spcFirstLastPara="1" wrap="square" lIns="121900" tIns="60933" rIns="121900" bIns="60933" anchor="ctr" anchorCtr="0">
            <a:noAutofit/>
          </a:bodyPr>
          <a:lstStyle/>
          <a:p>
            <a:pPr algn="ctr"/>
            <a:r>
              <a:rPr lang="en-GB" sz="3200">
                <a:solidFill>
                  <a:schemeClr val="lt1"/>
                </a:solidFill>
                <a:latin typeface="Arial"/>
                <a:ea typeface="Arial"/>
                <a:cs typeface="Arial"/>
                <a:sym typeface="Arial"/>
              </a:rPr>
              <a:t>   </a:t>
            </a:r>
            <a:endParaRPr sz="3200">
              <a:solidFill>
                <a:schemeClr val="lt1"/>
              </a:solidFill>
              <a:latin typeface="Gill Sans"/>
              <a:ea typeface="Gill Sans"/>
              <a:cs typeface="Gill Sans"/>
              <a:sym typeface="Gill Sans"/>
            </a:endParaRPr>
          </a:p>
        </p:txBody>
      </p:sp>
      <p:sp>
        <p:nvSpPr>
          <p:cNvPr id="659" name="Google Shape;659;p88"/>
          <p:cNvSpPr/>
          <p:nvPr/>
        </p:nvSpPr>
        <p:spPr>
          <a:xfrm>
            <a:off x="567036" y="3869536"/>
            <a:ext cx="4914400" cy="2421200"/>
          </a:xfrm>
          <a:prstGeom prst="rect">
            <a:avLst/>
          </a:prstGeom>
          <a:noFill/>
          <a:ln>
            <a:noFill/>
          </a:ln>
        </p:spPr>
        <p:txBody>
          <a:bodyPr spcFirstLastPara="1" wrap="square" lIns="121900" tIns="60933" rIns="121900" bIns="60933" anchor="t" anchorCtr="0">
            <a:noAutofit/>
          </a:bodyPr>
          <a:lstStyle/>
          <a:p>
            <a:pPr marL="380990" indent="-380990">
              <a:buClr>
                <a:srgbClr val="0070C0"/>
              </a:buClr>
              <a:buSzPts val="1600"/>
              <a:buFont typeface="Gill Sans"/>
              <a:buChar char="-"/>
            </a:pPr>
            <a:r>
              <a:rPr lang="en-GB" sz="2000" b="1">
                <a:solidFill>
                  <a:srgbClr val="0070C0"/>
                </a:solidFill>
                <a:latin typeface="Gill Sans"/>
                <a:ea typeface="Gill Sans"/>
                <a:cs typeface="Gill Sans"/>
                <a:sym typeface="Gill Sans"/>
              </a:rPr>
              <a:t>Consists of a table that provides suggestions around </a:t>
            </a:r>
            <a:r>
              <a:rPr lang="en-GB" sz="2000" b="1" u="sng">
                <a:solidFill>
                  <a:srgbClr val="0070C0"/>
                </a:solidFill>
                <a:latin typeface="Gill Sans"/>
                <a:ea typeface="Gill Sans"/>
                <a:cs typeface="Gill Sans"/>
                <a:sym typeface="Gill Sans"/>
              </a:rPr>
              <a:t>3 shared objectives</a:t>
            </a:r>
            <a:endParaRPr sz="2000"/>
          </a:p>
          <a:p>
            <a:pPr marL="380990" indent="-380990">
              <a:buClr>
                <a:srgbClr val="0070C0"/>
              </a:buClr>
              <a:buSzPts val="1600"/>
              <a:buFont typeface="Gill Sans"/>
              <a:buChar char="-"/>
            </a:pPr>
            <a:r>
              <a:rPr lang="en-GB" sz="2000" b="1">
                <a:solidFill>
                  <a:srgbClr val="0070C0"/>
                </a:solidFill>
                <a:latin typeface="Gill Sans"/>
                <a:ea typeface="Gill Sans"/>
                <a:cs typeface="Gill Sans"/>
                <a:sym typeface="Gill Sans"/>
              </a:rPr>
              <a:t>Includes </a:t>
            </a:r>
            <a:r>
              <a:rPr lang="en-GB" sz="2000" b="1" u="sng">
                <a:solidFill>
                  <a:srgbClr val="0070C0"/>
                </a:solidFill>
                <a:latin typeface="Gill Sans"/>
                <a:ea typeface="Gill Sans"/>
                <a:cs typeface="Gill Sans"/>
                <a:sym typeface="Gill Sans"/>
              </a:rPr>
              <a:t>outcome and output </a:t>
            </a:r>
            <a:r>
              <a:rPr lang="en-GB" sz="2000" b="1">
                <a:solidFill>
                  <a:srgbClr val="0070C0"/>
                </a:solidFill>
                <a:latin typeface="Gill Sans"/>
                <a:ea typeface="Gill Sans"/>
                <a:cs typeface="Gill Sans"/>
                <a:sym typeface="Gill Sans"/>
              </a:rPr>
              <a:t>levels indicators </a:t>
            </a:r>
            <a:endParaRPr sz="2000"/>
          </a:p>
          <a:p>
            <a:pPr marL="380990" indent="-380990">
              <a:buClr>
                <a:srgbClr val="0070C0"/>
              </a:buClr>
              <a:buSzPts val="1600"/>
              <a:buFont typeface="Gill Sans"/>
              <a:buChar char="-"/>
            </a:pPr>
            <a:r>
              <a:rPr lang="en-GB" sz="2000" b="1">
                <a:solidFill>
                  <a:srgbClr val="0070C0"/>
                </a:solidFill>
                <a:latin typeface="Gill Sans"/>
                <a:ea typeface="Gill Sans"/>
                <a:cs typeface="Gill Sans"/>
                <a:sym typeface="Gill Sans"/>
              </a:rPr>
              <a:t>The list of suggested activities will need to be adapted over time</a:t>
            </a:r>
            <a:endParaRPr sz="2000"/>
          </a:p>
        </p:txBody>
      </p:sp>
      <p:grpSp>
        <p:nvGrpSpPr>
          <p:cNvPr id="660" name="Google Shape;660;p88"/>
          <p:cNvGrpSpPr/>
          <p:nvPr/>
        </p:nvGrpSpPr>
        <p:grpSpPr>
          <a:xfrm>
            <a:off x="640145" y="2903461"/>
            <a:ext cx="3799276" cy="646412"/>
            <a:chOff x="2598591" y="811295"/>
            <a:chExt cx="1905991" cy="2315231"/>
          </a:xfrm>
        </p:grpSpPr>
        <p:cxnSp>
          <p:nvCxnSpPr>
            <p:cNvPr id="661" name="Google Shape;661;p88"/>
            <p:cNvCxnSpPr/>
            <p:nvPr/>
          </p:nvCxnSpPr>
          <p:spPr>
            <a:xfrm>
              <a:off x="2598591" y="1198126"/>
              <a:ext cx="0" cy="1928400"/>
            </a:xfrm>
            <a:prstGeom prst="straightConnector1">
              <a:avLst/>
            </a:prstGeom>
            <a:noFill/>
            <a:ln w="28575" cap="flat" cmpd="sng">
              <a:solidFill>
                <a:schemeClr val="lt1"/>
              </a:solidFill>
              <a:prstDash val="solid"/>
              <a:round/>
              <a:headEnd type="none" w="sm" len="sm"/>
              <a:tailEnd type="none" w="sm" len="sm"/>
            </a:ln>
          </p:spPr>
        </p:cxnSp>
        <p:sp>
          <p:nvSpPr>
            <p:cNvPr id="662" name="Google Shape;662;p88"/>
            <p:cNvSpPr/>
            <p:nvPr/>
          </p:nvSpPr>
          <p:spPr>
            <a:xfrm>
              <a:off x="3220582" y="811295"/>
              <a:ext cx="1284000" cy="677100"/>
            </a:xfrm>
            <a:prstGeom prst="rect">
              <a:avLst/>
            </a:prstGeom>
            <a:noFill/>
            <a:ln>
              <a:noFill/>
            </a:ln>
          </p:spPr>
          <p:txBody>
            <a:bodyPr spcFirstLastPara="1" wrap="square" lIns="121900" tIns="60933" rIns="121900" bIns="60933" anchor="t" anchorCtr="0">
              <a:noAutofit/>
            </a:bodyPr>
            <a:lstStyle/>
            <a:p>
              <a:pPr algn="ctr"/>
              <a:r>
                <a:rPr lang="en-GB" sz="3467">
                  <a:solidFill>
                    <a:schemeClr val="lt1"/>
                  </a:solidFill>
                  <a:latin typeface="Arial"/>
                  <a:ea typeface="Arial"/>
                  <a:cs typeface="Arial"/>
                  <a:sym typeface="Arial"/>
                </a:rPr>
                <a:t>Resource 1</a:t>
              </a:r>
              <a:endParaRPr sz="1733"/>
            </a:p>
          </p:txBody>
        </p:sp>
      </p:grpSp>
      <p:sp>
        <p:nvSpPr>
          <p:cNvPr id="663" name="Google Shape;663;p88"/>
          <p:cNvSpPr/>
          <p:nvPr/>
        </p:nvSpPr>
        <p:spPr>
          <a:xfrm>
            <a:off x="5537672" y="2010207"/>
            <a:ext cx="365600" cy="365600"/>
          </a:xfrm>
          <a:prstGeom prst="ellipse">
            <a:avLst/>
          </a:prstGeom>
          <a:solidFill>
            <a:schemeClr val="lt2"/>
          </a:solidFill>
          <a:ln w="38100" cap="flat" cmpd="sng">
            <a:solidFill>
              <a:schemeClr val="accent5"/>
            </a:solidFill>
            <a:prstDash val="solid"/>
            <a:round/>
            <a:headEnd type="none" w="sm" len="sm"/>
            <a:tailEnd type="none" w="sm" len="sm"/>
          </a:ln>
        </p:spPr>
        <p:txBody>
          <a:bodyPr spcFirstLastPara="1" wrap="square" lIns="121900" tIns="60933" rIns="121900" bIns="60933" anchor="ctr" anchorCtr="0">
            <a:noAutofit/>
          </a:bodyPr>
          <a:lstStyle/>
          <a:p>
            <a:pPr algn="ctr"/>
            <a:endParaRPr>
              <a:solidFill>
                <a:schemeClr val="lt1"/>
              </a:solidFill>
              <a:latin typeface="Gill Sans"/>
              <a:ea typeface="Gill Sans"/>
              <a:cs typeface="Gill Sans"/>
              <a:sym typeface="Gill Sans"/>
            </a:endParaRPr>
          </a:p>
        </p:txBody>
      </p:sp>
      <p:sp>
        <p:nvSpPr>
          <p:cNvPr id="664" name="Google Shape;664;p88"/>
          <p:cNvSpPr/>
          <p:nvPr/>
        </p:nvSpPr>
        <p:spPr>
          <a:xfrm>
            <a:off x="5537672" y="5548219"/>
            <a:ext cx="365600" cy="365600"/>
          </a:xfrm>
          <a:prstGeom prst="ellipse">
            <a:avLst/>
          </a:prstGeom>
          <a:solidFill>
            <a:schemeClr val="lt2"/>
          </a:solidFill>
          <a:ln w="38100" cap="flat" cmpd="sng">
            <a:solidFill>
              <a:schemeClr val="accent5"/>
            </a:solidFill>
            <a:prstDash val="solid"/>
            <a:round/>
            <a:headEnd type="none" w="sm" len="sm"/>
            <a:tailEnd type="none" w="sm" len="sm"/>
          </a:ln>
        </p:spPr>
        <p:txBody>
          <a:bodyPr spcFirstLastPara="1" wrap="square" lIns="121900" tIns="60933" rIns="121900" bIns="60933" anchor="ctr" anchorCtr="0">
            <a:noAutofit/>
          </a:bodyPr>
          <a:lstStyle/>
          <a:p>
            <a:pPr algn="ctr"/>
            <a:endParaRPr>
              <a:solidFill>
                <a:schemeClr val="lt1"/>
              </a:solidFill>
              <a:latin typeface="Gill Sans"/>
              <a:ea typeface="Gill Sans"/>
              <a:cs typeface="Gill Sans"/>
              <a:sym typeface="Gill Sans"/>
            </a:endParaRPr>
          </a:p>
        </p:txBody>
      </p:sp>
      <p:sp>
        <p:nvSpPr>
          <p:cNvPr id="665" name="Google Shape;665;p88"/>
          <p:cNvSpPr/>
          <p:nvPr/>
        </p:nvSpPr>
        <p:spPr>
          <a:xfrm>
            <a:off x="6107311" y="1323963"/>
            <a:ext cx="5693200" cy="5203200"/>
          </a:xfrm>
          <a:prstGeom prst="roundRect">
            <a:avLst>
              <a:gd name="adj" fmla="val 3204"/>
            </a:avLst>
          </a:prstGeom>
          <a:solidFill>
            <a:srgbClr val="D8D8D8"/>
          </a:solidFill>
          <a:ln>
            <a:noFill/>
          </a:ln>
          <a:effectLst>
            <a:outerShdw blurRad="241300" dist="127000" dir="4800000" algn="t" rotWithShape="0">
              <a:srgbClr val="000000">
                <a:alpha val="23920"/>
              </a:srgbClr>
            </a:outerShdw>
          </a:effectLst>
        </p:spPr>
        <p:txBody>
          <a:bodyPr spcFirstLastPara="1" wrap="square" lIns="121900" tIns="60933" rIns="121900" bIns="60933" anchor="ctr" anchorCtr="0">
            <a:noAutofit/>
          </a:bodyPr>
          <a:lstStyle/>
          <a:p>
            <a:pPr algn="ctr"/>
            <a:endParaRPr>
              <a:solidFill>
                <a:schemeClr val="lt1"/>
              </a:solidFill>
              <a:latin typeface="Gill Sans"/>
              <a:ea typeface="Gill Sans"/>
              <a:cs typeface="Gill Sans"/>
              <a:sym typeface="Gill Sans"/>
            </a:endParaRPr>
          </a:p>
        </p:txBody>
      </p:sp>
      <p:sp>
        <p:nvSpPr>
          <p:cNvPr id="666" name="Google Shape;666;p88"/>
          <p:cNvSpPr/>
          <p:nvPr/>
        </p:nvSpPr>
        <p:spPr>
          <a:xfrm>
            <a:off x="6117557" y="2685269"/>
            <a:ext cx="5693200" cy="1104000"/>
          </a:xfrm>
          <a:prstGeom prst="rect">
            <a:avLst/>
          </a:prstGeom>
          <a:solidFill>
            <a:srgbClr val="6C3F79"/>
          </a:solidFill>
          <a:ln>
            <a:noFill/>
          </a:ln>
        </p:spPr>
        <p:txBody>
          <a:bodyPr spcFirstLastPara="1" wrap="square" lIns="121900" tIns="60933" rIns="121900" bIns="60933" anchor="ctr" anchorCtr="0">
            <a:noAutofit/>
          </a:bodyPr>
          <a:lstStyle/>
          <a:p>
            <a:pPr algn="ctr"/>
            <a:r>
              <a:rPr lang="en-GB" sz="3200">
                <a:solidFill>
                  <a:schemeClr val="lt1"/>
                </a:solidFill>
                <a:latin typeface="Arial"/>
                <a:ea typeface="Arial"/>
                <a:cs typeface="Arial"/>
                <a:sym typeface="Arial"/>
              </a:rPr>
              <a:t>   </a:t>
            </a:r>
            <a:endParaRPr sz="3200">
              <a:solidFill>
                <a:schemeClr val="lt1"/>
              </a:solidFill>
              <a:latin typeface="Gill Sans"/>
              <a:ea typeface="Gill Sans"/>
              <a:cs typeface="Gill Sans"/>
              <a:sym typeface="Gill Sans"/>
            </a:endParaRPr>
          </a:p>
        </p:txBody>
      </p:sp>
      <p:sp>
        <p:nvSpPr>
          <p:cNvPr id="667" name="Google Shape;667;p88"/>
          <p:cNvSpPr/>
          <p:nvPr/>
        </p:nvSpPr>
        <p:spPr>
          <a:xfrm>
            <a:off x="6710301" y="3869536"/>
            <a:ext cx="4938400" cy="2421200"/>
          </a:xfrm>
          <a:prstGeom prst="rect">
            <a:avLst/>
          </a:prstGeom>
          <a:noFill/>
          <a:ln>
            <a:noFill/>
          </a:ln>
        </p:spPr>
        <p:txBody>
          <a:bodyPr spcFirstLastPara="1" wrap="square" lIns="121900" tIns="60933" rIns="121900" bIns="60933" anchor="t" anchorCtr="0">
            <a:noAutofit/>
          </a:bodyPr>
          <a:lstStyle/>
          <a:p>
            <a:pPr marL="380990" indent="-380990">
              <a:buClr>
                <a:srgbClr val="7030A0"/>
              </a:buClr>
              <a:buSzPts val="1600"/>
              <a:buFont typeface="Gill Sans"/>
              <a:buChar char="-"/>
            </a:pPr>
            <a:r>
              <a:rPr lang="en-GB" sz="2000" b="1">
                <a:solidFill>
                  <a:srgbClr val="7030A0"/>
                </a:solidFill>
                <a:latin typeface="Gill Sans"/>
                <a:ea typeface="Gill Sans"/>
                <a:cs typeface="Gill Sans"/>
                <a:sym typeface="Gill Sans"/>
              </a:rPr>
              <a:t>A ‘</a:t>
            </a:r>
            <a:r>
              <a:rPr lang="en-GB" sz="2000" b="1" u="sng">
                <a:solidFill>
                  <a:srgbClr val="7030A0"/>
                </a:solidFill>
                <a:latin typeface="Gill Sans"/>
                <a:ea typeface="Gill Sans"/>
                <a:cs typeface="Gill Sans"/>
                <a:sym typeface="Gill Sans"/>
              </a:rPr>
              <a:t>Household Kit</a:t>
            </a:r>
            <a:r>
              <a:rPr lang="en-GB" sz="2000" b="1">
                <a:solidFill>
                  <a:srgbClr val="7030A0"/>
                </a:solidFill>
                <a:latin typeface="Gill Sans"/>
                <a:ea typeface="Gill Sans"/>
                <a:cs typeface="Gill Sans"/>
                <a:sym typeface="Gill Sans"/>
              </a:rPr>
              <a:t>’ for promoting resilience, protection and learning</a:t>
            </a:r>
            <a:endParaRPr sz="2000"/>
          </a:p>
          <a:p>
            <a:pPr marL="380990" indent="-380990">
              <a:buClr>
                <a:srgbClr val="7030A0"/>
              </a:buClr>
              <a:buSzPts val="1600"/>
              <a:buFont typeface="Gill Sans"/>
              <a:buChar char="-"/>
            </a:pPr>
            <a:r>
              <a:rPr lang="en-GB" sz="2000" b="1">
                <a:solidFill>
                  <a:srgbClr val="7030A0"/>
                </a:solidFill>
                <a:latin typeface="Gill Sans"/>
                <a:ea typeface="Gill Sans"/>
                <a:cs typeface="Gill Sans"/>
                <a:sym typeface="Gill Sans"/>
              </a:rPr>
              <a:t>Combines internal &amp; external resources in a </a:t>
            </a:r>
            <a:r>
              <a:rPr lang="en-GB" sz="2000" b="1" u="sng">
                <a:solidFill>
                  <a:srgbClr val="7030A0"/>
                </a:solidFill>
                <a:latin typeface="Gill Sans"/>
                <a:ea typeface="Gill Sans"/>
                <a:cs typeface="Gill Sans"/>
                <a:sym typeface="Gill Sans"/>
              </a:rPr>
              <a:t>Kit for distribution</a:t>
            </a:r>
            <a:endParaRPr sz="2000"/>
          </a:p>
          <a:p>
            <a:pPr marL="380990" indent="-380990">
              <a:buClr>
                <a:srgbClr val="7030A0"/>
              </a:buClr>
              <a:buSzPts val="1600"/>
              <a:buFont typeface="Gill Sans"/>
              <a:buChar char="-"/>
            </a:pPr>
            <a:r>
              <a:rPr lang="en-GB" sz="2000" b="1">
                <a:solidFill>
                  <a:srgbClr val="7030A0"/>
                </a:solidFill>
                <a:latin typeface="Gill Sans"/>
                <a:ea typeface="Gill Sans"/>
                <a:cs typeface="Gill Sans"/>
                <a:sym typeface="Gill Sans"/>
              </a:rPr>
              <a:t>The materials included cover some </a:t>
            </a:r>
            <a:r>
              <a:rPr lang="en-GB" sz="2000" b="1" u="sng">
                <a:solidFill>
                  <a:srgbClr val="7030A0"/>
                </a:solidFill>
                <a:latin typeface="Gill Sans"/>
                <a:ea typeface="Gill Sans"/>
                <a:cs typeface="Gill Sans"/>
                <a:sym typeface="Gill Sans"/>
              </a:rPr>
              <a:t>key areas for integration </a:t>
            </a:r>
            <a:r>
              <a:rPr lang="en-GB" sz="2000" b="1">
                <a:solidFill>
                  <a:srgbClr val="7030A0"/>
                </a:solidFill>
                <a:latin typeface="Gill Sans"/>
                <a:ea typeface="Gill Sans"/>
                <a:cs typeface="Gill Sans"/>
                <a:sym typeface="Gill Sans"/>
              </a:rPr>
              <a:t>between CP &amp; Education</a:t>
            </a:r>
            <a:endParaRPr sz="2000"/>
          </a:p>
        </p:txBody>
      </p:sp>
      <p:grpSp>
        <p:nvGrpSpPr>
          <p:cNvPr id="668" name="Google Shape;668;p88"/>
          <p:cNvGrpSpPr/>
          <p:nvPr/>
        </p:nvGrpSpPr>
        <p:grpSpPr>
          <a:xfrm>
            <a:off x="6451025" y="2903915"/>
            <a:ext cx="4675488" cy="620043"/>
            <a:chOff x="1554035" y="1767541"/>
            <a:chExt cx="4527002" cy="2031593"/>
          </a:xfrm>
        </p:grpSpPr>
        <p:sp>
          <p:nvSpPr>
            <p:cNvPr id="669" name="Google Shape;669;p88"/>
            <p:cNvSpPr/>
            <p:nvPr/>
          </p:nvSpPr>
          <p:spPr>
            <a:xfrm>
              <a:off x="1689099" y="3060476"/>
              <a:ext cx="774600" cy="738600"/>
            </a:xfrm>
            <a:prstGeom prst="rect">
              <a:avLst/>
            </a:prstGeom>
            <a:noFill/>
            <a:ln>
              <a:noFill/>
            </a:ln>
          </p:spPr>
          <p:txBody>
            <a:bodyPr spcFirstLastPara="1" wrap="square" lIns="121900" tIns="60933" rIns="121900" bIns="60933" anchor="t" anchorCtr="0">
              <a:noAutofit/>
            </a:bodyPr>
            <a:lstStyle/>
            <a:p>
              <a:pPr algn="ctr"/>
              <a:endParaRPr sz="4000">
                <a:solidFill>
                  <a:schemeClr val="lt2"/>
                </a:solidFill>
                <a:latin typeface="Arial"/>
                <a:ea typeface="Arial"/>
                <a:cs typeface="Arial"/>
                <a:sym typeface="Arial"/>
              </a:endParaRPr>
            </a:p>
          </p:txBody>
        </p:sp>
        <p:cxnSp>
          <p:nvCxnSpPr>
            <p:cNvPr id="670" name="Google Shape;670;p88"/>
            <p:cNvCxnSpPr/>
            <p:nvPr/>
          </p:nvCxnSpPr>
          <p:spPr>
            <a:xfrm>
              <a:off x="1554035" y="2034834"/>
              <a:ext cx="0" cy="1764300"/>
            </a:xfrm>
            <a:prstGeom prst="straightConnector1">
              <a:avLst/>
            </a:prstGeom>
            <a:noFill/>
            <a:ln w="28575" cap="flat" cmpd="sng">
              <a:solidFill>
                <a:schemeClr val="lt1"/>
              </a:solidFill>
              <a:prstDash val="solid"/>
              <a:round/>
              <a:headEnd type="none" w="sm" len="sm"/>
              <a:tailEnd type="none" w="sm" len="sm"/>
            </a:ln>
          </p:spPr>
        </p:cxnSp>
        <p:sp>
          <p:nvSpPr>
            <p:cNvPr id="671" name="Google Shape;671;p88"/>
            <p:cNvSpPr/>
            <p:nvPr/>
          </p:nvSpPr>
          <p:spPr>
            <a:xfrm>
              <a:off x="1981237" y="1767541"/>
              <a:ext cx="4099800" cy="677100"/>
            </a:xfrm>
            <a:prstGeom prst="rect">
              <a:avLst/>
            </a:prstGeom>
            <a:noFill/>
            <a:ln>
              <a:noFill/>
            </a:ln>
          </p:spPr>
          <p:txBody>
            <a:bodyPr spcFirstLastPara="1" wrap="square" lIns="121900" tIns="60933" rIns="121900" bIns="60933" anchor="t" anchorCtr="0">
              <a:noAutofit/>
            </a:bodyPr>
            <a:lstStyle/>
            <a:p>
              <a:pPr algn="ctr"/>
              <a:r>
                <a:rPr lang="en-GB" sz="3600">
                  <a:solidFill>
                    <a:schemeClr val="lt1"/>
                  </a:solidFill>
                  <a:latin typeface="Arial"/>
                  <a:ea typeface="Arial"/>
                  <a:cs typeface="Arial"/>
                  <a:sym typeface="Arial"/>
                </a:rPr>
                <a:t>Resource 2</a:t>
              </a:r>
              <a:endParaRPr sz="2400"/>
            </a:p>
          </p:txBody>
        </p:sp>
      </p:grpSp>
      <p:sp>
        <p:nvSpPr>
          <p:cNvPr id="672" name="Google Shape;672;p88"/>
          <p:cNvSpPr/>
          <p:nvPr/>
        </p:nvSpPr>
        <p:spPr>
          <a:xfrm flipH="1">
            <a:off x="6237821" y="1998901"/>
            <a:ext cx="365600" cy="365600"/>
          </a:xfrm>
          <a:prstGeom prst="ellipse">
            <a:avLst/>
          </a:prstGeom>
          <a:solidFill>
            <a:schemeClr val="lt2"/>
          </a:solidFill>
          <a:ln w="38100" cap="flat" cmpd="sng">
            <a:solidFill>
              <a:srgbClr val="482A51"/>
            </a:solidFill>
            <a:prstDash val="solid"/>
            <a:round/>
            <a:headEnd type="none" w="sm" len="sm"/>
            <a:tailEnd type="none" w="sm" len="sm"/>
          </a:ln>
        </p:spPr>
        <p:txBody>
          <a:bodyPr spcFirstLastPara="1" wrap="square" lIns="121900" tIns="60933" rIns="121900" bIns="60933" anchor="ctr" anchorCtr="0">
            <a:noAutofit/>
          </a:bodyPr>
          <a:lstStyle/>
          <a:p>
            <a:pPr algn="ctr"/>
            <a:endParaRPr>
              <a:solidFill>
                <a:schemeClr val="lt1"/>
              </a:solidFill>
              <a:latin typeface="Gill Sans"/>
              <a:ea typeface="Gill Sans"/>
              <a:cs typeface="Gill Sans"/>
              <a:sym typeface="Gill Sans"/>
            </a:endParaRPr>
          </a:p>
        </p:txBody>
      </p:sp>
      <p:sp>
        <p:nvSpPr>
          <p:cNvPr id="673" name="Google Shape;673;p88"/>
          <p:cNvSpPr/>
          <p:nvPr/>
        </p:nvSpPr>
        <p:spPr>
          <a:xfrm flipH="1">
            <a:off x="6268301" y="5548219"/>
            <a:ext cx="365600" cy="365600"/>
          </a:xfrm>
          <a:prstGeom prst="ellipse">
            <a:avLst/>
          </a:prstGeom>
          <a:solidFill>
            <a:schemeClr val="lt2"/>
          </a:solidFill>
          <a:ln w="38100" cap="flat" cmpd="sng">
            <a:solidFill>
              <a:srgbClr val="482A51"/>
            </a:solidFill>
            <a:prstDash val="solid"/>
            <a:round/>
            <a:headEnd type="none" w="sm" len="sm"/>
            <a:tailEnd type="none" w="sm" len="sm"/>
          </a:ln>
        </p:spPr>
        <p:txBody>
          <a:bodyPr spcFirstLastPara="1" wrap="square" lIns="121900" tIns="60933" rIns="121900" bIns="60933" anchor="ctr" anchorCtr="0">
            <a:noAutofit/>
          </a:bodyPr>
          <a:lstStyle/>
          <a:p>
            <a:pPr algn="ctr"/>
            <a:endParaRPr>
              <a:solidFill>
                <a:schemeClr val="lt1"/>
              </a:solidFill>
              <a:latin typeface="Gill Sans"/>
              <a:ea typeface="Gill Sans"/>
              <a:cs typeface="Gill Sans"/>
              <a:sym typeface="Gill Sans"/>
            </a:endParaRPr>
          </a:p>
        </p:txBody>
      </p:sp>
      <p:sp>
        <p:nvSpPr>
          <p:cNvPr id="674" name="Google Shape;674;p88"/>
          <p:cNvSpPr/>
          <p:nvPr/>
        </p:nvSpPr>
        <p:spPr>
          <a:xfrm>
            <a:off x="5695831" y="2066743"/>
            <a:ext cx="822800" cy="228400"/>
          </a:xfrm>
          <a:prstGeom prst="roundRect">
            <a:avLst>
              <a:gd name="adj" fmla="val 50000"/>
            </a:avLst>
          </a:prstGeom>
          <a:gradFill>
            <a:gsLst>
              <a:gs pos="0">
                <a:srgbClr val="BFBFBF"/>
              </a:gs>
              <a:gs pos="16000">
                <a:srgbClr val="BFBFBF"/>
              </a:gs>
              <a:gs pos="50000">
                <a:schemeClr val="lt1"/>
              </a:gs>
              <a:gs pos="84000">
                <a:srgbClr val="BFBFBF"/>
              </a:gs>
              <a:gs pos="100000">
                <a:srgbClr val="BFBFBF"/>
              </a:gs>
            </a:gsLst>
            <a:lin ang="0" scaled="0"/>
          </a:gradFill>
          <a:ln>
            <a:noFill/>
          </a:ln>
          <a:effectLst>
            <a:outerShdw blurRad="50800" dist="38100" dir="5400000" algn="t" rotWithShape="0">
              <a:srgbClr val="000000">
                <a:alpha val="40000"/>
              </a:srgbClr>
            </a:outerShdw>
          </a:effectLst>
        </p:spPr>
        <p:txBody>
          <a:bodyPr spcFirstLastPara="1" wrap="square" lIns="121900" tIns="60933" rIns="121900" bIns="60933" anchor="ctr" anchorCtr="0">
            <a:noAutofit/>
          </a:bodyPr>
          <a:lstStyle/>
          <a:p>
            <a:pPr algn="ctr"/>
            <a:endParaRPr>
              <a:solidFill>
                <a:schemeClr val="lt1"/>
              </a:solidFill>
              <a:latin typeface="Gill Sans"/>
              <a:ea typeface="Gill Sans"/>
              <a:cs typeface="Gill Sans"/>
              <a:sym typeface="Gill Sans"/>
            </a:endParaRPr>
          </a:p>
        </p:txBody>
      </p:sp>
      <p:sp>
        <p:nvSpPr>
          <p:cNvPr id="675" name="Google Shape;675;p88"/>
          <p:cNvSpPr/>
          <p:nvPr/>
        </p:nvSpPr>
        <p:spPr>
          <a:xfrm>
            <a:off x="5715171" y="5616799"/>
            <a:ext cx="822800" cy="228400"/>
          </a:xfrm>
          <a:prstGeom prst="roundRect">
            <a:avLst>
              <a:gd name="adj" fmla="val 50000"/>
            </a:avLst>
          </a:prstGeom>
          <a:gradFill>
            <a:gsLst>
              <a:gs pos="0">
                <a:srgbClr val="BFBFBF"/>
              </a:gs>
              <a:gs pos="16000">
                <a:srgbClr val="BFBFBF"/>
              </a:gs>
              <a:gs pos="50000">
                <a:schemeClr val="lt1"/>
              </a:gs>
              <a:gs pos="84000">
                <a:srgbClr val="BFBFBF"/>
              </a:gs>
              <a:gs pos="100000">
                <a:srgbClr val="BFBFBF"/>
              </a:gs>
            </a:gsLst>
            <a:lin ang="0" scaled="0"/>
          </a:gradFill>
          <a:ln>
            <a:noFill/>
          </a:ln>
          <a:effectLst>
            <a:outerShdw blurRad="50800" dist="38100" dir="5400000" algn="t" rotWithShape="0">
              <a:srgbClr val="000000">
                <a:alpha val="40000"/>
              </a:srgbClr>
            </a:outerShdw>
          </a:effectLst>
        </p:spPr>
        <p:txBody>
          <a:bodyPr spcFirstLastPara="1" wrap="square" lIns="121900" tIns="60933" rIns="121900" bIns="60933" anchor="ctr" anchorCtr="0">
            <a:noAutofit/>
          </a:bodyPr>
          <a:lstStyle/>
          <a:p>
            <a:pPr algn="ctr"/>
            <a:endParaRPr>
              <a:solidFill>
                <a:schemeClr val="lt1"/>
              </a:solidFill>
              <a:latin typeface="Gill Sans"/>
              <a:ea typeface="Gill Sans"/>
              <a:cs typeface="Gill Sans"/>
              <a:sym typeface="Gill Sans"/>
            </a:endParaRPr>
          </a:p>
        </p:txBody>
      </p:sp>
      <p:pic>
        <p:nvPicPr>
          <p:cNvPr id="676" name="Google Shape;676;p88" descr="The CPMS Handbook">
            <a:hlinkClick r:id="rId3"/>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2229323" y="1467140"/>
            <a:ext cx="1861171" cy="1137787"/>
          </a:xfrm>
          <a:prstGeom prst="rect">
            <a:avLst/>
          </a:prstGeom>
          <a:noFill/>
          <a:ln>
            <a:noFill/>
          </a:ln>
        </p:spPr>
      </p:pic>
      <p:pic>
        <p:nvPicPr>
          <p:cNvPr id="677" name="Google Shape;677;p88"/>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122729" y="1408744"/>
            <a:ext cx="1854392" cy="115786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89"/>
          <p:cNvSpPr/>
          <p:nvPr/>
        </p:nvSpPr>
        <p:spPr>
          <a:xfrm>
            <a:off x="296333" y="324873"/>
            <a:ext cx="11582400" cy="806800"/>
          </a:xfrm>
          <a:prstGeom prst="rect">
            <a:avLst/>
          </a:prstGeom>
          <a:solidFill>
            <a:srgbClr val="ED7D31"/>
          </a:solidFill>
          <a:ln>
            <a:noFill/>
          </a:ln>
        </p:spPr>
        <p:txBody>
          <a:bodyPr spcFirstLastPara="1" wrap="square" lIns="121900" tIns="60933" rIns="121900" bIns="60933" anchor="ctr" anchorCtr="0">
            <a:noAutofit/>
          </a:bodyPr>
          <a:lstStyle/>
          <a:p>
            <a:pPr algn="ctr">
              <a:buClr>
                <a:schemeClr val="lt1"/>
              </a:buClr>
              <a:buSzPts val="1800"/>
            </a:pPr>
            <a:endParaRPr sz="2400">
              <a:solidFill>
                <a:srgbClr val="FFFFFF"/>
              </a:solidFill>
              <a:latin typeface="Gill Sans"/>
              <a:ea typeface="Gill Sans"/>
              <a:cs typeface="Gill Sans"/>
              <a:sym typeface="Gill Sans"/>
            </a:endParaRPr>
          </a:p>
        </p:txBody>
      </p:sp>
      <p:sp>
        <p:nvSpPr>
          <p:cNvPr id="684" name="Google Shape;684;p89"/>
          <p:cNvSpPr txBox="1">
            <a:spLocks noGrp="1"/>
          </p:cNvSpPr>
          <p:nvPr>
            <p:ph type="title"/>
          </p:nvPr>
        </p:nvSpPr>
        <p:spPr>
          <a:xfrm>
            <a:off x="509859" y="430925"/>
            <a:ext cx="9084076" cy="865600"/>
          </a:xfrm>
          <a:prstGeom prst="rect">
            <a:avLst/>
          </a:prstGeom>
          <a:noFill/>
          <a:ln>
            <a:noFill/>
          </a:ln>
        </p:spPr>
        <p:txBody>
          <a:bodyPr spcFirstLastPara="1" vert="horz" wrap="square" lIns="0" tIns="0" rIns="0" bIns="0" rtlCol="0" anchor="t" anchorCtr="0">
            <a:noAutofit/>
          </a:bodyPr>
          <a:lstStyle/>
          <a:p>
            <a:pPr>
              <a:buClr>
                <a:schemeClr val="lt1"/>
              </a:buClr>
              <a:buSzPts val="1900"/>
            </a:pPr>
            <a:r>
              <a:rPr lang="en-GB" sz="2533">
                <a:solidFill>
                  <a:schemeClr val="lt1"/>
                </a:solidFill>
              </a:rPr>
              <a:t>World Vision Child Protection &amp; Education Integration Pack </a:t>
            </a:r>
            <a:endParaRPr sz="2533">
              <a:solidFill>
                <a:schemeClr val="lt1"/>
              </a:solidFill>
            </a:endParaRPr>
          </a:p>
        </p:txBody>
      </p:sp>
      <p:sp>
        <p:nvSpPr>
          <p:cNvPr id="685" name="Google Shape;685;p89"/>
          <p:cNvSpPr txBox="1">
            <a:spLocks noGrp="1"/>
          </p:cNvSpPr>
          <p:nvPr>
            <p:ph type="body" idx="1"/>
          </p:nvPr>
        </p:nvSpPr>
        <p:spPr>
          <a:xfrm>
            <a:off x="509859" y="1237540"/>
            <a:ext cx="7003600" cy="5137200"/>
          </a:xfrm>
          <a:prstGeom prst="rect">
            <a:avLst/>
          </a:prstGeom>
          <a:noFill/>
          <a:ln>
            <a:noFill/>
          </a:ln>
        </p:spPr>
        <p:txBody>
          <a:bodyPr spcFirstLastPara="1" vert="horz" wrap="square" lIns="0" tIns="0" rIns="0" bIns="0" rtlCol="0" anchor="t" anchorCtr="0">
            <a:noAutofit/>
          </a:bodyPr>
          <a:lstStyle/>
          <a:p>
            <a:pPr marL="0" indent="0">
              <a:buClr>
                <a:schemeClr val="dk1"/>
              </a:buClr>
              <a:buSzPts val="2400"/>
              <a:buNone/>
            </a:pPr>
            <a:r>
              <a:rPr lang="en-GB" sz="3200" b="1" u="sng">
                <a:solidFill>
                  <a:schemeClr val="dk1"/>
                </a:solidFill>
              </a:rPr>
              <a:t>General Considerations:</a:t>
            </a:r>
            <a:endParaRPr sz="3200" u="sng">
              <a:solidFill>
                <a:schemeClr val="dk1"/>
              </a:solidFill>
            </a:endParaRPr>
          </a:p>
          <a:p>
            <a:pPr marL="0" indent="0">
              <a:buSzPts val="1200"/>
              <a:buNone/>
            </a:pPr>
            <a:endParaRPr sz="1600" b="1">
              <a:solidFill>
                <a:schemeClr val="dk1"/>
              </a:solidFill>
            </a:endParaRPr>
          </a:p>
          <a:p>
            <a:pPr marL="302675" indent="-302675">
              <a:buClr>
                <a:schemeClr val="dk1"/>
              </a:buClr>
              <a:buSzPts val="1800"/>
            </a:pPr>
            <a:r>
              <a:rPr lang="en-GB" sz="2400" b="1" i="1">
                <a:solidFill>
                  <a:schemeClr val="dk1"/>
                </a:solidFill>
              </a:rPr>
              <a:t>I</a:t>
            </a:r>
            <a:r>
              <a:rPr lang="en-GB" sz="2267" b="1" i="1">
                <a:solidFill>
                  <a:schemeClr val="dk1"/>
                </a:solidFill>
              </a:rPr>
              <a:t>ntegration should be implemented </a:t>
            </a:r>
            <a:r>
              <a:rPr lang="en-GB" sz="2267" b="1" i="1">
                <a:solidFill>
                  <a:srgbClr val="00B0F0"/>
                </a:solidFill>
              </a:rPr>
              <a:t>throughout the project cycle</a:t>
            </a:r>
            <a:r>
              <a:rPr lang="en-GB" sz="2267" b="1" i="1">
                <a:solidFill>
                  <a:schemeClr val="dk1"/>
                </a:solidFill>
              </a:rPr>
              <a:t>, not only within single activities</a:t>
            </a:r>
            <a:endParaRPr sz="2533"/>
          </a:p>
          <a:p>
            <a:pPr marL="302675" indent="-150279">
              <a:buSzPts val="1800"/>
              <a:buNone/>
            </a:pPr>
            <a:endParaRPr sz="2267" b="1" i="1">
              <a:solidFill>
                <a:schemeClr val="dk1"/>
              </a:solidFill>
            </a:endParaRPr>
          </a:p>
          <a:p>
            <a:pPr marL="302675" indent="-294209">
              <a:buClr>
                <a:schemeClr val="dk1"/>
              </a:buClr>
              <a:buSzPts val="1700"/>
            </a:pPr>
            <a:r>
              <a:rPr lang="en-GB" sz="2267" b="1" i="1">
                <a:solidFill>
                  <a:schemeClr val="dk1"/>
                </a:solidFill>
              </a:rPr>
              <a:t>Preferably to </a:t>
            </a:r>
            <a:r>
              <a:rPr lang="en-GB" sz="2267" b="1" i="1">
                <a:solidFill>
                  <a:srgbClr val="00B0F0"/>
                </a:solidFill>
              </a:rPr>
              <a:t>refer to both resources </a:t>
            </a:r>
            <a:r>
              <a:rPr lang="en-GB" sz="2267" b="1" i="1">
                <a:solidFill>
                  <a:schemeClr val="dk1"/>
                </a:solidFill>
              </a:rPr>
              <a:t>to maximize integration efforts.</a:t>
            </a:r>
            <a:endParaRPr sz="2533"/>
          </a:p>
          <a:p>
            <a:pPr marL="302675" indent="-150279">
              <a:buSzPts val="1800"/>
              <a:buNone/>
            </a:pPr>
            <a:endParaRPr sz="2267" b="1" i="1">
              <a:solidFill>
                <a:schemeClr val="dk1"/>
              </a:solidFill>
            </a:endParaRPr>
          </a:p>
          <a:p>
            <a:pPr marL="302675" indent="-294209">
              <a:buClr>
                <a:schemeClr val="dk1"/>
              </a:buClr>
              <a:buSzPts val="1700"/>
            </a:pPr>
            <a:r>
              <a:rPr lang="en-GB" sz="2267" b="1" i="1">
                <a:solidFill>
                  <a:schemeClr val="dk1"/>
                </a:solidFill>
              </a:rPr>
              <a:t>Distribution of CP &amp; Education Kits should be complemented by </a:t>
            </a:r>
            <a:r>
              <a:rPr lang="en-GB" sz="2267" b="1" i="1">
                <a:solidFill>
                  <a:srgbClr val="00B0F0"/>
                </a:solidFill>
              </a:rPr>
              <a:t>follow-up, monitoring &amp; evaluation </a:t>
            </a:r>
            <a:r>
              <a:rPr lang="en-GB" sz="2267" b="1" i="1">
                <a:solidFill>
                  <a:schemeClr val="dk1"/>
                </a:solidFill>
              </a:rPr>
              <a:t>of the intended outcomes.</a:t>
            </a:r>
            <a:endParaRPr sz="2533"/>
          </a:p>
          <a:p>
            <a:pPr marL="0" indent="0">
              <a:buSzPts val="1800"/>
              <a:buNone/>
            </a:pPr>
            <a:endParaRPr sz="2267" b="1" i="1">
              <a:solidFill>
                <a:schemeClr val="dk1"/>
              </a:solidFill>
            </a:endParaRPr>
          </a:p>
          <a:p>
            <a:pPr marL="302675" indent="-294209">
              <a:buClr>
                <a:srgbClr val="00B0F0"/>
              </a:buClr>
              <a:buSzPts val="1700"/>
            </a:pPr>
            <a:r>
              <a:rPr lang="en-GB" sz="2267" b="1" i="1">
                <a:solidFill>
                  <a:srgbClr val="00B0F0"/>
                </a:solidFill>
              </a:rPr>
              <a:t>Coordinate </a:t>
            </a:r>
            <a:r>
              <a:rPr lang="en-GB" sz="2267" b="1" i="1">
                <a:solidFill>
                  <a:schemeClr val="dk1"/>
                </a:solidFill>
              </a:rPr>
              <a:t>with Ministry of Education, Ministry of Social Affairs, other relevant ministries as well as the clusters.</a:t>
            </a:r>
            <a:endParaRPr sz="2267" b="1" i="1">
              <a:solidFill>
                <a:schemeClr val="dk1"/>
              </a:solidFill>
            </a:endParaRPr>
          </a:p>
        </p:txBody>
      </p:sp>
      <p:pic>
        <p:nvPicPr>
          <p:cNvPr id="686" name="Google Shape;686;p89"/>
          <p:cNvPicPr preferRelativeResize="0"/>
          <p:nvPr/>
        </p:nvPicPr>
        <p:blipFill rotWithShape="1">
          <a:blip r:embed="rId3">
            <a:alphaModFix/>
          </a:blip>
          <a:srcRect/>
          <a:stretch/>
        </p:blipFill>
        <p:spPr>
          <a:xfrm>
            <a:off x="9976280" y="430926"/>
            <a:ext cx="1742755" cy="360815"/>
          </a:xfrm>
          <a:prstGeom prst="rect">
            <a:avLst/>
          </a:prstGeom>
          <a:noFill/>
          <a:ln>
            <a:noFill/>
          </a:ln>
        </p:spPr>
      </p:pic>
      <p:pic>
        <p:nvPicPr>
          <p:cNvPr id="687" name="Google Shape;687;p89"/>
          <p:cNvPicPr preferRelativeResize="0"/>
          <p:nvPr/>
        </p:nvPicPr>
        <p:blipFill rotWithShape="1">
          <a:blip r:embed="rId4">
            <a:alphaModFix/>
          </a:blip>
          <a:srcRect/>
          <a:stretch/>
        </p:blipFill>
        <p:spPr>
          <a:xfrm>
            <a:off x="7668065" y="1821951"/>
            <a:ext cx="4210671" cy="367417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pic>
        <p:nvPicPr>
          <p:cNvPr id="693" name="Google Shape;693;p90"/>
          <p:cNvPicPr preferRelativeResize="0"/>
          <p:nvPr/>
        </p:nvPicPr>
        <p:blipFill rotWithShape="1">
          <a:blip r:embed="rId3">
            <a:alphaModFix/>
          </a:blip>
          <a:srcRect/>
          <a:stretch/>
        </p:blipFill>
        <p:spPr>
          <a:xfrm>
            <a:off x="4893734" y="629913"/>
            <a:ext cx="2404533" cy="497827"/>
          </a:xfrm>
          <a:prstGeom prst="rect">
            <a:avLst/>
          </a:prstGeom>
          <a:noFill/>
          <a:ln>
            <a:noFill/>
          </a:ln>
        </p:spPr>
      </p:pic>
      <p:sp>
        <p:nvSpPr>
          <p:cNvPr id="694" name="Google Shape;694;p90"/>
          <p:cNvSpPr/>
          <p:nvPr/>
        </p:nvSpPr>
        <p:spPr>
          <a:xfrm>
            <a:off x="306041" y="220371"/>
            <a:ext cx="11547200" cy="6221600"/>
          </a:xfrm>
          <a:prstGeom prst="rect">
            <a:avLst/>
          </a:prstGeom>
          <a:solidFill>
            <a:srgbClr val="ED7D31"/>
          </a:solidFill>
          <a:ln>
            <a:noFill/>
          </a:ln>
        </p:spPr>
        <p:txBody>
          <a:bodyPr spcFirstLastPara="1" wrap="square" lIns="121900" tIns="60933" rIns="121900" bIns="60933" anchor="ctr" anchorCtr="0">
            <a:noAutofit/>
          </a:bodyPr>
          <a:lstStyle/>
          <a:p>
            <a:pPr algn="ctr"/>
            <a:endParaRPr sz="2400">
              <a:solidFill>
                <a:schemeClr val="lt1"/>
              </a:solidFill>
              <a:latin typeface="Gill Sans"/>
              <a:ea typeface="Gill Sans"/>
              <a:cs typeface="Gill Sans"/>
              <a:sym typeface="Gill Sans"/>
            </a:endParaRPr>
          </a:p>
        </p:txBody>
      </p:sp>
      <p:sp>
        <p:nvSpPr>
          <p:cNvPr id="695" name="Google Shape;695;p90"/>
          <p:cNvSpPr txBox="1"/>
          <p:nvPr/>
        </p:nvSpPr>
        <p:spPr>
          <a:xfrm>
            <a:off x="8273144" y="1971078"/>
            <a:ext cx="3522000" cy="2092826"/>
          </a:xfrm>
          <a:prstGeom prst="rect">
            <a:avLst/>
          </a:prstGeom>
          <a:noFill/>
          <a:ln>
            <a:noFill/>
          </a:ln>
        </p:spPr>
        <p:txBody>
          <a:bodyPr spcFirstLastPara="1" wrap="square" lIns="121900" tIns="60933" rIns="121900" bIns="60933" anchor="t" anchorCtr="0">
            <a:spAutoFit/>
          </a:bodyPr>
          <a:lstStyle/>
          <a:p>
            <a:r>
              <a:rPr lang="en-GB" sz="6400" b="1">
                <a:solidFill>
                  <a:schemeClr val="lt1"/>
                </a:solidFill>
                <a:latin typeface="Gill Sans"/>
                <a:ea typeface="Gill Sans"/>
                <a:cs typeface="Gill Sans"/>
                <a:sym typeface="Gill Sans"/>
              </a:rPr>
              <a:t>Thank you! </a:t>
            </a:r>
            <a:endParaRPr sz="2400"/>
          </a:p>
        </p:txBody>
      </p:sp>
      <p:pic>
        <p:nvPicPr>
          <p:cNvPr id="696" name="Google Shape;696;p90"/>
          <p:cNvPicPr preferRelativeResize="0"/>
          <p:nvPr/>
        </p:nvPicPr>
        <p:blipFill rotWithShape="1">
          <a:blip r:embed="rId4">
            <a:alphaModFix/>
          </a:blip>
          <a:srcRect/>
          <a:stretch/>
        </p:blipFill>
        <p:spPr>
          <a:xfrm>
            <a:off x="9717137" y="5814663"/>
            <a:ext cx="1848329" cy="382672"/>
          </a:xfrm>
          <a:prstGeom prst="rect">
            <a:avLst/>
          </a:prstGeom>
          <a:noFill/>
          <a:ln>
            <a:noFill/>
          </a:ln>
        </p:spPr>
      </p:pic>
      <p:pic>
        <p:nvPicPr>
          <p:cNvPr id="697" name="Google Shape;697;p90"/>
          <p:cNvPicPr preferRelativeResize="0"/>
          <p:nvPr/>
        </p:nvPicPr>
        <p:blipFill rotWithShape="1">
          <a:blip r:embed="rId5">
            <a:alphaModFix/>
          </a:blip>
          <a:srcRect/>
          <a:stretch/>
        </p:blipFill>
        <p:spPr>
          <a:xfrm>
            <a:off x="546324" y="543123"/>
            <a:ext cx="7486536" cy="561693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92"/>
          <p:cNvSpPr/>
          <p:nvPr/>
        </p:nvSpPr>
        <p:spPr>
          <a:xfrm>
            <a:off x="0" y="3445152"/>
            <a:ext cx="12192000" cy="1896400"/>
          </a:xfrm>
          <a:prstGeom prst="rect">
            <a:avLst/>
          </a:prstGeom>
          <a:solidFill>
            <a:schemeClr val="accent6">
              <a:alpha val="67840"/>
            </a:schemeClr>
          </a:solidFill>
          <a:ln>
            <a:noFill/>
          </a:ln>
        </p:spPr>
        <p:txBody>
          <a:bodyPr spcFirstLastPara="1" wrap="square" lIns="121900" tIns="60933" rIns="121900" bIns="60933" anchor="ctr" anchorCtr="0">
            <a:noAutofit/>
          </a:bodyPr>
          <a:lstStyle/>
          <a:p>
            <a:pPr algn="ctr"/>
            <a:endParaRPr sz="2400">
              <a:solidFill>
                <a:srgbClr val="FFFFFF"/>
              </a:solidFill>
              <a:latin typeface="Gill Sans"/>
              <a:ea typeface="Gill Sans"/>
              <a:cs typeface="Gill Sans"/>
              <a:sym typeface="Gill Sans"/>
            </a:endParaRPr>
          </a:p>
        </p:txBody>
      </p:sp>
      <p:pic>
        <p:nvPicPr>
          <p:cNvPr id="709" name="Google Shape;709;p9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176435" y="205354"/>
            <a:ext cx="1822199" cy="377263"/>
          </a:xfrm>
          <a:prstGeom prst="rect">
            <a:avLst/>
          </a:prstGeom>
          <a:noFill/>
          <a:ln>
            <a:noFill/>
          </a:ln>
        </p:spPr>
      </p:pic>
      <p:sp>
        <p:nvSpPr>
          <p:cNvPr id="710" name="Google Shape;710;p92"/>
          <p:cNvSpPr/>
          <p:nvPr/>
        </p:nvSpPr>
        <p:spPr>
          <a:xfrm>
            <a:off x="0" y="3445152"/>
            <a:ext cx="12192000" cy="1896400"/>
          </a:xfrm>
          <a:prstGeom prst="rect">
            <a:avLst/>
          </a:prstGeom>
          <a:solidFill>
            <a:schemeClr val="accent6">
              <a:alpha val="14900"/>
            </a:schemeClr>
          </a:solidFill>
          <a:ln>
            <a:noFill/>
          </a:ln>
        </p:spPr>
        <p:txBody>
          <a:bodyPr spcFirstLastPara="1" wrap="square" lIns="121900" tIns="60933" rIns="121900" bIns="60933" anchor="ctr" anchorCtr="0">
            <a:noAutofit/>
          </a:bodyPr>
          <a:lstStyle/>
          <a:p>
            <a:pPr algn="ctr"/>
            <a:endParaRPr sz="2400">
              <a:solidFill>
                <a:srgbClr val="FFFFFF"/>
              </a:solidFill>
              <a:latin typeface="Gill Sans"/>
              <a:ea typeface="Gill Sans"/>
              <a:cs typeface="Gill Sans"/>
              <a:sym typeface="Gill Sans"/>
            </a:endParaRPr>
          </a:p>
        </p:txBody>
      </p:sp>
      <p:sp>
        <p:nvSpPr>
          <p:cNvPr id="711" name="Google Shape;711;p92"/>
          <p:cNvSpPr txBox="1"/>
          <p:nvPr/>
        </p:nvSpPr>
        <p:spPr>
          <a:xfrm>
            <a:off x="0" y="3445152"/>
            <a:ext cx="12192000" cy="1896400"/>
          </a:xfrm>
          <a:prstGeom prst="rect">
            <a:avLst/>
          </a:prstGeom>
          <a:solidFill>
            <a:srgbClr val="ED7D31"/>
          </a:solidFill>
          <a:ln>
            <a:noFill/>
          </a:ln>
        </p:spPr>
        <p:txBody>
          <a:bodyPr spcFirstLastPara="1" wrap="square" lIns="0" tIns="0" rIns="0" bIns="0" anchor="t" anchorCtr="0">
            <a:noAutofit/>
          </a:bodyPr>
          <a:lstStyle/>
          <a:p>
            <a:pPr algn="ctr">
              <a:lnSpc>
                <a:spcPct val="90000"/>
              </a:lnSpc>
              <a:buClr>
                <a:srgbClr val="FFFFFF"/>
              </a:buClr>
              <a:buSzPts val="2400"/>
            </a:pPr>
            <a:r>
              <a:rPr lang="en-GB" sz="3200" b="1">
                <a:solidFill>
                  <a:srgbClr val="FFFFFF"/>
                </a:solidFill>
                <a:latin typeface="Gill Sans"/>
                <a:ea typeface="Gill Sans"/>
                <a:cs typeface="Gill Sans"/>
                <a:sym typeface="Gill Sans"/>
              </a:rPr>
              <a:t>Impact of COVID-19 </a:t>
            </a:r>
            <a:endParaRPr sz="2400"/>
          </a:p>
          <a:p>
            <a:pPr algn="ctr">
              <a:lnSpc>
                <a:spcPct val="90000"/>
              </a:lnSpc>
              <a:spcBef>
                <a:spcPts val="400"/>
              </a:spcBef>
              <a:buClr>
                <a:srgbClr val="FFFFFF"/>
              </a:buClr>
              <a:buSzPts val="2400"/>
            </a:pPr>
            <a:r>
              <a:rPr lang="en-GB" sz="3200" b="1">
                <a:solidFill>
                  <a:srgbClr val="FFFFFF"/>
                </a:solidFill>
                <a:latin typeface="Gill Sans"/>
                <a:ea typeface="Gill Sans"/>
                <a:cs typeface="Gill Sans"/>
                <a:sym typeface="Gill Sans"/>
              </a:rPr>
              <a:t>Lessons learned with regards to CP and MHPSS</a:t>
            </a:r>
            <a:endParaRPr sz="2400"/>
          </a:p>
          <a:p>
            <a:pPr algn="ctr">
              <a:lnSpc>
                <a:spcPct val="90000"/>
              </a:lnSpc>
              <a:spcBef>
                <a:spcPts val="400"/>
              </a:spcBef>
              <a:buClr>
                <a:srgbClr val="FFFFFF"/>
              </a:buClr>
              <a:buSzPts val="2400"/>
            </a:pPr>
            <a:r>
              <a:rPr lang="en-GB" sz="3200" b="1">
                <a:solidFill>
                  <a:srgbClr val="FFFFFF"/>
                </a:solidFill>
                <a:latin typeface="Gill Sans"/>
                <a:ea typeface="Gill Sans"/>
                <a:cs typeface="Gill Sans"/>
                <a:sym typeface="Gill Sans"/>
              </a:rPr>
              <a:t>World Vision Mali</a:t>
            </a:r>
            <a:endParaRPr sz="2667">
              <a:solidFill>
                <a:schemeClr val="dk1"/>
              </a:solidFill>
              <a:latin typeface="Gill Sans"/>
              <a:ea typeface="Gill Sans"/>
              <a:cs typeface="Gill Sans"/>
              <a:sym typeface="Gill Sans"/>
            </a:endParaRPr>
          </a:p>
          <a:p>
            <a:pPr algn="ctr">
              <a:lnSpc>
                <a:spcPct val="90000"/>
              </a:lnSpc>
              <a:spcBef>
                <a:spcPts val="400"/>
              </a:spcBef>
              <a:buClr>
                <a:srgbClr val="FFFFFF"/>
              </a:buClr>
              <a:buSzPts val="2400"/>
            </a:pPr>
            <a:r>
              <a:rPr lang="en-GB" sz="2667">
                <a:solidFill>
                  <a:schemeClr val="dk1"/>
                </a:solidFill>
                <a:latin typeface="Gill Sans"/>
                <a:ea typeface="Gill Sans"/>
                <a:cs typeface="Gill Sans"/>
                <a:sym typeface="Gill Sans"/>
              </a:rPr>
              <a:t>Martin Diarra, World Vision Mali</a:t>
            </a:r>
            <a:endParaRPr sz="2667">
              <a:solidFill>
                <a:schemeClr val="dk1"/>
              </a:solidFill>
              <a:latin typeface="Gill Sans"/>
              <a:ea typeface="Gill Sans"/>
              <a:cs typeface="Gill Sans"/>
              <a:sym typeface="Gill Sans"/>
            </a:endParaRPr>
          </a:p>
        </p:txBody>
      </p:sp>
      <p:pic>
        <p:nvPicPr>
          <p:cNvPr id="2" name="Google Shape;445;p75" descr="Immagine che contiene testo, clipart&#10;&#10;Descrizione generata automaticamente">
            <a:extLst>
              <a:ext uri="{FF2B5EF4-FFF2-40B4-BE49-F238E27FC236}">
                <a16:creationId xmlns:a16="http://schemas.microsoft.com/office/drawing/2014/main" id="{8E3EB5EC-152A-4A9E-BFF3-4CE7FD1E1DF3}"/>
              </a:ext>
            </a:extLst>
          </p:cNvPr>
          <p:cNvPicPr preferRelativeResize="0"/>
          <p:nvPr/>
        </p:nvPicPr>
        <p:blipFill>
          <a:blip r:embed="rId4" cstate="print">
            <a:extLst>
              <a:ext uri="{28A0092B-C50C-407E-A947-70E740481C1C}">
                <a14:useLocalDpi xmlns:a14="http://schemas.microsoft.com/office/drawing/2010/main"/>
              </a:ext>
            </a:extLst>
          </a:blip>
          <a:stretch>
            <a:fillRect/>
          </a:stretch>
        </p:blipFill>
        <p:spPr>
          <a:xfrm>
            <a:off x="3750075" y="1339480"/>
            <a:ext cx="3931920" cy="95349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pic>
        <p:nvPicPr>
          <p:cNvPr id="717" name="Google Shape;717;p9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0476090" y="6261820"/>
            <a:ext cx="1377244" cy="284768"/>
          </a:xfrm>
          <a:prstGeom prst="rect">
            <a:avLst/>
          </a:prstGeom>
          <a:noFill/>
          <a:ln>
            <a:noFill/>
          </a:ln>
        </p:spPr>
      </p:pic>
      <p:pic>
        <p:nvPicPr>
          <p:cNvPr id="718" name="Google Shape;718;p93"/>
          <p:cNvPicPr preferRelativeResize="0"/>
          <p:nvPr/>
        </p:nvPicPr>
        <p:blipFill rotWithShape="1">
          <a:blip r:embed="rId4">
            <a:alphaModFix/>
          </a:blip>
          <a:srcRect/>
          <a:stretch/>
        </p:blipFill>
        <p:spPr>
          <a:xfrm>
            <a:off x="0" y="1"/>
            <a:ext cx="2698496" cy="6857999"/>
          </a:xfrm>
          <a:prstGeom prst="rect">
            <a:avLst/>
          </a:prstGeom>
          <a:noFill/>
          <a:ln>
            <a:noFill/>
          </a:ln>
        </p:spPr>
      </p:pic>
      <p:sp>
        <p:nvSpPr>
          <p:cNvPr id="719" name="Google Shape;719;p93"/>
          <p:cNvSpPr/>
          <p:nvPr/>
        </p:nvSpPr>
        <p:spPr>
          <a:xfrm flipH="1">
            <a:off x="2942272" y="0"/>
            <a:ext cx="504000" cy="6858000"/>
          </a:xfrm>
          <a:prstGeom prst="rect">
            <a:avLst/>
          </a:prstGeom>
          <a:solidFill>
            <a:srgbClr val="ED7D31"/>
          </a:solidFill>
          <a:ln>
            <a:noFill/>
          </a:ln>
        </p:spPr>
        <p:txBody>
          <a:bodyPr spcFirstLastPara="1" wrap="square" lIns="121900" tIns="60933" rIns="121900" bIns="60933" anchor="ctr" anchorCtr="0">
            <a:noAutofit/>
          </a:bodyPr>
          <a:lstStyle/>
          <a:p>
            <a:pPr algn="ctr"/>
            <a:endParaRPr sz="2400">
              <a:solidFill>
                <a:schemeClr val="lt1"/>
              </a:solidFill>
              <a:latin typeface="Gill Sans"/>
              <a:ea typeface="Gill Sans"/>
              <a:cs typeface="Gill Sans"/>
              <a:sym typeface="Gill Sans"/>
            </a:endParaRPr>
          </a:p>
        </p:txBody>
      </p:sp>
      <p:sp>
        <p:nvSpPr>
          <p:cNvPr id="720" name="Google Shape;720;p93"/>
          <p:cNvSpPr txBox="1"/>
          <p:nvPr/>
        </p:nvSpPr>
        <p:spPr>
          <a:xfrm>
            <a:off x="3714307" y="127591"/>
            <a:ext cx="8139200" cy="530860"/>
          </a:xfrm>
          <a:prstGeom prst="rect">
            <a:avLst/>
          </a:prstGeom>
          <a:noFill/>
          <a:ln>
            <a:noFill/>
          </a:ln>
        </p:spPr>
        <p:txBody>
          <a:bodyPr spcFirstLastPara="1" wrap="square" lIns="121900" tIns="60933" rIns="121900" bIns="60933" anchor="t" anchorCtr="0">
            <a:spAutoFit/>
          </a:bodyPr>
          <a:lstStyle/>
          <a:p>
            <a:r>
              <a:rPr lang="en-GB" sz="2650" b="1">
                <a:solidFill>
                  <a:schemeClr val="accent2"/>
                </a:solidFill>
                <a:latin typeface="Gill Sans"/>
                <a:ea typeface="Gill Sans"/>
                <a:cs typeface="Gill Sans"/>
                <a:sym typeface="Gill Sans"/>
              </a:rPr>
              <a:t>Impacts of the COVID-19 pandemic on children </a:t>
            </a:r>
            <a:endParaRPr lang="en-US" sz="4250" b="1">
              <a:solidFill>
                <a:schemeClr val="accent2"/>
              </a:solidFill>
              <a:latin typeface="Gill Sans"/>
              <a:ea typeface="Gill Sans"/>
              <a:cs typeface="Gill Sans"/>
            </a:endParaRPr>
          </a:p>
        </p:txBody>
      </p:sp>
      <p:sp>
        <p:nvSpPr>
          <p:cNvPr id="721" name="Google Shape;721;p93"/>
          <p:cNvSpPr txBox="1"/>
          <p:nvPr/>
        </p:nvSpPr>
        <p:spPr>
          <a:xfrm>
            <a:off x="3446272" y="1067375"/>
            <a:ext cx="8163200" cy="4524261"/>
          </a:xfrm>
          <a:prstGeom prst="rect">
            <a:avLst/>
          </a:prstGeom>
          <a:noFill/>
          <a:ln>
            <a:noFill/>
          </a:ln>
        </p:spPr>
        <p:txBody>
          <a:bodyPr spcFirstLastPara="1" wrap="square" lIns="121900" tIns="60933" rIns="121900" bIns="60933" anchor="t" anchorCtr="0">
            <a:spAutoFit/>
          </a:bodyPr>
          <a:lstStyle/>
          <a:p>
            <a:pPr marL="380990" indent="-380990" algn="just">
              <a:buClr>
                <a:schemeClr val="dk1"/>
              </a:buClr>
              <a:buSzPts val="1800"/>
              <a:buFont typeface="Noto Sans Symbols"/>
              <a:buChar char="▪"/>
            </a:pPr>
            <a:r>
              <a:rPr lang="en-GB" sz="2200" b="1">
                <a:solidFill>
                  <a:schemeClr val="dk1"/>
                </a:solidFill>
                <a:latin typeface="Gill Sans"/>
                <a:ea typeface="Gill Sans"/>
                <a:cs typeface="Gill Sans"/>
                <a:sym typeface="Gill Sans"/>
              </a:rPr>
              <a:t>An increase in violence at home and in the community</a:t>
            </a:r>
            <a:r>
              <a:rPr lang="en-GB" sz="2200">
                <a:solidFill>
                  <a:schemeClr val="dk1"/>
                </a:solidFill>
                <a:latin typeface="Gill Sans"/>
                <a:ea typeface="Gill Sans"/>
                <a:cs typeface="Gill Sans"/>
                <a:sym typeface="Gill Sans"/>
              </a:rPr>
              <a:t>. Children are exposed to sexual violence: (sexual abuse/rape cases) as well as increased cases of child marriage;</a:t>
            </a:r>
            <a:endParaRPr sz="2200"/>
          </a:p>
          <a:p>
            <a:pPr marL="380990" indent="-380990" algn="just">
              <a:buClr>
                <a:schemeClr val="dk1"/>
              </a:buClr>
              <a:buSzPts val="1800"/>
              <a:buFont typeface="Noto Sans Symbols"/>
              <a:buChar char="▪"/>
            </a:pPr>
            <a:r>
              <a:rPr lang="en-GB" sz="2200" b="1">
                <a:solidFill>
                  <a:schemeClr val="dk1"/>
                </a:solidFill>
                <a:latin typeface="Gill Sans"/>
                <a:ea typeface="Gill Sans"/>
                <a:cs typeface="Gill Sans"/>
                <a:sym typeface="Gill Sans"/>
              </a:rPr>
              <a:t>Disruption of education </a:t>
            </a:r>
            <a:r>
              <a:rPr lang="en-GB" sz="2200">
                <a:solidFill>
                  <a:schemeClr val="dk1"/>
                </a:solidFill>
                <a:latin typeface="Gill Sans"/>
                <a:ea typeface="Gill Sans"/>
                <a:cs typeface="Gill Sans"/>
                <a:sym typeface="Gill Sans"/>
              </a:rPr>
              <a:t>(closure of schools, risk of drop-out): Children no longer enjoy their right to education. Children will unlearn what they have already learned</a:t>
            </a:r>
            <a:endParaRPr sz="2200"/>
          </a:p>
          <a:p>
            <a:pPr marL="380990" indent="-380990" algn="just">
              <a:buClr>
                <a:schemeClr val="dk1"/>
              </a:buClr>
              <a:buSzPts val="1800"/>
              <a:buFont typeface="Noto Sans Symbols"/>
              <a:buChar char="▪"/>
            </a:pPr>
            <a:r>
              <a:rPr lang="en-GB" sz="2200" b="1">
                <a:solidFill>
                  <a:schemeClr val="dk1"/>
                </a:solidFill>
                <a:latin typeface="Gill Sans"/>
                <a:ea typeface="Gill Sans"/>
                <a:cs typeface="Gill Sans"/>
                <a:sym typeface="Gill Sans"/>
              </a:rPr>
              <a:t>Increase of child labour: </a:t>
            </a:r>
            <a:r>
              <a:rPr lang="en-GB" sz="2200">
                <a:solidFill>
                  <a:schemeClr val="dk1"/>
                </a:solidFill>
                <a:latin typeface="Gill Sans"/>
                <a:ea typeface="Gill Sans"/>
                <a:cs typeface="Gill Sans"/>
                <a:sym typeface="Gill Sans"/>
              </a:rPr>
              <a:t>Exposure of children to the worst forms of exploitation (increase in children being forced to work);</a:t>
            </a:r>
            <a:endParaRPr sz="2200"/>
          </a:p>
          <a:p>
            <a:pPr marL="380990" indent="-380990" algn="just">
              <a:buClr>
                <a:schemeClr val="dk1"/>
              </a:buClr>
              <a:buSzPts val="1800"/>
              <a:buFont typeface="Noto Sans Symbols"/>
              <a:buChar char="▪"/>
            </a:pPr>
            <a:r>
              <a:rPr lang="en-GB" sz="2200" b="1">
                <a:solidFill>
                  <a:schemeClr val="dk1"/>
                </a:solidFill>
                <a:latin typeface="Gill Sans"/>
                <a:ea typeface="Gill Sans"/>
                <a:cs typeface="Gill Sans"/>
                <a:sym typeface="Gill Sans"/>
              </a:rPr>
              <a:t>Lockdown has disrupted their social life</a:t>
            </a:r>
            <a:r>
              <a:rPr lang="en-GB" sz="2200">
                <a:solidFill>
                  <a:schemeClr val="dk1"/>
                </a:solidFill>
                <a:latin typeface="Gill Sans"/>
                <a:ea typeface="Gill Sans"/>
                <a:cs typeface="Gill Sans"/>
                <a:sym typeface="Gill Sans"/>
              </a:rPr>
              <a:t>;</a:t>
            </a:r>
            <a:endParaRPr sz="2200"/>
          </a:p>
          <a:p>
            <a:pPr marL="380990" indent="-380990" algn="just">
              <a:buClr>
                <a:schemeClr val="dk1"/>
              </a:buClr>
              <a:buSzPts val="1800"/>
              <a:buFont typeface="Noto Sans Symbols"/>
              <a:buChar char="▪"/>
            </a:pPr>
            <a:r>
              <a:rPr lang="en-GB" sz="2200" b="1">
                <a:solidFill>
                  <a:schemeClr val="dk1"/>
                </a:solidFill>
                <a:latin typeface="Gill Sans"/>
                <a:ea typeface="Gill Sans"/>
                <a:cs typeface="Gill Sans"/>
                <a:sym typeface="Gill Sans"/>
              </a:rPr>
              <a:t>Exposure to inappropriate content on the internet</a:t>
            </a:r>
            <a:r>
              <a:rPr lang="en-GB" sz="2200">
                <a:solidFill>
                  <a:schemeClr val="dk1"/>
                </a:solidFill>
                <a:latin typeface="Gill Sans"/>
                <a:ea typeface="Gill Sans"/>
                <a:cs typeface="Gill Sans"/>
                <a:sym typeface="Gill Sans"/>
              </a:rPr>
              <a:t> (Increase in juvenile delinquency);</a:t>
            </a:r>
            <a:endParaRPr sz="2200"/>
          </a:p>
          <a:p>
            <a:pPr marL="380990" indent="-380990" algn="just">
              <a:buClr>
                <a:schemeClr val="dk1"/>
              </a:buClr>
              <a:buSzPts val="1800"/>
              <a:buFont typeface="Noto Sans Symbols"/>
              <a:buChar char="▪"/>
            </a:pPr>
            <a:r>
              <a:rPr lang="en-GB" sz="2200" b="1">
                <a:solidFill>
                  <a:schemeClr val="dk1"/>
                </a:solidFill>
                <a:latin typeface="Gill Sans"/>
                <a:ea typeface="Gill Sans"/>
                <a:cs typeface="Gill Sans"/>
                <a:sym typeface="Gill Sans"/>
              </a:rPr>
              <a:t>Economic hardship and food insecurity</a:t>
            </a:r>
            <a:r>
              <a:rPr lang="en-GB" sz="2200">
                <a:solidFill>
                  <a:schemeClr val="dk1"/>
                </a:solidFill>
                <a:latin typeface="Gill Sans"/>
                <a:ea typeface="Gill Sans"/>
                <a:cs typeface="Gill Sans"/>
                <a:sym typeface="Gill Sans"/>
              </a:rPr>
              <a:t> (Insufficient financial resources to meet the enormous needs of children)</a:t>
            </a:r>
            <a:endParaRPr sz="2200">
              <a:solidFill>
                <a:schemeClr val="dk1"/>
              </a:solidFill>
              <a:latin typeface="Gill Sans"/>
              <a:ea typeface="Gill Sans"/>
              <a:cs typeface="Gill Sans"/>
              <a:sym typeface="Gill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pic>
        <p:nvPicPr>
          <p:cNvPr id="727" name="Google Shape;727;p9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0476090" y="6261820"/>
            <a:ext cx="1377244" cy="284768"/>
          </a:xfrm>
          <a:prstGeom prst="rect">
            <a:avLst/>
          </a:prstGeom>
          <a:noFill/>
          <a:ln>
            <a:noFill/>
          </a:ln>
        </p:spPr>
      </p:pic>
      <p:sp>
        <p:nvSpPr>
          <p:cNvPr id="728" name="Google Shape;728;p94"/>
          <p:cNvSpPr/>
          <p:nvPr/>
        </p:nvSpPr>
        <p:spPr>
          <a:xfrm>
            <a:off x="0" y="0"/>
            <a:ext cx="917200" cy="6858000"/>
          </a:xfrm>
          <a:prstGeom prst="rect">
            <a:avLst/>
          </a:prstGeom>
          <a:solidFill>
            <a:srgbClr val="ED7D31"/>
          </a:solidFill>
          <a:ln>
            <a:noFill/>
          </a:ln>
        </p:spPr>
        <p:txBody>
          <a:bodyPr spcFirstLastPara="1" wrap="square" lIns="121900" tIns="60933" rIns="121900" bIns="60933" anchor="ctr" anchorCtr="0">
            <a:noAutofit/>
          </a:bodyPr>
          <a:lstStyle/>
          <a:p>
            <a:pPr algn="ctr"/>
            <a:endParaRPr sz="2400">
              <a:solidFill>
                <a:schemeClr val="lt1"/>
              </a:solidFill>
              <a:latin typeface="Gill Sans"/>
              <a:ea typeface="Gill Sans"/>
              <a:cs typeface="Gill Sans"/>
              <a:sym typeface="Gill Sans"/>
            </a:endParaRPr>
          </a:p>
        </p:txBody>
      </p:sp>
      <p:sp>
        <p:nvSpPr>
          <p:cNvPr id="729" name="Google Shape;729;p94"/>
          <p:cNvSpPr txBox="1"/>
          <p:nvPr/>
        </p:nvSpPr>
        <p:spPr>
          <a:xfrm>
            <a:off x="1267355" y="282752"/>
            <a:ext cx="9208800" cy="615499"/>
          </a:xfrm>
          <a:prstGeom prst="rect">
            <a:avLst/>
          </a:prstGeom>
          <a:noFill/>
          <a:ln>
            <a:noFill/>
          </a:ln>
        </p:spPr>
        <p:txBody>
          <a:bodyPr spcFirstLastPara="1" wrap="square" lIns="121900" tIns="60933" rIns="121900" bIns="60933" anchor="t" anchorCtr="0">
            <a:spAutoFit/>
          </a:bodyPr>
          <a:lstStyle/>
          <a:p>
            <a:r>
              <a:rPr lang="en-GB" sz="3200">
                <a:solidFill>
                  <a:srgbClr val="F37021"/>
                </a:solidFill>
                <a:latin typeface="Gill Sans"/>
                <a:ea typeface="Gill Sans"/>
                <a:cs typeface="Gill Sans"/>
                <a:sym typeface="Gill Sans"/>
              </a:rPr>
              <a:t>World Vision Mali COVID-19 response 1/2</a:t>
            </a:r>
            <a:endParaRPr sz="2400">
              <a:solidFill>
                <a:schemeClr val="lt1"/>
              </a:solidFill>
              <a:latin typeface="Gill Sans"/>
              <a:ea typeface="Gill Sans"/>
              <a:cs typeface="Gill Sans"/>
              <a:sym typeface="Gill Sans"/>
            </a:endParaRPr>
          </a:p>
        </p:txBody>
      </p:sp>
      <p:sp>
        <p:nvSpPr>
          <p:cNvPr id="730" name="Google Shape;730;p94"/>
          <p:cNvSpPr txBox="1"/>
          <p:nvPr/>
        </p:nvSpPr>
        <p:spPr>
          <a:xfrm>
            <a:off x="1129743" y="898306"/>
            <a:ext cx="10460800" cy="4170318"/>
          </a:xfrm>
          <a:prstGeom prst="rect">
            <a:avLst/>
          </a:prstGeom>
          <a:noFill/>
          <a:ln>
            <a:noFill/>
          </a:ln>
        </p:spPr>
        <p:txBody>
          <a:bodyPr spcFirstLastPara="1" wrap="square" lIns="121900" tIns="60933" rIns="121900" bIns="60933" anchor="t" anchorCtr="0">
            <a:spAutoFit/>
          </a:bodyPr>
          <a:lstStyle/>
          <a:p>
            <a:pPr algn="just">
              <a:buClr>
                <a:schemeClr val="dk1"/>
              </a:buClr>
              <a:buSzPts val="2000"/>
            </a:pPr>
            <a:r>
              <a:rPr lang="en-GB" sz="2000">
                <a:solidFill>
                  <a:schemeClr val="dk1"/>
                </a:solidFill>
                <a:latin typeface="Gill Sans"/>
                <a:ea typeface="Gill Sans"/>
                <a:cs typeface="Gill Sans"/>
                <a:sym typeface="Gill Sans"/>
              </a:rPr>
              <a:t> </a:t>
            </a:r>
            <a:r>
              <a:rPr lang="en-GB" sz="2300" b="1">
                <a:solidFill>
                  <a:schemeClr val="dk1"/>
                </a:solidFill>
                <a:latin typeface="Gill Sans"/>
                <a:ea typeface="Gill Sans"/>
                <a:cs typeface="Gill Sans"/>
                <a:sym typeface="Gill Sans"/>
              </a:rPr>
              <a:t>Strengthen prevention measures to slow the spread of COVID-19 </a:t>
            </a:r>
            <a:endParaRPr sz="2300"/>
          </a:p>
          <a:p>
            <a:pPr marL="457189" indent="-457189" algn="just">
              <a:buClr>
                <a:schemeClr val="dk1"/>
              </a:buClr>
              <a:buSzPts val="1800"/>
              <a:buFont typeface="Arial"/>
              <a:buChar char="-"/>
            </a:pPr>
            <a:r>
              <a:rPr lang="en-GB" sz="2400" i="1">
                <a:solidFill>
                  <a:schemeClr val="dk1"/>
                </a:solidFill>
                <a:latin typeface="Gill Sans"/>
                <a:ea typeface="Gill Sans"/>
                <a:cs typeface="Gill Sans"/>
                <a:sym typeface="Gill Sans"/>
              </a:rPr>
              <a:t>Support health systems (8 regions) and workers by providing Hygiene Kits (medical mask and FPP2, hand washing kits, hydro-alcoholic gel, thermo-flash, gloves) at National and regional level. </a:t>
            </a:r>
            <a:endParaRPr sz="2400"/>
          </a:p>
          <a:p>
            <a:pPr marL="457189" indent="-457189" algn="just">
              <a:buClr>
                <a:schemeClr val="dk1"/>
              </a:buClr>
              <a:buSzPts val="1800"/>
              <a:buFont typeface="Arial"/>
              <a:buChar char="-"/>
            </a:pPr>
            <a:r>
              <a:rPr lang="en-GB" sz="2400" i="1">
                <a:solidFill>
                  <a:schemeClr val="dk1"/>
                </a:solidFill>
                <a:latin typeface="Gill Sans"/>
                <a:ea typeface="Gill Sans"/>
                <a:cs typeface="Gill Sans"/>
                <a:sym typeface="Gill Sans"/>
              </a:rPr>
              <a:t>Promote preventive measures to stop or slow the spread of COVID-19 by conducting WASH activities and promoting the use of Wash Kits, sanitizers, tissue, soap…)</a:t>
            </a:r>
            <a:endParaRPr sz="2400"/>
          </a:p>
          <a:p>
            <a:pPr marL="457189" indent="-457189" algn="just">
              <a:buClr>
                <a:schemeClr val="dk1"/>
              </a:buClr>
              <a:buSzPts val="1800"/>
              <a:buFont typeface="Arial"/>
              <a:buChar char="-"/>
            </a:pPr>
            <a:r>
              <a:rPr lang="en-GB" sz="2400" i="1">
                <a:solidFill>
                  <a:schemeClr val="dk1"/>
                </a:solidFill>
                <a:latin typeface="Gill Sans"/>
                <a:ea typeface="Gill Sans"/>
                <a:cs typeface="Gill Sans"/>
                <a:sym typeface="Gill Sans"/>
              </a:rPr>
              <a:t>Reinforce traditional communicators capacities on COVID-19 within health areas in order to involve them in awareness activities against COVID-19.</a:t>
            </a:r>
            <a:endParaRPr sz="2400"/>
          </a:p>
          <a:p>
            <a:pPr marL="457189" indent="-457189" algn="just">
              <a:buClr>
                <a:schemeClr val="dk1"/>
              </a:buClr>
              <a:buSzPts val="1800"/>
              <a:buFont typeface="Arial"/>
              <a:buChar char="-"/>
            </a:pPr>
            <a:r>
              <a:rPr lang="en-GB" sz="2400" i="1">
                <a:solidFill>
                  <a:schemeClr val="dk1"/>
                </a:solidFill>
                <a:latin typeface="Gill Sans"/>
                <a:ea typeface="Gill Sans"/>
                <a:cs typeface="Gill Sans"/>
                <a:sym typeface="Gill Sans"/>
              </a:rPr>
              <a:t>Training of primary and secondary school teachers on barrier measures and COVID-19 protocol to reopen schools;</a:t>
            </a:r>
            <a:endParaRPr sz="2400"/>
          </a:p>
          <a:p>
            <a:pPr marL="457189" indent="-457189" algn="just">
              <a:buClr>
                <a:schemeClr val="dk1"/>
              </a:buClr>
              <a:buSzPts val="1800"/>
              <a:buFont typeface="Arial"/>
              <a:buChar char="-"/>
            </a:pPr>
            <a:r>
              <a:rPr lang="en-GB" sz="2400" i="1">
                <a:solidFill>
                  <a:schemeClr val="dk1"/>
                </a:solidFill>
                <a:latin typeface="Gill Sans"/>
                <a:ea typeface="Gill Sans"/>
                <a:cs typeface="Gill Sans"/>
                <a:sym typeface="Gill Sans"/>
              </a:rPr>
              <a:t>Training of children’s club monitors to support children in communities on protection</a:t>
            </a:r>
            <a:r>
              <a:rPr lang="en-GB" sz="2400">
                <a:solidFill>
                  <a:schemeClr val="dk1"/>
                </a:solidFill>
                <a:latin typeface="Gill Sans"/>
                <a:ea typeface="Gill Sans"/>
                <a:cs typeface="Gill Sans"/>
                <a:sym typeface="Gill Sans"/>
              </a:rPr>
              <a:t>.</a:t>
            </a:r>
            <a:endParaRPr sz="24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pic>
        <p:nvPicPr>
          <p:cNvPr id="736" name="Google Shape;736;p9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0476090" y="6261820"/>
            <a:ext cx="1377244" cy="284768"/>
          </a:xfrm>
          <a:prstGeom prst="rect">
            <a:avLst/>
          </a:prstGeom>
          <a:noFill/>
          <a:ln>
            <a:noFill/>
          </a:ln>
        </p:spPr>
      </p:pic>
      <p:sp>
        <p:nvSpPr>
          <p:cNvPr id="737" name="Google Shape;737;p95"/>
          <p:cNvSpPr/>
          <p:nvPr/>
        </p:nvSpPr>
        <p:spPr>
          <a:xfrm>
            <a:off x="0" y="0"/>
            <a:ext cx="917200" cy="6858000"/>
          </a:xfrm>
          <a:prstGeom prst="rect">
            <a:avLst/>
          </a:prstGeom>
          <a:solidFill>
            <a:srgbClr val="ED7D31"/>
          </a:solidFill>
          <a:ln>
            <a:noFill/>
          </a:ln>
        </p:spPr>
        <p:txBody>
          <a:bodyPr spcFirstLastPara="1" wrap="square" lIns="121900" tIns="60933" rIns="121900" bIns="60933" anchor="ctr" anchorCtr="0">
            <a:noAutofit/>
          </a:bodyPr>
          <a:lstStyle/>
          <a:p>
            <a:pPr algn="ctr"/>
            <a:endParaRPr sz="2400">
              <a:solidFill>
                <a:schemeClr val="lt1"/>
              </a:solidFill>
              <a:latin typeface="Gill Sans"/>
              <a:ea typeface="Gill Sans"/>
              <a:cs typeface="Gill Sans"/>
              <a:sym typeface="Gill Sans"/>
            </a:endParaRPr>
          </a:p>
        </p:txBody>
      </p:sp>
      <p:sp>
        <p:nvSpPr>
          <p:cNvPr id="738" name="Google Shape;738;p95"/>
          <p:cNvSpPr txBox="1"/>
          <p:nvPr/>
        </p:nvSpPr>
        <p:spPr>
          <a:xfrm>
            <a:off x="1267355" y="282752"/>
            <a:ext cx="9208800" cy="615499"/>
          </a:xfrm>
          <a:prstGeom prst="rect">
            <a:avLst/>
          </a:prstGeom>
          <a:noFill/>
          <a:ln>
            <a:noFill/>
          </a:ln>
        </p:spPr>
        <p:txBody>
          <a:bodyPr spcFirstLastPara="1" wrap="square" lIns="121900" tIns="60933" rIns="121900" bIns="60933" anchor="t" anchorCtr="0">
            <a:spAutoFit/>
          </a:bodyPr>
          <a:lstStyle/>
          <a:p>
            <a:r>
              <a:rPr lang="en-GB" sz="3200">
                <a:solidFill>
                  <a:srgbClr val="F37021"/>
                </a:solidFill>
                <a:latin typeface="Gill Sans"/>
                <a:ea typeface="Gill Sans"/>
                <a:cs typeface="Gill Sans"/>
                <a:sym typeface="Gill Sans"/>
              </a:rPr>
              <a:t>World Vision Mali COVID-19 response 2/2</a:t>
            </a:r>
            <a:endParaRPr sz="2400">
              <a:solidFill>
                <a:schemeClr val="lt1"/>
              </a:solidFill>
              <a:latin typeface="Gill Sans"/>
              <a:ea typeface="Gill Sans"/>
              <a:cs typeface="Gill Sans"/>
              <a:sym typeface="Gill Sans"/>
            </a:endParaRPr>
          </a:p>
        </p:txBody>
      </p:sp>
      <p:sp>
        <p:nvSpPr>
          <p:cNvPr id="739" name="Google Shape;739;p95"/>
          <p:cNvSpPr txBox="1"/>
          <p:nvPr/>
        </p:nvSpPr>
        <p:spPr>
          <a:xfrm>
            <a:off x="1166885" y="898251"/>
            <a:ext cx="10460800" cy="6155670"/>
          </a:xfrm>
          <a:prstGeom prst="rect">
            <a:avLst/>
          </a:prstGeom>
          <a:noFill/>
          <a:ln>
            <a:noFill/>
          </a:ln>
        </p:spPr>
        <p:txBody>
          <a:bodyPr spcFirstLastPara="1" wrap="square" lIns="121900" tIns="60933" rIns="121900" bIns="60933" anchor="t" anchorCtr="0">
            <a:spAutoFit/>
          </a:bodyPr>
          <a:lstStyle/>
          <a:p>
            <a:pPr algn="just">
              <a:buClr>
                <a:schemeClr val="dk1"/>
              </a:buClr>
              <a:buSzPts val="2000"/>
            </a:pPr>
            <a:r>
              <a:rPr lang="en-GB" sz="2300" b="1">
                <a:solidFill>
                  <a:schemeClr val="dk1"/>
                </a:solidFill>
                <a:latin typeface="Gill Sans"/>
                <a:ea typeface="Gill Sans"/>
                <a:cs typeface="Gill Sans"/>
                <a:sym typeface="Gill Sans"/>
              </a:rPr>
              <a:t>Reduce the impact of the epidemic on most vulnerable children and their families by multisector projects</a:t>
            </a:r>
            <a:endParaRPr sz="2300"/>
          </a:p>
          <a:p>
            <a:pPr marL="380990" indent="-380990" algn="just">
              <a:buClr>
                <a:schemeClr val="dk1"/>
              </a:buClr>
              <a:buSzPts val="1800"/>
              <a:buFont typeface="Arial"/>
              <a:buChar char="-"/>
            </a:pPr>
            <a:r>
              <a:rPr lang="en-GB" sz="2400" i="1">
                <a:solidFill>
                  <a:schemeClr val="dk1"/>
                </a:solidFill>
                <a:latin typeface="Gill Sans"/>
                <a:ea typeface="Gill Sans"/>
                <a:cs typeface="Gill Sans"/>
                <a:sym typeface="Gill Sans"/>
              </a:rPr>
              <a:t>Assistance of vulnerable households impacted by COVID-19 through the cash programming to cover the need of food and nutrition. </a:t>
            </a:r>
            <a:endParaRPr sz="2400"/>
          </a:p>
          <a:p>
            <a:pPr marL="380990" indent="-380990" algn="just">
              <a:buClr>
                <a:schemeClr val="dk1"/>
              </a:buClr>
              <a:buSzPts val="1800"/>
              <a:buFont typeface="Arial"/>
              <a:buChar char="-"/>
            </a:pPr>
            <a:r>
              <a:rPr lang="en-GB" sz="2400" i="1">
                <a:solidFill>
                  <a:schemeClr val="dk1"/>
                </a:solidFill>
                <a:latin typeface="Gill Sans"/>
                <a:ea typeface="Gill Sans"/>
                <a:cs typeface="Gill Sans"/>
                <a:sym typeface="Gill Sans"/>
              </a:rPr>
              <a:t>Establishing appropriate environment for children protection against various forms of violence and abuse during COVID-19 period at the community level;</a:t>
            </a:r>
            <a:endParaRPr sz="2400"/>
          </a:p>
          <a:p>
            <a:pPr marL="380990" indent="-380990" algn="just">
              <a:buClr>
                <a:schemeClr val="dk1"/>
              </a:buClr>
              <a:buSzPts val="1800"/>
              <a:buFont typeface="Arial"/>
              <a:buChar char="-"/>
            </a:pPr>
            <a:r>
              <a:rPr lang="en-GB" sz="2400" i="1">
                <a:solidFill>
                  <a:schemeClr val="dk1"/>
                </a:solidFill>
                <a:latin typeface="Gill Sans"/>
                <a:ea typeface="Gill Sans"/>
                <a:cs typeface="Gill Sans"/>
                <a:sym typeface="Gill Sans"/>
              </a:rPr>
              <a:t>Strengthen Faith leader’s capacities to support psychologically families that are victims of pandemic and develop sermons that can prevent stigma and provide hope in COVID-19 pandemic;</a:t>
            </a:r>
            <a:endParaRPr sz="2400"/>
          </a:p>
          <a:p>
            <a:pPr marL="380990" indent="-380990" algn="just">
              <a:buClr>
                <a:schemeClr val="dk1"/>
              </a:buClr>
              <a:buSzPts val="1800"/>
              <a:buFont typeface="Arial"/>
              <a:buChar char="-"/>
            </a:pPr>
            <a:r>
              <a:rPr lang="en-GB" sz="2400" i="1">
                <a:solidFill>
                  <a:schemeClr val="dk1"/>
                </a:solidFill>
                <a:latin typeface="Gill Sans"/>
                <a:ea typeface="Gill Sans"/>
                <a:cs typeface="Gill Sans"/>
                <a:sym typeface="Gill Sans"/>
              </a:rPr>
              <a:t>Providing Psycho-social support and care for children, teachers and pedagogical advisors;</a:t>
            </a:r>
            <a:endParaRPr sz="2400"/>
          </a:p>
          <a:p>
            <a:pPr marL="380990" indent="-380990" algn="just">
              <a:buClr>
                <a:schemeClr val="dk1"/>
              </a:buClr>
              <a:buSzPts val="1800"/>
              <a:buFont typeface="Arial"/>
              <a:buChar char="-"/>
            </a:pPr>
            <a:r>
              <a:rPr lang="en-GB" sz="2400" i="1">
                <a:solidFill>
                  <a:schemeClr val="dk1"/>
                </a:solidFill>
                <a:latin typeface="Gill Sans"/>
                <a:ea typeface="Gill Sans"/>
                <a:cs typeface="Gill Sans"/>
                <a:sym typeface="Gill Sans"/>
              </a:rPr>
              <a:t>Raising awareness through radio messages on the harms of child marriage, schooling of children, especially during the COVID-19 period</a:t>
            </a:r>
            <a:endParaRPr sz="2400"/>
          </a:p>
          <a:p>
            <a:pPr marL="380990" indent="-380990" algn="just">
              <a:buClr>
                <a:schemeClr val="dk1"/>
              </a:buClr>
              <a:buSzPts val="1800"/>
              <a:buFont typeface="Arial"/>
              <a:buChar char="-"/>
            </a:pPr>
            <a:r>
              <a:rPr lang="en-GB" sz="2400" i="1">
                <a:solidFill>
                  <a:schemeClr val="dk1"/>
                </a:solidFill>
                <a:latin typeface="Gill Sans"/>
                <a:ea typeface="Gill Sans"/>
                <a:cs typeface="Gill Sans"/>
                <a:sym typeface="Gill Sans"/>
              </a:rPr>
              <a:t>Sensitization of parents to ensure that pupils learn at home and specifically those in examination classes;</a:t>
            </a:r>
            <a:endParaRPr sz="2400"/>
          </a:p>
          <a:p>
            <a:pPr algn="just"/>
            <a:endParaRPr sz="2667">
              <a:solidFill>
                <a:schemeClr val="dk1"/>
              </a:solidFill>
              <a:latin typeface="Gill Sans"/>
              <a:ea typeface="Gill Sans"/>
              <a:cs typeface="Gill Sans"/>
              <a:sym typeface="Gill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pic>
        <p:nvPicPr>
          <p:cNvPr id="745" name="Google Shape;745;p9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0476090" y="6261820"/>
            <a:ext cx="1377244" cy="284768"/>
          </a:xfrm>
          <a:prstGeom prst="rect">
            <a:avLst/>
          </a:prstGeom>
          <a:noFill/>
          <a:ln>
            <a:noFill/>
          </a:ln>
        </p:spPr>
      </p:pic>
      <p:sp>
        <p:nvSpPr>
          <p:cNvPr id="746" name="Google Shape;746;p96"/>
          <p:cNvSpPr/>
          <p:nvPr/>
        </p:nvSpPr>
        <p:spPr>
          <a:xfrm>
            <a:off x="0" y="0"/>
            <a:ext cx="917200" cy="6858000"/>
          </a:xfrm>
          <a:prstGeom prst="rect">
            <a:avLst/>
          </a:prstGeom>
          <a:solidFill>
            <a:srgbClr val="ED7D31"/>
          </a:solidFill>
          <a:ln>
            <a:noFill/>
          </a:ln>
        </p:spPr>
        <p:txBody>
          <a:bodyPr spcFirstLastPara="1" wrap="square" lIns="121900" tIns="60933" rIns="121900" bIns="60933" anchor="ctr" anchorCtr="0">
            <a:noAutofit/>
          </a:bodyPr>
          <a:lstStyle/>
          <a:p>
            <a:pPr algn="ctr"/>
            <a:endParaRPr sz="2400">
              <a:solidFill>
                <a:schemeClr val="lt1"/>
              </a:solidFill>
              <a:latin typeface="Gill Sans"/>
              <a:ea typeface="Gill Sans"/>
              <a:cs typeface="Gill Sans"/>
              <a:sym typeface="Gill Sans"/>
            </a:endParaRPr>
          </a:p>
        </p:txBody>
      </p:sp>
      <p:sp>
        <p:nvSpPr>
          <p:cNvPr id="747" name="Google Shape;747;p96"/>
          <p:cNvSpPr txBox="1"/>
          <p:nvPr/>
        </p:nvSpPr>
        <p:spPr>
          <a:xfrm>
            <a:off x="917200" y="311412"/>
            <a:ext cx="11142800" cy="6751537"/>
          </a:xfrm>
          <a:prstGeom prst="rect">
            <a:avLst/>
          </a:prstGeom>
          <a:noFill/>
          <a:ln>
            <a:noFill/>
          </a:ln>
        </p:spPr>
        <p:txBody>
          <a:bodyPr spcFirstLastPara="1" wrap="square" lIns="121900" tIns="60933" rIns="121900" bIns="60933" anchor="t" anchorCtr="0">
            <a:spAutoFit/>
          </a:bodyPr>
          <a:lstStyle/>
          <a:p>
            <a:pPr algn="ctr"/>
            <a:r>
              <a:rPr lang="en-GB" sz="4133">
                <a:solidFill>
                  <a:srgbClr val="F37021"/>
                </a:solidFill>
                <a:latin typeface="Gill Sans"/>
                <a:ea typeface="Gill Sans"/>
                <a:cs typeface="Gill Sans"/>
                <a:sym typeface="Gill Sans"/>
              </a:rPr>
              <a:t>Lessons learned</a:t>
            </a:r>
            <a:endParaRPr sz="1733"/>
          </a:p>
          <a:p>
            <a:pPr marL="380990" indent="-372524" algn="just">
              <a:buClr>
                <a:schemeClr val="dk1"/>
              </a:buClr>
              <a:buSzPts val="1700"/>
              <a:buFont typeface="Noto Sans Symbols"/>
              <a:buChar char="▪"/>
            </a:pPr>
            <a:r>
              <a:rPr lang="en-GB" sz="2267" b="1">
                <a:solidFill>
                  <a:schemeClr val="dk1"/>
                </a:solidFill>
                <a:latin typeface="Gill Sans"/>
                <a:ea typeface="Gill Sans"/>
                <a:cs typeface="Gill Sans"/>
                <a:sym typeface="Gill Sans"/>
              </a:rPr>
              <a:t>Children and young people involvement in decision-making</a:t>
            </a:r>
            <a:r>
              <a:rPr lang="en-GB" sz="2267">
                <a:solidFill>
                  <a:schemeClr val="dk1"/>
                </a:solidFill>
                <a:latin typeface="Gill Sans"/>
                <a:ea typeface="Gill Sans"/>
                <a:cs typeface="Gill Sans"/>
                <a:sym typeface="Gill Sans"/>
              </a:rPr>
              <a:t> - Recognition and acceptance of children and young people as rights holders and social actors who can contribute to stopping the spread of COVID-19;</a:t>
            </a:r>
            <a:endParaRPr sz="2267">
              <a:solidFill>
                <a:schemeClr val="dk1"/>
              </a:solidFill>
              <a:latin typeface="Gill Sans"/>
              <a:ea typeface="Gill Sans"/>
              <a:cs typeface="Gill Sans"/>
              <a:sym typeface="Gill Sans"/>
            </a:endParaRPr>
          </a:p>
          <a:p>
            <a:pPr marL="609585" algn="just"/>
            <a:endParaRPr sz="2267">
              <a:solidFill>
                <a:schemeClr val="dk1"/>
              </a:solidFill>
              <a:latin typeface="Gill Sans"/>
              <a:ea typeface="Gill Sans"/>
              <a:cs typeface="Gill Sans"/>
              <a:sym typeface="Gill Sans"/>
            </a:endParaRPr>
          </a:p>
          <a:p>
            <a:pPr marL="380990" indent="-372524" algn="just">
              <a:buClr>
                <a:schemeClr val="dk1"/>
              </a:buClr>
              <a:buSzPts val="1700"/>
              <a:buFont typeface="Noto Sans Symbols"/>
              <a:buChar char="▪"/>
            </a:pPr>
            <a:r>
              <a:rPr lang="en-GB" sz="2267" b="1">
                <a:solidFill>
                  <a:schemeClr val="dk1"/>
                </a:solidFill>
                <a:latin typeface="Gill Sans"/>
                <a:ea typeface="Gill Sans"/>
                <a:cs typeface="Gill Sans"/>
                <a:sym typeface="Gill Sans"/>
              </a:rPr>
              <a:t>Safe child participation during use of virtual learning platforms - </a:t>
            </a:r>
            <a:r>
              <a:rPr lang="en-GB" sz="2267">
                <a:solidFill>
                  <a:schemeClr val="dk1"/>
                </a:solidFill>
                <a:latin typeface="Gill Sans"/>
                <a:ea typeface="Gill Sans"/>
                <a:cs typeface="Gill Sans"/>
                <a:sym typeface="Gill Sans"/>
              </a:rPr>
              <a:t>Have safe, sensitive and meaningful child participation, including the provision of age-appropriate information to keep them safe;</a:t>
            </a:r>
            <a:endParaRPr sz="2267">
              <a:solidFill>
                <a:schemeClr val="dk1"/>
              </a:solidFill>
              <a:latin typeface="Gill Sans"/>
              <a:ea typeface="Gill Sans"/>
              <a:cs typeface="Gill Sans"/>
              <a:sym typeface="Gill Sans"/>
            </a:endParaRPr>
          </a:p>
          <a:p>
            <a:pPr marL="609585" algn="just"/>
            <a:endParaRPr sz="2267">
              <a:solidFill>
                <a:schemeClr val="dk1"/>
              </a:solidFill>
              <a:latin typeface="Gill Sans"/>
              <a:ea typeface="Gill Sans"/>
              <a:cs typeface="Gill Sans"/>
              <a:sym typeface="Gill Sans"/>
            </a:endParaRPr>
          </a:p>
          <a:p>
            <a:pPr marL="380990" indent="-372524" algn="just">
              <a:buClr>
                <a:schemeClr val="dk1"/>
              </a:buClr>
              <a:buSzPts val="1700"/>
              <a:buFont typeface="Noto Sans Symbols"/>
              <a:buChar char="▪"/>
            </a:pPr>
            <a:r>
              <a:rPr lang="en-GB" sz="2267" b="1">
                <a:solidFill>
                  <a:schemeClr val="dk1"/>
                </a:solidFill>
                <a:latin typeface="Gill Sans"/>
                <a:ea typeface="Gill Sans"/>
                <a:cs typeface="Gill Sans"/>
                <a:sym typeface="Gill Sans"/>
              </a:rPr>
              <a:t>Life skills incorporation into distance learning programs - </a:t>
            </a:r>
            <a:r>
              <a:rPr lang="en-GB" sz="2267">
                <a:solidFill>
                  <a:schemeClr val="dk1"/>
                </a:solidFill>
                <a:latin typeface="Gill Sans"/>
                <a:ea typeface="Gill Sans"/>
                <a:cs typeface="Gill Sans"/>
                <a:sym typeface="Gill Sans"/>
              </a:rPr>
              <a:t> This will help children and young people recognize and mitigate violence, exclusion, stigma and poverty-related risks as well as prevent rising rates of child </a:t>
            </a:r>
            <a:r>
              <a:rPr lang="en-GB" sz="2267" err="1">
                <a:solidFill>
                  <a:schemeClr val="dk1"/>
                </a:solidFill>
                <a:latin typeface="Gill Sans"/>
                <a:ea typeface="Gill Sans"/>
                <a:cs typeface="Gill Sans"/>
                <a:sym typeface="Gill Sans"/>
              </a:rPr>
              <a:t>labor</a:t>
            </a:r>
            <a:r>
              <a:rPr lang="en-GB" sz="2267">
                <a:solidFill>
                  <a:schemeClr val="dk1"/>
                </a:solidFill>
                <a:latin typeface="Gill Sans"/>
                <a:ea typeface="Gill Sans"/>
                <a:cs typeface="Gill Sans"/>
                <a:sym typeface="Gill Sans"/>
              </a:rPr>
              <a:t> and child marriage;</a:t>
            </a:r>
            <a:endParaRPr sz="2267">
              <a:solidFill>
                <a:schemeClr val="dk1"/>
              </a:solidFill>
              <a:latin typeface="Gill Sans"/>
              <a:ea typeface="Gill Sans"/>
              <a:cs typeface="Gill Sans"/>
              <a:sym typeface="Gill Sans"/>
            </a:endParaRPr>
          </a:p>
          <a:p>
            <a:pPr marL="609585" algn="just"/>
            <a:endParaRPr sz="2267">
              <a:solidFill>
                <a:schemeClr val="dk1"/>
              </a:solidFill>
              <a:latin typeface="Gill Sans"/>
              <a:ea typeface="Gill Sans"/>
              <a:cs typeface="Gill Sans"/>
              <a:sym typeface="Gill Sans"/>
            </a:endParaRPr>
          </a:p>
          <a:p>
            <a:pPr marL="380990" indent="-372524" algn="just">
              <a:buClr>
                <a:schemeClr val="dk1"/>
              </a:buClr>
              <a:buSzPts val="1700"/>
              <a:buFont typeface="Noto Sans Symbols"/>
              <a:buChar char="▪"/>
            </a:pPr>
            <a:r>
              <a:rPr lang="en-GB" sz="2267" b="1">
                <a:solidFill>
                  <a:schemeClr val="dk1"/>
                </a:solidFill>
                <a:latin typeface="Gill Sans"/>
                <a:ea typeface="Gill Sans"/>
                <a:cs typeface="Gill Sans"/>
                <a:sym typeface="Gill Sans"/>
              </a:rPr>
              <a:t>System strengthening</a:t>
            </a:r>
            <a:r>
              <a:rPr lang="en-GB" sz="2267">
                <a:solidFill>
                  <a:schemeClr val="dk1"/>
                </a:solidFill>
                <a:latin typeface="Gill Sans"/>
                <a:ea typeface="Gill Sans"/>
                <a:cs typeface="Gill Sans"/>
                <a:sym typeface="Gill Sans"/>
              </a:rPr>
              <a:t>: Ensure preparedness and prepositioning of resources and technical capacities among line ministries, cluster partners and donors for access to age-appropriate and gender-responsive distance education methods to mitigate disruption school closures due to COVID-19.</a:t>
            </a:r>
            <a:endParaRPr sz="1733"/>
          </a:p>
          <a:p>
            <a:endParaRPr sz="2667">
              <a:solidFill>
                <a:schemeClr val="dk1"/>
              </a:solidFill>
              <a:latin typeface="Gill Sans"/>
              <a:ea typeface="Gill Sans"/>
              <a:cs typeface="Gill Sans"/>
              <a:sym typeface="Gill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79"/>
          <p:cNvSpPr txBox="1">
            <a:spLocks noGrp="1"/>
          </p:cNvSpPr>
          <p:nvPr>
            <p:ph type="subTitle" idx="1"/>
          </p:nvPr>
        </p:nvSpPr>
        <p:spPr>
          <a:xfrm>
            <a:off x="1524000" y="4850567"/>
            <a:ext cx="9144000" cy="1372400"/>
          </a:xfrm>
          <a:prstGeom prst="rect">
            <a:avLst/>
          </a:prstGeom>
          <a:noFill/>
          <a:ln>
            <a:noFill/>
          </a:ln>
        </p:spPr>
        <p:txBody>
          <a:bodyPr spcFirstLastPara="1" vert="horz" wrap="square" lIns="91433" tIns="45700" rIns="91433" bIns="45700" rtlCol="0" anchor="t" anchorCtr="1">
            <a:normAutofit/>
          </a:bodyPr>
          <a:lstStyle/>
          <a:p>
            <a:pPr>
              <a:lnSpc>
                <a:spcPct val="70000"/>
              </a:lnSpc>
              <a:spcBef>
                <a:spcPts val="0"/>
              </a:spcBef>
              <a:buClr>
                <a:srgbClr val="FFA300"/>
              </a:buClr>
              <a:buSzPts val="2100"/>
            </a:pPr>
            <a:r>
              <a:rPr lang="en-GB" sz="2800" b="1">
                <a:solidFill>
                  <a:srgbClr val="FFA300"/>
                </a:solidFill>
                <a:latin typeface="Calibri"/>
                <a:ea typeface="Calibri"/>
                <a:cs typeface="Calibri"/>
                <a:sym typeface="Calibri"/>
              </a:rPr>
              <a:t>General Lessons Learned and Best Practices on Linking Child Protection and MHPSS Services with Education Provision</a:t>
            </a:r>
            <a:endParaRPr sz="2800" b="1">
              <a:solidFill>
                <a:srgbClr val="FFA300"/>
              </a:solidFill>
              <a:latin typeface="Calibri"/>
              <a:ea typeface="Calibri"/>
              <a:cs typeface="Calibri"/>
              <a:sym typeface="Calibri"/>
            </a:endParaRPr>
          </a:p>
          <a:p>
            <a:pPr>
              <a:lnSpc>
                <a:spcPct val="70000"/>
              </a:lnSpc>
              <a:spcBef>
                <a:spcPts val="0"/>
              </a:spcBef>
              <a:buClr>
                <a:srgbClr val="FFA300"/>
              </a:buClr>
              <a:buSzPts val="2100"/>
            </a:pPr>
            <a:endParaRPr sz="2800" b="1">
              <a:solidFill>
                <a:srgbClr val="FFA300"/>
              </a:solidFill>
            </a:endParaRPr>
          </a:p>
          <a:p>
            <a:pPr>
              <a:lnSpc>
                <a:spcPct val="70000"/>
              </a:lnSpc>
              <a:spcBef>
                <a:spcPts val="0"/>
              </a:spcBef>
              <a:buClr>
                <a:srgbClr val="FFA300"/>
              </a:buClr>
              <a:buSzPts val="2100"/>
            </a:pPr>
            <a:r>
              <a:rPr lang="en-GB" sz="2800">
                <a:solidFill>
                  <a:schemeClr val="dk1"/>
                </a:solidFill>
              </a:rPr>
              <a:t>Daria Zanni, Right to Play Switzerland</a:t>
            </a:r>
            <a:endParaRPr sz="2800">
              <a:solidFill>
                <a:schemeClr val="dk1"/>
              </a:solidFill>
            </a:endParaRPr>
          </a:p>
        </p:txBody>
      </p:sp>
      <p:pic>
        <p:nvPicPr>
          <p:cNvPr id="478" name="Google Shape;478;p79" descr="Logo, company name&#10;&#10;Description automatically generated"/>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192587" y="815975"/>
            <a:ext cx="4068764" cy="3783012"/>
          </a:xfrm>
          <a:prstGeom prst="rect">
            <a:avLst/>
          </a:prstGeom>
          <a:noFill/>
          <a:ln>
            <a:noFill/>
          </a:ln>
        </p:spPr>
      </p:pic>
      <p:sp>
        <p:nvSpPr>
          <p:cNvPr id="2" name="Segnaposto numero diapositiva 1">
            <a:extLst>
              <a:ext uri="{FF2B5EF4-FFF2-40B4-BE49-F238E27FC236}">
                <a16:creationId xmlns:a16="http://schemas.microsoft.com/office/drawing/2014/main" id="{6FC6E3A2-9E0D-B149-A9DC-5539524DBEDA}"/>
              </a:ext>
            </a:extLst>
          </p:cNvPr>
          <p:cNvSpPr>
            <a:spLocks noGrp="1"/>
          </p:cNvSpPr>
          <p:nvPr>
            <p:ph type="sldNum" sz="quarter" idx="12"/>
          </p:nvPr>
        </p:nvSpPr>
        <p:spPr/>
        <p:txBody>
          <a:bodyPr/>
          <a:lstStyle/>
          <a:p>
            <a:fld id="{684FEAF2-325C-864A-81E7-2025AB5FE97B}" type="slidenum">
              <a:rPr lang="it-CH" dirty="0" smtClean="0"/>
              <a:t>18</a:t>
            </a:fld>
            <a:endParaRPr lang="it-CH"/>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77"/>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GB"/>
              <a:t>Agenda of the Workshop</a:t>
            </a:r>
            <a:endParaRPr/>
          </a:p>
        </p:txBody>
      </p:sp>
      <p:sp>
        <p:nvSpPr>
          <p:cNvPr id="462" name="Google Shape;462;p77"/>
          <p:cNvSpPr txBox="1">
            <a:spLocks noGrp="1"/>
          </p:cNvSpPr>
          <p:nvPr>
            <p:ph type="body" idx="1"/>
          </p:nvPr>
        </p:nvSpPr>
        <p:spPr>
          <a:xfrm>
            <a:off x="415600" y="1526800"/>
            <a:ext cx="11360800" cy="4555200"/>
          </a:xfrm>
          <a:prstGeom prst="rect">
            <a:avLst/>
          </a:prstGeom>
        </p:spPr>
        <p:txBody>
          <a:bodyPr spcFirstLastPara="1" vert="horz" wrap="square" lIns="121900" tIns="121900" rIns="121900" bIns="121900" rtlCol="0" anchor="t" anchorCtr="0">
            <a:normAutofit/>
          </a:bodyPr>
          <a:lstStyle/>
          <a:p>
            <a:pPr indent="-482588">
              <a:buSzPts val="2100"/>
              <a:buAutoNum type="arabicPeriod"/>
            </a:pPr>
            <a:r>
              <a:rPr lang="en-GB"/>
              <a:t>Round of Introduction</a:t>
            </a:r>
            <a:endParaRPr/>
          </a:p>
          <a:p>
            <a:pPr indent="-482588">
              <a:buSzPts val="2100"/>
              <a:buAutoNum type="arabicPeriod"/>
            </a:pPr>
            <a:r>
              <a:rPr lang="en-GB"/>
              <a:t>First thematic block: General lessons learned and best practices on strategic organizational level - World Vision and Right to Play</a:t>
            </a:r>
            <a:endParaRPr/>
          </a:p>
          <a:p>
            <a:pPr indent="-482588">
              <a:buSzPts val="2100"/>
              <a:buAutoNum type="arabicPeriod"/>
            </a:pPr>
            <a:r>
              <a:rPr lang="en-GB"/>
              <a:t>Second thematic block: Insights from the operations - Mali and Lebanon - World Vision and Right to Play</a:t>
            </a:r>
            <a:endParaRPr/>
          </a:p>
          <a:p>
            <a:pPr indent="-482588">
              <a:buSzPts val="2100"/>
              <a:buAutoNum type="arabicPeriod"/>
            </a:pPr>
            <a:r>
              <a:rPr lang="en-GB"/>
              <a:t>Breakout Groups</a:t>
            </a:r>
            <a:endParaRPr/>
          </a:p>
          <a:p>
            <a:pPr indent="-482588">
              <a:buSzPts val="2100"/>
              <a:buAutoNum type="arabicPeriod"/>
            </a:pPr>
            <a:r>
              <a:rPr lang="en-GB"/>
              <a:t>Wrap-up Session</a:t>
            </a:r>
            <a:endParaRPr/>
          </a:p>
        </p:txBody>
      </p:sp>
      <p:pic>
        <p:nvPicPr>
          <p:cNvPr id="463" name="Google Shape;463;p77" descr="Logo, company name&#10;&#10;Description automatically generated"/>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479300" y="4641341"/>
            <a:ext cx="1812965" cy="1685665"/>
          </a:xfrm>
          <a:prstGeom prst="rect">
            <a:avLst/>
          </a:prstGeom>
          <a:noFill/>
          <a:ln>
            <a:noFill/>
          </a:ln>
        </p:spPr>
      </p:pic>
      <p:pic>
        <p:nvPicPr>
          <p:cNvPr id="464" name="Google Shape;464;p77"/>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8778099" y="5614925"/>
            <a:ext cx="3159468" cy="763600"/>
          </a:xfrm>
          <a:prstGeom prst="rect">
            <a:avLst/>
          </a:prstGeom>
          <a:noFill/>
          <a:ln>
            <a:noFill/>
          </a:ln>
        </p:spPr>
      </p:pic>
      <p:sp>
        <p:nvSpPr>
          <p:cNvPr id="2" name="Segnaposto numero diapositiva 1">
            <a:extLst>
              <a:ext uri="{FF2B5EF4-FFF2-40B4-BE49-F238E27FC236}">
                <a16:creationId xmlns:a16="http://schemas.microsoft.com/office/drawing/2014/main" id="{9935B815-056C-EC4A-B458-8A24ACB36A55}"/>
              </a:ext>
            </a:extLst>
          </p:cNvPr>
          <p:cNvSpPr>
            <a:spLocks noGrp="1"/>
          </p:cNvSpPr>
          <p:nvPr>
            <p:ph type="sldNum" idx="12"/>
          </p:nvPr>
        </p:nvSpPr>
        <p:spPr/>
        <p:txBody>
          <a:bodyPr/>
          <a:lstStyle/>
          <a:p>
            <a:fld id="{00000000-1234-1234-1234-123412341234}" type="slidenum">
              <a:rPr lang="en-GB" smtClean="0"/>
              <a:pPr/>
              <a:t>19</a:t>
            </a:fld>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DE952C-BE54-3047-81A9-9923E885A08E}"/>
              </a:ext>
            </a:extLst>
          </p:cNvPr>
          <p:cNvSpPr>
            <a:spLocks noGrp="1"/>
          </p:cNvSpPr>
          <p:nvPr>
            <p:ph type="title"/>
          </p:nvPr>
        </p:nvSpPr>
        <p:spPr/>
        <p:txBody>
          <a:bodyPr/>
          <a:lstStyle/>
          <a:p>
            <a:r>
              <a:rPr lang="it-CH"/>
              <a:t>Overview</a:t>
            </a:r>
          </a:p>
        </p:txBody>
      </p:sp>
      <p:graphicFrame>
        <p:nvGraphicFramePr>
          <p:cNvPr id="7" name="Segnaposto contenuto 2">
            <a:extLst>
              <a:ext uri="{FF2B5EF4-FFF2-40B4-BE49-F238E27FC236}">
                <a16:creationId xmlns:a16="http://schemas.microsoft.com/office/drawing/2014/main" id="{1FAA68F3-7E29-4699-A9DE-F9EBF7794FDA}"/>
              </a:ext>
            </a:extLst>
          </p:cNvPr>
          <p:cNvGraphicFramePr>
            <a:graphicFrameLocks noGrp="1"/>
          </p:cNvGraphicFramePr>
          <p:nvPr>
            <p:ph idx="1"/>
            <p:extLst>
              <p:ext uri="{D42A27DB-BD31-4B8C-83A1-F6EECF244321}">
                <p14:modId xmlns:p14="http://schemas.microsoft.com/office/powerpoint/2010/main" val="1197153318"/>
              </p:ext>
            </p:extLst>
          </p:nvPr>
        </p:nvGraphicFramePr>
        <p:xfrm>
          <a:off x="838200" y="2719003"/>
          <a:ext cx="10528737" cy="26171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98" name="Slide Number Placeholder 497">
            <a:extLst>
              <a:ext uri="{FF2B5EF4-FFF2-40B4-BE49-F238E27FC236}">
                <a16:creationId xmlns:a16="http://schemas.microsoft.com/office/drawing/2014/main" id="{58A4576F-F5C1-46DE-B985-582ADF616D6B}"/>
              </a:ext>
            </a:extLst>
          </p:cNvPr>
          <p:cNvSpPr>
            <a:spLocks noGrp="1"/>
          </p:cNvSpPr>
          <p:nvPr>
            <p:ph type="sldNum" sz="quarter" idx="12"/>
          </p:nvPr>
        </p:nvSpPr>
        <p:spPr/>
        <p:txBody>
          <a:bodyPr/>
          <a:lstStyle/>
          <a:p>
            <a:fld id="{684FEAF2-325C-864A-81E7-2025AB5FE97B}" type="slidenum">
              <a:rPr lang="it-CH" smtClean="0"/>
              <a:t>2</a:t>
            </a:fld>
            <a:endParaRPr lang="en-GB"/>
          </a:p>
        </p:txBody>
      </p:sp>
    </p:spTree>
    <p:extLst>
      <p:ext uri="{BB962C8B-B14F-4D97-AF65-F5344CB8AC3E}">
        <p14:creationId xmlns:p14="http://schemas.microsoft.com/office/powerpoint/2010/main" val="33998321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4" name="Google Shape;484;p80"/>
          <p:cNvPicPr preferRelativeResize="0"/>
          <p:nvPr/>
        </p:nvPicPr>
        <p:blipFill rotWithShape="1">
          <a:blip r:embed="rId3">
            <a:alphaModFix/>
          </a:blip>
          <a:srcRect/>
          <a:stretch/>
        </p:blipFill>
        <p:spPr>
          <a:xfrm>
            <a:off x="-104775" y="0"/>
            <a:ext cx="12192000" cy="6858000"/>
          </a:xfrm>
          <a:prstGeom prst="rect">
            <a:avLst/>
          </a:prstGeom>
          <a:noFill/>
          <a:ln>
            <a:noFill/>
          </a:ln>
        </p:spPr>
      </p:pic>
      <p:sp>
        <p:nvSpPr>
          <p:cNvPr id="485" name="Google Shape;485;p80"/>
          <p:cNvSpPr txBox="1"/>
          <p:nvPr/>
        </p:nvSpPr>
        <p:spPr>
          <a:xfrm rot="-5400000">
            <a:off x="1450975" y="-1412875"/>
            <a:ext cx="6858000" cy="9753600"/>
          </a:xfrm>
          <a:prstGeom prst="rect">
            <a:avLst/>
          </a:prstGeom>
          <a:gradFill>
            <a:gsLst>
              <a:gs pos="0">
                <a:srgbClr val="000000">
                  <a:alpha val="49803"/>
                </a:srgbClr>
              </a:gs>
              <a:gs pos="100000">
                <a:srgbClr val="000000">
                  <a:alpha val="0"/>
                </a:srgbClr>
              </a:gs>
            </a:gsLst>
            <a:lin ang="5400012" scaled="0"/>
          </a:gradFill>
          <a:ln>
            <a:noFill/>
          </a:ln>
        </p:spPr>
        <p:txBody>
          <a:bodyPr spcFirstLastPara="1" wrap="square" lIns="91433" tIns="45700" rIns="91433" bIns="45700" anchor="ctr" anchorCtr="1">
            <a:noAutofit/>
          </a:bodyPr>
          <a:lstStyle/>
          <a:p>
            <a:endParaRPr sz="1867">
              <a:solidFill>
                <a:schemeClr val="dk1"/>
              </a:solidFill>
              <a:latin typeface="Calibri"/>
              <a:ea typeface="Calibri"/>
              <a:cs typeface="Calibri"/>
              <a:sym typeface="Calibri"/>
            </a:endParaRPr>
          </a:p>
        </p:txBody>
      </p:sp>
      <p:grpSp>
        <p:nvGrpSpPr>
          <p:cNvPr id="486" name="Google Shape;486;p80"/>
          <p:cNvGrpSpPr/>
          <p:nvPr/>
        </p:nvGrpSpPr>
        <p:grpSpPr>
          <a:xfrm>
            <a:off x="0" y="-15874"/>
            <a:ext cx="12192000" cy="6873681"/>
            <a:chOff x="0" y="-15764"/>
            <a:chExt cx="12192000" cy="6873682"/>
          </a:xfrm>
        </p:grpSpPr>
        <p:sp>
          <p:nvSpPr>
            <p:cNvPr id="487" name="Google Shape;487;p80"/>
            <p:cNvSpPr txBox="1"/>
            <p:nvPr/>
          </p:nvSpPr>
          <p:spPr>
            <a:xfrm>
              <a:off x="0" y="6648218"/>
              <a:ext cx="12192000" cy="209700"/>
            </a:xfrm>
            <a:prstGeom prst="rect">
              <a:avLst/>
            </a:prstGeom>
            <a:solidFill>
              <a:srgbClr val="FFB500"/>
            </a:solidFill>
            <a:ln>
              <a:noFill/>
            </a:ln>
          </p:spPr>
          <p:txBody>
            <a:bodyPr spcFirstLastPara="1" wrap="square" lIns="91433" tIns="45700" rIns="91433" bIns="45700" anchor="ctr" anchorCtr="1">
              <a:noAutofit/>
            </a:bodyPr>
            <a:lstStyle/>
            <a:p>
              <a:endParaRPr sz="1867">
                <a:solidFill>
                  <a:schemeClr val="dk1"/>
                </a:solidFill>
                <a:latin typeface="Calibri"/>
                <a:ea typeface="Calibri"/>
                <a:cs typeface="Calibri"/>
                <a:sym typeface="Calibri"/>
              </a:endParaRPr>
            </a:p>
          </p:txBody>
        </p:sp>
        <p:sp>
          <p:nvSpPr>
            <p:cNvPr id="488" name="Google Shape;488;p80"/>
            <p:cNvSpPr txBox="1"/>
            <p:nvPr/>
          </p:nvSpPr>
          <p:spPr>
            <a:xfrm>
              <a:off x="0" y="-15764"/>
              <a:ext cx="12192000" cy="76200"/>
            </a:xfrm>
            <a:prstGeom prst="rect">
              <a:avLst/>
            </a:prstGeom>
            <a:solidFill>
              <a:srgbClr val="FFB500"/>
            </a:solidFill>
            <a:ln>
              <a:noFill/>
            </a:ln>
          </p:spPr>
          <p:txBody>
            <a:bodyPr spcFirstLastPara="1" wrap="square" lIns="91433" tIns="45700" rIns="91433" bIns="45700" anchor="ctr" anchorCtr="1">
              <a:noAutofit/>
            </a:bodyPr>
            <a:lstStyle/>
            <a:p>
              <a:endParaRPr sz="1867">
                <a:solidFill>
                  <a:schemeClr val="dk1"/>
                </a:solidFill>
                <a:latin typeface="Calibri"/>
                <a:ea typeface="Calibri"/>
                <a:cs typeface="Calibri"/>
                <a:sym typeface="Calibri"/>
              </a:endParaRPr>
            </a:p>
          </p:txBody>
        </p:sp>
      </p:grpSp>
      <p:sp>
        <p:nvSpPr>
          <p:cNvPr id="489" name="Google Shape;489;p80"/>
          <p:cNvSpPr txBox="1"/>
          <p:nvPr/>
        </p:nvSpPr>
        <p:spPr>
          <a:xfrm>
            <a:off x="838200" y="2116137"/>
            <a:ext cx="10515600" cy="4107200"/>
          </a:xfrm>
          <a:prstGeom prst="rect">
            <a:avLst/>
          </a:prstGeom>
          <a:noFill/>
          <a:ln>
            <a:noFill/>
          </a:ln>
        </p:spPr>
        <p:txBody>
          <a:bodyPr spcFirstLastPara="1" wrap="square" lIns="91433" tIns="45700" rIns="91433" bIns="45700" anchor="t" anchorCtr="0">
            <a:noAutofit/>
          </a:bodyPr>
          <a:lstStyle/>
          <a:p>
            <a:endParaRPr sz="1867">
              <a:solidFill>
                <a:schemeClr val="dk1"/>
              </a:solidFill>
              <a:latin typeface="Calibri"/>
              <a:ea typeface="Calibri"/>
              <a:cs typeface="Calibri"/>
              <a:sym typeface="Calibri"/>
            </a:endParaRPr>
          </a:p>
        </p:txBody>
      </p:sp>
      <p:sp>
        <p:nvSpPr>
          <p:cNvPr id="490" name="Google Shape;490;p80"/>
          <p:cNvSpPr txBox="1"/>
          <p:nvPr/>
        </p:nvSpPr>
        <p:spPr>
          <a:xfrm>
            <a:off x="196851" y="-38099"/>
            <a:ext cx="11992000" cy="923289"/>
          </a:xfrm>
          <a:prstGeom prst="rect">
            <a:avLst/>
          </a:prstGeom>
          <a:noFill/>
          <a:ln>
            <a:noFill/>
          </a:ln>
        </p:spPr>
        <p:txBody>
          <a:bodyPr spcFirstLastPara="1" wrap="square" lIns="91433" tIns="45700" rIns="91433" bIns="45700" anchor="t" anchorCtr="0">
            <a:spAutoFit/>
          </a:bodyPr>
          <a:lstStyle/>
          <a:p>
            <a:pPr>
              <a:lnSpc>
                <a:spcPct val="150000"/>
              </a:lnSpc>
              <a:buClr>
                <a:srgbClr val="FFA300"/>
              </a:buClr>
              <a:buSzPts val="2700"/>
            </a:pPr>
            <a:r>
              <a:rPr lang="en-GB" sz="3600" b="1">
                <a:solidFill>
                  <a:srgbClr val="FFA300"/>
                </a:solidFill>
                <a:latin typeface="Calibri"/>
                <a:ea typeface="Calibri"/>
                <a:cs typeface="Calibri"/>
                <a:sym typeface="Calibri"/>
              </a:rPr>
              <a:t>The Importance of Play to Address Psychosocial Challenges</a:t>
            </a:r>
            <a:endParaRPr sz="1467"/>
          </a:p>
        </p:txBody>
      </p:sp>
      <p:sp>
        <p:nvSpPr>
          <p:cNvPr id="491" name="Google Shape;491;p80"/>
          <p:cNvSpPr txBox="1"/>
          <p:nvPr/>
        </p:nvSpPr>
        <p:spPr>
          <a:xfrm>
            <a:off x="196851" y="2336801"/>
            <a:ext cx="5734000" cy="3785611"/>
          </a:xfrm>
          <a:prstGeom prst="rect">
            <a:avLst/>
          </a:prstGeom>
          <a:noFill/>
          <a:ln>
            <a:noFill/>
          </a:ln>
        </p:spPr>
        <p:txBody>
          <a:bodyPr spcFirstLastPara="1" wrap="square" lIns="91433" tIns="45700" rIns="91433" bIns="45700" anchor="t" anchorCtr="0">
            <a:spAutoFit/>
          </a:bodyPr>
          <a:lstStyle/>
          <a:p>
            <a:pPr algn="just">
              <a:lnSpc>
                <a:spcPct val="150000"/>
              </a:lnSpc>
              <a:buClr>
                <a:schemeClr val="lt1"/>
              </a:buClr>
              <a:buSzPts val="1500"/>
            </a:pPr>
            <a:r>
              <a:rPr lang="en-GB" sz="2000" b="1">
                <a:solidFill>
                  <a:schemeClr val="lt1"/>
                </a:solidFill>
                <a:latin typeface="Calibri"/>
                <a:ea typeface="Calibri"/>
                <a:cs typeface="Calibri"/>
                <a:sym typeface="Calibri"/>
              </a:rPr>
              <a:t>Play facilitates healing, the development of adaptive life skills, healthy development, healthy relationships, fosters a sense of belonging and community, and promotes social cohesion. Neuroscience research shows children manage their stress through play and express their emotions through play where they lack the words (Rushton 2011). </a:t>
            </a:r>
            <a:endParaRPr sz="1467"/>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81"/>
          <p:cNvSpPr txBox="1"/>
          <p:nvPr/>
        </p:nvSpPr>
        <p:spPr>
          <a:xfrm>
            <a:off x="-9525" y="6638925"/>
            <a:ext cx="12204400" cy="224000"/>
          </a:xfrm>
          <a:prstGeom prst="rect">
            <a:avLst/>
          </a:prstGeom>
          <a:gradFill>
            <a:gsLst>
              <a:gs pos="0">
                <a:srgbClr val="FFAB03">
                  <a:alpha val="84705"/>
                </a:srgbClr>
              </a:gs>
              <a:gs pos="100000">
                <a:srgbClr val="FFAA00"/>
              </a:gs>
            </a:gsLst>
            <a:lin ang="5400012" scaled="0"/>
          </a:gradFill>
          <a:ln>
            <a:noFill/>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498" name="Google Shape;498;p81"/>
          <p:cNvSpPr txBox="1"/>
          <p:nvPr/>
        </p:nvSpPr>
        <p:spPr>
          <a:xfrm>
            <a:off x="-9525" y="0"/>
            <a:ext cx="12192000" cy="46000"/>
          </a:xfrm>
          <a:prstGeom prst="rect">
            <a:avLst/>
          </a:prstGeom>
          <a:gradFill>
            <a:gsLst>
              <a:gs pos="0">
                <a:srgbClr val="FFAB03">
                  <a:alpha val="84705"/>
                </a:srgbClr>
              </a:gs>
              <a:gs pos="100000">
                <a:srgbClr val="FFAA00"/>
              </a:gs>
            </a:gsLst>
            <a:lin ang="5400012" scaled="0"/>
          </a:gradFill>
          <a:ln>
            <a:noFill/>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499" name="Google Shape;499;p81"/>
          <p:cNvSpPr/>
          <p:nvPr/>
        </p:nvSpPr>
        <p:spPr>
          <a:xfrm>
            <a:off x="390525" y="211137"/>
            <a:ext cx="11410800" cy="1173200"/>
          </a:xfrm>
          <a:prstGeom prst="flowChartAlternateProcess">
            <a:avLst/>
          </a:prstGeom>
          <a:solidFill>
            <a:srgbClr val="FFCC00"/>
          </a:solidFill>
          <a:ln>
            <a:noFill/>
          </a:ln>
        </p:spPr>
        <p:txBody>
          <a:bodyPr spcFirstLastPara="1" wrap="square" lIns="91433" tIns="45700" rIns="91433" bIns="45700" anchor="ctr" anchorCtr="0">
            <a:noAutofit/>
          </a:bodyPr>
          <a:lstStyle/>
          <a:p>
            <a:pPr algn="ctr">
              <a:buClr>
                <a:srgbClr val="000000"/>
              </a:buClr>
              <a:buSzPts val="3000"/>
            </a:pPr>
            <a:r>
              <a:rPr lang="en-GB" sz="4000" b="1">
                <a:solidFill>
                  <a:srgbClr val="000000"/>
                </a:solidFill>
                <a:latin typeface="Calibri"/>
                <a:ea typeface="Calibri"/>
                <a:cs typeface="Calibri"/>
                <a:sym typeface="Calibri"/>
              </a:rPr>
              <a:t>Prevention of psychosocial risk factors through play during the COVID-19 pandemic</a:t>
            </a:r>
            <a:endParaRPr sz="1467"/>
          </a:p>
        </p:txBody>
      </p:sp>
      <p:sp>
        <p:nvSpPr>
          <p:cNvPr id="500" name="Google Shape;500;p81"/>
          <p:cNvSpPr txBox="1"/>
          <p:nvPr/>
        </p:nvSpPr>
        <p:spPr>
          <a:xfrm>
            <a:off x="390525" y="1690687"/>
            <a:ext cx="11410800" cy="4687525"/>
          </a:xfrm>
          <a:prstGeom prst="rect">
            <a:avLst/>
          </a:prstGeom>
          <a:noFill/>
          <a:ln>
            <a:noFill/>
          </a:ln>
        </p:spPr>
        <p:txBody>
          <a:bodyPr spcFirstLastPara="1" wrap="square" lIns="91433" tIns="45700" rIns="91433" bIns="45700" anchor="t" anchorCtr="0">
            <a:spAutoFit/>
          </a:bodyPr>
          <a:lstStyle/>
          <a:p>
            <a:pPr algn="just">
              <a:buClr>
                <a:schemeClr val="dk1"/>
              </a:buClr>
              <a:buSzPts val="1400"/>
            </a:pPr>
            <a:r>
              <a:rPr lang="en-GB" sz="2100">
                <a:solidFill>
                  <a:schemeClr val="dk1"/>
                </a:solidFill>
                <a:latin typeface="Calibri"/>
                <a:ea typeface="Calibri"/>
                <a:cs typeface="Calibri"/>
                <a:sym typeface="Calibri"/>
              </a:rPr>
              <a:t>Right To Play drew on its database of 1,000+ game-based resources to develop a </a:t>
            </a:r>
            <a:r>
              <a:rPr lang="en-GB" sz="2100" b="1">
                <a:solidFill>
                  <a:schemeClr val="dk1"/>
                </a:solidFill>
                <a:latin typeface="Calibri"/>
                <a:ea typeface="Calibri"/>
                <a:cs typeface="Calibri"/>
                <a:sym typeface="Calibri"/>
              </a:rPr>
              <a:t>social and emotional learning framework with an accompanying collection of games </a:t>
            </a:r>
            <a:r>
              <a:rPr lang="en-GB" sz="2100">
                <a:solidFill>
                  <a:schemeClr val="dk1"/>
                </a:solidFill>
                <a:latin typeface="Calibri"/>
                <a:ea typeface="Calibri"/>
                <a:cs typeface="Calibri"/>
                <a:sym typeface="Calibri"/>
              </a:rPr>
              <a:t>to be used in radio spots, leaflets, TV, and Whatsapp-based distance learning programs. These materials were then distributed via teachers and other partners. Although the lessons in these materials are specific to mental health and psychosocial skills, they can be integrated into academic learning, and Right To Play teams are partnering with ministries of education to disseminate these resources as part of different countries’ distance learning programs. </a:t>
            </a:r>
            <a:endParaRPr sz="2133">
              <a:solidFill>
                <a:schemeClr val="dk1"/>
              </a:solidFill>
              <a:latin typeface="Calibri"/>
              <a:ea typeface="Calibri"/>
              <a:cs typeface="Calibri"/>
              <a:sym typeface="Calibri"/>
            </a:endParaRPr>
          </a:p>
          <a:p>
            <a:pPr algn="just">
              <a:buClr>
                <a:schemeClr val="dk1"/>
              </a:buClr>
              <a:buSzPts val="1400"/>
            </a:pPr>
            <a:endParaRPr sz="2133">
              <a:solidFill>
                <a:schemeClr val="dk1"/>
              </a:solidFill>
              <a:latin typeface="Calibri"/>
              <a:ea typeface="Calibri"/>
              <a:cs typeface="Calibri"/>
              <a:sym typeface="Calibri"/>
            </a:endParaRPr>
          </a:p>
          <a:p>
            <a:pPr algn="just"/>
            <a:r>
              <a:rPr lang="en-GB" sz="2100">
                <a:solidFill>
                  <a:schemeClr val="dk1"/>
                </a:solidFill>
                <a:latin typeface="Calibri"/>
                <a:ea typeface="Calibri"/>
                <a:cs typeface="Calibri"/>
                <a:sym typeface="Calibri"/>
              </a:rPr>
              <a:t>To promote social and mental health among children and adolescents, we developed the Play@home resource package aimed at:</a:t>
            </a:r>
          </a:p>
          <a:p>
            <a:pPr algn="just"/>
            <a:endParaRPr sz="2133">
              <a:solidFill>
                <a:schemeClr val="dk1"/>
              </a:solidFill>
              <a:latin typeface="Calibri"/>
              <a:ea typeface="Calibri"/>
              <a:cs typeface="Calibri"/>
              <a:sym typeface="Calibri"/>
            </a:endParaRPr>
          </a:p>
          <a:p>
            <a:pPr indent="-109855" algn="just">
              <a:buClr>
                <a:schemeClr val="dk1"/>
              </a:buClr>
              <a:buSzPts val="1300"/>
              <a:buFont typeface="Calibri"/>
              <a:buChar char="•"/>
            </a:pPr>
            <a:r>
              <a:rPr lang="en-GB" sz="2100">
                <a:solidFill>
                  <a:schemeClr val="dk1"/>
                </a:solidFill>
                <a:latin typeface="Calibri"/>
                <a:ea typeface="Calibri"/>
                <a:cs typeface="Calibri"/>
                <a:sym typeface="Calibri"/>
              </a:rPr>
              <a:t> Supporting the prevention of infection and illness</a:t>
            </a:r>
            <a:endParaRPr lang="en-GB" sz="2100">
              <a:solidFill>
                <a:schemeClr val="dk1"/>
              </a:solidFill>
              <a:latin typeface="Calibri"/>
              <a:ea typeface="Calibri"/>
              <a:cs typeface="Calibri"/>
            </a:endParaRPr>
          </a:p>
          <a:p>
            <a:pPr indent="-109855" algn="just">
              <a:buClr>
                <a:schemeClr val="dk1"/>
              </a:buClr>
              <a:buSzPts val="1300"/>
              <a:buFont typeface="Calibri"/>
              <a:buChar char="•"/>
            </a:pPr>
            <a:r>
              <a:rPr lang="en-GB" sz="2100">
                <a:solidFill>
                  <a:schemeClr val="dk1"/>
                </a:solidFill>
                <a:latin typeface="Calibri"/>
                <a:ea typeface="Calibri"/>
                <a:cs typeface="Calibri"/>
                <a:sym typeface="Calibri"/>
              </a:rPr>
              <a:t> Reinforcing social relationships</a:t>
            </a:r>
            <a:endParaRPr lang="en-GB" sz="2100">
              <a:solidFill>
                <a:schemeClr val="dk1"/>
              </a:solidFill>
              <a:latin typeface="Calibri"/>
              <a:ea typeface="Calibri"/>
              <a:cs typeface="Calibri"/>
            </a:endParaRPr>
          </a:p>
          <a:p>
            <a:pPr indent="-109855" algn="just">
              <a:buClr>
                <a:schemeClr val="dk1"/>
              </a:buClr>
              <a:buSzPts val="1300"/>
              <a:buFont typeface="Calibri"/>
              <a:buChar char="•"/>
            </a:pPr>
            <a:r>
              <a:rPr lang="en-GB" sz="2100">
                <a:solidFill>
                  <a:schemeClr val="dk1"/>
                </a:solidFill>
                <a:latin typeface="Calibri"/>
                <a:ea typeface="Calibri"/>
                <a:cs typeface="Calibri"/>
                <a:sym typeface="Calibri"/>
              </a:rPr>
              <a:t> Emphasizing the importance of school and learning through play</a:t>
            </a:r>
            <a:endParaRPr lang="en-GB" sz="2100">
              <a:solidFill>
                <a:schemeClr val="dk1"/>
              </a:solidFill>
              <a:latin typeface="Calibri"/>
              <a:ea typeface="Calibri"/>
              <a:cs typeface="Calibri"/>
            </a:endParaRPr>
          </a:p>
        </p:txBody>
      </p:sp>
      <p:sp>
        <p:nvSpPr>
          <p:cNvPr id="2" name="Segnaposto numero diapositiva 1">
            <a:extLst>
              <a:ext uri="{FF2B5EF4-FFF2-40B4-BE49-F238E27FC236}">
                <a16:creationId xmlns:a16="http://schemas.microsoft.com/office/drawing/2014/main" id="{32262BAB-7B0E-E54E-A177-B00BE3B9A146}"/>
              </a:ext>
            </a:extLst>
          </p:cNvPr>
          <p:cNvSpPr>
            <a:spLocks noGrp="1"/>
          </p:cNvSpPr>
          <p:nvPr>
            <p:ph type="sldNum" sz="quarter" idx="12"/>
          </p:nvPr>
        </p:nvSpPr>
        <p:spPr/>
        <p:txBody>
          <a:bodyPr/>
          <a:lstStyle/>
          <a:p>
            <a:fld id="{684FEAF2-325C-864A-81E7-2025AB5FE97B}" type="slidenum">
              <a:rPr lang="it-CH" smtClean="0"/>
              <a:t>21</a:t>
            </a:fld>
            <a:endParaRPr lang="it-CH"/>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82"/>
          <p:cNvSpPr txBox="1"/>
          <p:nvPr/>
        </p:nvSpPr>
        <p:spPr>
          <a:xfrm>
            <a:off x="-9525" y="6638925"/>
            <a:ext cx="12204400" cy="224000"/>
          </a:xfrm>
          <a:prstGeom prst="rect">
            <a:avLst/>
          </a:prstGeom>
          <a:gradFill>
            <a:gsLst>
              <a:gs pos="0">
                <a:srgbClr val="FFAB03">
                  <a:alpha val="84705"/>
                </a:srgbClr>
              </a:gs>
              <a:gs pos="100000">
                <a:srgbClr val="FFAA00"/>
              </a:gs>
            </a:gsLst>
            <a:lin ang="5400012" scaled="0"/>
          </a:gradFill>
          <a:ln>
            <a:noFill/>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507" name="Google Shape;507;p82"/>
          <p:cNvSpPr txBox="1"/>
          <p:nvPr/>
        </p:nvSpPr>
        <p:spPr>
          <a:xfrm>
            <a:off x="-9525" y="0"/>
            <a:ext cx="12192000" cy="46000"/>
          </a:xfrm>
          <a:prstGeom prst="rect">
            <a:avLst/>
          </a:prstGeom>
          <a:gradFill>
            <a:gsLst>
              <a:gs pos="0">
                <a:srgbClr val="FFAB03">
                  <a:alpha val="84705"/>
                </a:srgbClr>
              </a:gs>
              <a:gs pos="100000">
                <a:srgbClr val="FFAA00"/>
              </a:gs>
            </a:gsLst>
            <a:lin ang="5400012" scaled="0"/>
          </a:gradFill>
          <a:ln>
            <a:noFill/>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508" name="Google Shape;508;p82"/>
          <p:cNvSpPr/>
          <p:nvPr/>
        </p:nvSpPr>
        <p:spPr>
          <a:xfrm>
            <a:off x="390525" y="211137"/>
            <a:ext cx="11410800" cy="1173200"/>
          </a:xfrm>
          <a:prstGeom prst="flowChartAlternateProcess">
            <a:avLst/>
          </a:prstGeom>
          <a:solidFill>
            <a:srgbClr val="FFCC00"/>
          </a:solidFill>
          <a:ln>
            <a:noFill/>
          </a:ln>
        </p:spPr>
        <p:txBody>
          <a:bodyPr spcFirstLastPara="1" wrap="square" lIns="91433" tIns="45700" rIns="91433" bIns="45700" anchor="ctr" anchorCtr="0">
            <a:noAutofit/>
          </a:bodyPr>
          <a:lstStyle/>
          <a:p>
            <a:pPr algn="ctr">
              <a:buClr>
                <a:srgbClr val="000000"/>
              </a:buClr>
              <a:buSzPts val="3000"/>
            </a:pPr>
            <a:r>
              <a:rPr lang="en-GB" sz="4000" b="1">
                <a:solidFill>
                  <a:srgbClr val="000000"/>
                </a:solidFill>
                <a:latin typeface="Calibri"/>
                <a:ea typeface="Calibri"/>
                <a:cs typeface="Calibri"/>
                <a:sym typeface="Calibri"/>
              </a:rPr>
              <a:t>Lessons learned</a:t>
            </a:r>
            <a:endParaRPr sz="1467"/>
          </a:p>
        </p:txBody>
      </p:sp>
      <p:sp>
        <p:nvSpPr>
          <p:cNvPr id="509" name="Google Shape;509;p82"/>
          <p:cNvSpPr txBox="1"/>
          <p:nvPr/>
        </p:nvSpPr>
        <p:spPr>
          <a:xfrm>
            <a:off x="381000" y="1549400"/>
            <a:ext cx="11409200" cy="4503757"/>
          </a:xfrm>
          <a:prstGeom prst="rect">
            <a:avLst/>
          </a:prstGeom>
          <a:noFill/>
          <a:ln>
            <a:noFill/>
          </a:ln>
        </p:spPr>
        <p:txBody>
          <a:bodyPr spcFirstLastPara="1" wrap="square" lIns="91433" tIns="45700" rIns="91433" bIns="45700" anchor="t" anchorCtr="0">
            <a:spAutoFit/>
          </a:bodyPr>
          <a:lstStyle/>
          <a:p>
            <a:pPr marL="287655" indent="-295910" algn="just">
              <a:buClr>
                <a:schemeClr val="dk1"/>
              </a:buClr>
              <a:buSzPts val="1500"/>
              <a:buFont typeface="Calibri"/>
              <a:buChar char="-"/>
            </a:pPr>
            <a:r>
              <a:rPr lang="en-GB" sz="2000" b="1">
                <a:solidFill>
                  <a:schemeClr val="dk1"/>
                </a:solidFill>
                <a:latin typeface="Calibri"/>
                <a:ea typeface="Calibri"/>
                <a:cs typeface="Calibri"/>
                <a:sym typeface="Calibri"/>
              </a:rPr>
              <a:t>Increase life skills and emotional learning content in lesson plans: </a:t>
            </a:r>
            <a:r>
              <a:rPr lang="en-GB" sz="2000">
                <a:solidFill>
                  <a:schemeClr val="dk1"/>
                </a:solidFill>
                <a:latin typeface="Calibri"/>
                <a:ea typeface="Calibri"/>
                <a:cs typeface="Calibri"/>
                <a:sym typeface="Calibri"/>
              </a:rPr>
              <a:t>Ideally in crisis contexts, ratio of life skills and emotional learning vs academic content should be flipped.</a:t>
            </a:r>
            <a:endParaRPr lang="it-IT" sz="1600">
              <a:solidFill>
                <a:schemeClr val="dk1"/>
              </a:solidFill>
              <a:cs typeface="Calibri" panose="020F0502020204030204"/>
            </a:endParaRPr>
          </a:p>
          <a:p>
            <a:pPr marL="287655" indent="-295910" algn="just">
              <a:spcBef>
                <a:spcPts val="800"/>
              </a:spcBef>
              <a:buClr>
                <a:schemeClr val="dk1"/>
              </a:buClr>
              <a:buSzPts val="1500"/>
              <a:buFont typeface="Calibri"/>
              <a:buChar char="-"/>
            </a:pPr>
            <a:r>
              <a:rPr lang="en-GB" sz="2000" b="1">
                <a:solidFill>
                  <a:schemeClr val="dk1"/>
                </a:solidFill>
                <a:latin typeface="Calibri"/>
                <a:ea typeface="Calibri"/>
                <a:cs typeface="Calibri"/>
                <a:sym typeface="Calibri"/>
              </a:rPr>
              <a:t>Digital tools help increase learning flexibility</a:t>
            </a:r>
            <a:r>
              <a:rPr lang="en-GB" sz="2000">
                <a:solidFill>
                  <a:schemeClr val="dk1"/>
                </a:solidFill>
                <a:latin typeface="Calibri"/>
                <a:ea typeface="Calibri"/>
                <a:cs typeface="Calibri"/>
                <a:sym typeface="Calibri"/>
              </a:rPr>
              <a:t>: Connect with more hard-to-reach students, in particular girls.</a:t>
            </a:r>
            <a:endParaRPr lang="it-CH" sz="2000">
              <a:solidFill>
                <a:schemeClr val="dk1"/>
              </a:solidFill>
              <a:latin typeface="Calibri"/>
              <a:ea typeface="Calibri"/>
              <a:cs typeface="Calibri"/>
            </a:endParaRPr>
          </a:p>
          <a:p>
            <a:pPr marL="287655" indent="-295910" algn="just">
              <a:spcBef>
                <a:spcPts val="800"/>
              </a:spcBef>
              <a:buClr>
                <a:schemeClr val="dk1"/>
              </a:buClr>
              <a:buSzPts val="1500"/>
              <a:buFont typeface="Calibri"/>
              <a:buChar char="-"/>
            </a:pPr>
            <a:r>
              <a:rPr lang="en-GB" sz="2000" b="1">
                <a:solidFill>
                  <a:schemeClr val="dk1"/>
                </a:solidFill>
                <a:latin typeface="Calibri"/>
                <a:ea typeface="Calibri"/>
                <a:cs typeface="Calibri"/>
                <a:sym typeface="Calibri"/>
              </a:rPr>
              <a:t>Children and parents need support to prioritize education</a:t>
            </a:r>
            <a:r>
              <a:rPr lang="en-GB" sz="2000">
                <a:solidFill>
                  <a:schemeClr val="dk1"/>
                </a:solidFill>
                <a:latin typeface="Calibri"/>
                <a:ea typeface="Calibri"/>
                <a:cs typeface="Calibri"/>
                <a:sym typeface="Calibri"/>
              </a:rPr>
              <a:t>: Need to reach out to children and parents with engaging, interactive, playful distance learning lessons that can keep them active and learning at home, and to sensitize parents to the importance of education, especially for girls. (Examples P.O.W.E.R </a:t>
            </a:r>
            <a:r>
              <a:rPr lang="en-GB" sz="20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here</a:t>
            </a:r>
            <a:r>
              <a:rPr lang="en-GB" sz="2000">
                <a:solidFill>
                  <a:schemeClr val="dk1"/>
                </a:solidFill>
                <a:latin typeface="Calibri"/>
                <a:ea typeface="Calibri"/>
                <a:cs typeface="Calibri"/>
                <a:sym typeface="Calibri"/>
              </a:rPr>
              <a:t>, Play@Home)</a:t>
            </a:r>
            <a:endParaRPr lang="it-CH" sz="1600">
              <a:solidFill>
                <a:schemeClr val="dk1"/>
              </a:solidFill>
              <a:cs typeface="Calibri" panose="020F0502020204030204"/>
            </a:endParaRPr>
          </a:p>
          <a:p>
            <a:pPr marL="287655" indent="-295910" algn="just">
              <a:spcBef>
                <a:spcPts val="800"/>
              </a:spcBef>
              <a:buClr>
                <a:schemeClr val="dk1"/>
              </a:buClr>
              <a:buSzPts val="1500"/>
              <a:buFont typeface="Calibri"/>
              <a:buChar char="-"/>
            </a:pPr>
            <a:r>
              <a:rPr lang="en-GB" sz="2000" b="1">
                <a:solidFill>
                  <a:schemeClr val="dk1"/>
                </a:solidFill>
                <a:latin typeface="Calibri"/>
                <a:ea typeface="Calibri"/>
                <a:cs typeface="Calibri"/>
                <a:sym typeface="Calibri"/>
              </a:rPr>
              <a:t>We need to prioritize both student and teacher well-being</a:t>
            </a:r>
            <a:r>
              <a:rPr lang="en-GB" sz="2000">
                <a:solidFill>
                  <a:schemeClr val="dk1"/>
                </a:solidFill>
                <a:latin typeface="Calibri"/>
                <a:ea typeface="Calibri"/>
                <a:cs typeface="Calibri"/>
                <a:sym typeface="Calibri"/>
              </a:rPr>
              <a:t>: Teacher and student well-being are both vitally important for a positive learning environment that positively impacts learning outcomes.</a:t>
            </a:r>
            <a:endParaRPr lang="it-CH" sz="1600">
              <a:solidFill>
                <a:schemeClr val="dk1"/>
              </a:solidFill>
              <a:cs typeface="Calibri" panose="020F0502020204030204"/>
            </a:endParaRPr>
          </a:p>
          <a:p>
            <a:pPr marL="287655" indent="-295910" algn="just">
              <a:spcBef>
                <a:spcPts val="800"/>
              </a:spcBef>
              <a:buClr>
                <a:schemeClr val="dk1"/>
              </a:buClr>
              <a:buSzPts val="1500"/>
              <a:buFont typeface="Calibri"/>
              <a:buChar char="-"/>
            </a:pPr>
            <a:r>
              <a:rPr lang="en-GB" sz="2000" b="1">
                <a:solidFill>
                  <a:schemeClr val="dk1"/>
                </a:solidFill>
                <a:latin typeface="Calibri"/>
                <a:ea typeface="Calibri"/>
                <a:cs typeface="Calibri"/>
                <a:sym typeface="Calibri"/>
              </a:rPr>
              <a:t>Children exposed to multiple emergencies have complex psychosocial needs</a:t>
            </a:r>
            <a:r>
              <a:rPr lang="en-GB" sz="2000">
                <a:solidFill>
                  <a:schemeClr val="dk1"/>
                </a:solidFill>
                <a:latin typeface="Calibri"/>
                <a:ea typeface="Calibri"/>
                <a:cs typeface="Calibri"/>
                <a:sym typeface="Calibri"/>
              </a:rPr>
              <a:t>: Strengthen play-based psychosocial support (PSS) services for children who have suffered from COVID-19 trauma and are at the same time exposed to the negative impacts of other crises.</a:t>
            </a:r>
            <a:endParaRPr lang="it-CH" sz="1600">
              <a:solidFill>
                <a:schemeClr val="dk1"/>
              </a:solidFill>
              <a:cs typeface="Calibri" panose="020F0502020204030204"/>
            </a:endParaRPr>
          </a:p>
        </p:txBody>
      </p:sp>
      <p:sp>
        <p:nvSpPr>
          <p:cNvPr id="2" name="Segnaposto numero diapositiva 1">
            <a:extLst>
              <a:ext uri="{FF2B5EF4-FFF2-40B4-BE49-F238E27FC236}">
                <a16:creationId xmlns:a16="http://schemas.microsoft.com/office/drawing/2014/main" id="{3372D8AC-637F-FA4F-8D20-7E78EDF0CDCC}"/>
              </a:ext>
            </a:extLst>
          </p:cNvPr>
          <p:cNvSpPr>
            <a:spLocks noGrp="1"/>
          </p:cNvSpPr>
          <p:nvPr>
            <p:ph type="sldNum" sz="quarter" idx="12"/>
          </p:nvPr>
        </p:nvSpPr>
        <p:spPr/>
        <p:txBody>
          <a:bodyPr/>
          <a:lstStyle/>
          <a:p>
            <a:fld id="{684FEAF2-325C-864A-81E7-2025AB5FE97B}" type="slidenum">
              <a:rPr lang="it-CH" smtClean="0"/>
              <a:t>22</a:t>
            </a:fld>
            <a:endParaRPr lang="it-CH"/>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97"/>
          <p:cNvSpPr txBox="1">
            <a:spLocks noGrp="1"/>
          </p:cNvSpPr>
          <p:nvPr>
            <p:ph type="subTitle" idx="1"/>
          </p:nvPr>
        </p:nvSpPr>
        <p:spPr>
          <a:xfrm>
            <a:off x="1524000" y="5143500"/>
            <a:ext cx="9144000" cy="774800"/>
          </a:xfrm>
          <a:prstGeom prst="rect">
            <a:avLst/>
          </a:prstGeom>
          <a:noFill/>
          <a:ln>
            <a:noFill/>
          </a:ln>
        </p:spPr>
        <p:txBody>
          <a:bodyPr spcFirstLastPara="1" vert="horz" wrap="square" lIns="91433" tIns="45700" rIns="91433" bIns="45700" rtlCol="0" anchor="t" anchorCtr="1">
            <a:noAutofit/>
          </a:bodyPr>
          <a:lstStyle/>
          <a:p>
            <a:pPr>
              <a:spcBef>
                <a:spcPts val="0"/>
              </a:spcBef>
              <a:buClr>
                <a:srgbClr val="FFA300"/>
              </a:buClr>
              <a:buSzPts val="2700"/>
            </a:pPr>
            <a:r>
              <a:rPr lang="en-GB" sz="3600" b="1">
                <a:solidFill>
                  <a:srgbClr val="FFA300"/>
                </a:solidFill>
                <a:latin typeface="Calibri"/>
                <a:ea typeface="Calibri"/>
                <a:cs typeface="Calibri"/>
                <a:sym typeface="Calibri"/>
              </a:rPr>
              <a:t>StreetTraxx – A Digital Music Creation Tool</a:t>
            </a:r>
            <a:endParaRPr sz="3600" b="1">
              <a:solidFill>
                <a:srgbClr val="FFA300"/>
              </a:solidFill>
              <a:latin typeface="Calibri"/>
              <a:ea typeface="Calibri"/>
              <a:cs typeface="Calibri"/>
              <a:sym typeface="Calibri"/>
            </a:endParaRPr>
          </a:p>
          <a:p>
            <a:pPr>
              <a:spcBef>
                <a:spcPts val="0"/>
              </a:spcBef>
              <a:buClr>
                <a:srgbClr val="FFA300"/>
              </a:buClr>
              <a:buSzPts val="2700"/>
            </a:pPr>
            <a:r>
              <a:rPr lang="en-GB" sz="3200">
                <a:solidFill>
                  <a:schemeClr val="dk1"/>
                </a:solidFill>
              </a:rPr>
              <a:t>Ma’amoun Salhab, Right to Play Lebanon</a:t>
            </a:r>
            <a:endParaRPr sz="3200">
              <a:solidFill>
                <a:schemeClr val="dk1"/>
              </a:solidFill>
            </a:endParaRPr>
          </a:p>
        </p:txBody>
      </p:sp>
      <p:pic>
        <p:nvPicPr>
          <p:cNvPr id="753" name="Google Shape;753;p97" descr="Logo, company name&#10;&#10;Description automatically generated"/>
          <p:cNvPicPr preferRelativeResize="0"/>
          <p:nvPr/>
        </p:nvPicPr>
        <p:blipFill rotWithShape="1">
          <a:blip r:embed="rId3">
            <a:alphaModFix/>
          </a:blip>
          <a:srcRect/>
          <a:stretch/>
        </p:blipFill>
        <p:spPr>
          <a:xfrm>
            <a:off x="4192588" y="815975"/>
            <a:ext cx="4068761" cy="3783012"/>
          </a:xfrm>
          <a:prstGeom prst="rect">
            <a:avLst/>
          </a:prstGeom>
          <a:noFill/>
          <a:ln>
            <a:noFill/>
          </a:ln>
        </p:spPr>
      </p:pic>
      <p:sp>
        <p:nvSpPr>
          <p:cNvPr id="2" name="Segnaposto numero diapositiva 1">
            <a:extLst>
              <a:ext uri="{FF2B5EF4-FFF2-40B4-BE49-F238E27FC236}">
                <a16:creationId xmlns:a16="http://schemas.microsoft.com/office/drawing/2014/main" id="{D96377A6-D0C3-8D45-A22C-752B7F9BEACF}"/>
              </a:ext>
            </a:extLst>
          </p:cNvPr>
          <p:cNvSpPr>
            <a:spLocks noGrp="1"/>
          </p:cNvSpPr>
          <p:nvPr>
            <p:ph type="sldNum" sz="quarter" idx="12"/>
          </p:nvPr>
        </p:nvSpPr>
        <p:spPr/>
        <p:txBody>
          <a:bodyPr/>
          <a:lstStyle/>
          <a:p>
            <a:fld id="{684FEAF2-325C-864A-81E7-2025AB5FE97B}" type="slidenum">
              <a:rPr lang="it-CH" smtClean="0"/>
              <a:t>23</a:t>
            </a:fld>
            <a:endParaRPr lang="it-CH"/>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grpSp>
        <p:nvGrpSpPr>
          <p:cNvPr id="759" name="Google Shape;759;p98"/>
          <p:cNvGrpSpPr/>
          <p:nvPr/>
        </p:nvGrpSpPr>
        <p:grpSpPr>
          <a:xfrm>
            <a:off x="0" y="-15874"/>
            <a:ext cx="12192000" cy="6873681"/>
            <a:chOff x="0" y="-15764"/>
            <a:chExt cx="12192000" cy="6873682"/>
          </a:xfrm>
        </p:grpSpPr>
        <p:sp>
          <p:nvSpPr>
            <p:cNvPr id="760" name="Google Shape;760;p98"/>
            <p:cNvSpPr txBox="1"/>
            <p:nvPr/>
          </p:nvSpPr>
          <p:spPr>
            <a:xfrm>
              <a:off x="0" y="6648218"/>
              <a:ext cx="12192000" cy="209700"/>
            </a:xfrm>
            <a:prstGeom prst="rect">
              <a:avLst/>
            </a:prstGeom>
            <a:solidFill>
              <a:srgbClr val="FFB500"/>
            </a:solidFill>
            <a:ln>
              <a:noFill/>
            </a:ln>
          </p:spPr>
          <p:txBody>
            <a:bodyPr spcFirstLastPara="1" wrap="square" lIns="91433" tIns="45700" rIns="91433" bIns="45700" anchor="ctr" anchorCtr="1">
              <a:noAutofit/>
            </a:bodyPr>
            <a:lstStyle/>
            <a:p>
              <a:endParaRPr sz="1867">
                <a:solidFill>
                  <a:schemeClr val="dk1"/>
                </a:solidFill>
                <a:latin typeface="Calibri"/>
                <a:ea typeface="Calibri"/>
                <a:cs typeface="Calibri"/>
                <a:sym typeface="Calibri"/>
              </a:endParaRPr>
            </a:p>
          </p:txBody>
        </p:sp>
        <p:sp>
          <p:nvSpPr>
            <p:cNvPr id="761" name="Google Shape;761;p98"/>
            <p:cNvSpPr txBox="1"/>
            <p:nvPr/>
          </p:nvSpPr>
          <p:spPr>
            <a:xfrm>
              <a:off x="0" y="-15764"/>
              <a:ext cx="12192000" cy="76200"/>
            </a:xfrm>
            <a:prstGeom prst="rect">
              <a:avLst/>
            </a:prstGeom>
            <a:solidFill>
              <a:srgbClr val="FFB500"/>
            </a:solidFill>
            <a:ln>
              <a:noFill/>
            </a:ln>
          </p:spPr>
          <p:txBody>
            <a:bodyPr spcFirstLastPara="1" wrap="square" lIns="91433" tIns="45700" rIns="91433" bIns="45700" anchor="ctr" anchorCtr="1">
              <a:noAutofit/>
            </a:bodyPr>
            <a:lstStyle/>
            <a:p>
              <a:endParaRPr sz="1867">
                <a:solidFill>
                  <a:schemeClr val="dk1"/>
                </a:solidFill>
                <a:latin typeface="Calibri"/>
                <a:ea typeface="Calibri"/>
                <a:cs typeface="Calibri"/>
                <a:sym typeface="Calibri"/>
              </a:endParaRPr>
            </a:p>
          </p:txBody>
        </p:sp>
      </p:grpSp>
      <p:sp>
        <p:nvSpPr>
          <p:cNvPr id="762" name="Google Shape;762;p98"/>
          <p:cNvSpPr txBox="1"/>
          <p:nvPr/>
        </p:nvSpPr>
        <p:spPr>
          <a:xfrm>
            <a:off x="196851" y="-38100"/>
            <a:ext cx="11992000" cy="379615"/>
          </a:xfrm>
          <a:prstGeom prst="rect">
            <a:avLst/>
          </a:prstGeom>
          <a:noFill/>
          <a:ln>
            <a:noFill/>
          </a:ln>
        </p:spPr>
        <p:txBody>
          <a:bodyPr spcFirstLastPara="1" wrap="square" lIns="91433" tIns="45700" rIns="91433" bIns="45700" anchor="t" anchorCtr="0">
            <a:spAutoFit/>
          </a:bodyPr>
          <a:lstStyle/>
          <a:p>
            <a:endParaRPr sz="1867">
              <a:solidFill>
                <a:schemeClr val="dk1"/>
              </a:solidFill>
              <a:latin typeface="Calibri"/>
              <a:ea typeface="Calibri"/>
              <a:cs typeface="Calibri"/>
              <a:sym typeface="Calibri"/>
            </a:endParaRPr>
          </a:p>
        </p:txBody>
      </p:sp>
      <p:sp>
        <p:nvSpPr>
          <p:cNvPr id="763" name="Google Shape;763;p98"/>
          <p:cNvSpPr txBox="1"/>
          <p:nvPr/>
        </p:nvSpPr>
        <p:spPr>
          <a:xfrm>
            <a:off x="196851" y="2336801"/>
            <a:ext cx="5734000" cy="3785611"/>
          </a:xfrm>
          <a:prstGeom prst="rect">
            <a:avLst/>
          </a:prstGeom>
          <a:noFill/>
          <a:ln>
            <a:noFill/>
          </a:ln>
        </p:spPr>
        <p:txBody>
          <a:bodyPr spcFirstLastPara="1" wrap="square" lIns="91433" tIns="45700" rIns="91433" bIns="45700" anchor="t" anchorCtr="0">
            <a:spAutoFit/>
          </a:bodyPr>
          <a:lstStyle/>
          <a:p>
            <a:pPr algn="just">
              <a:lnSpc>
                <a:spcPct val="150000"/>
              </a:lnSpc>
              <a:buClr>
                <a:schemeClr val="lt1"/>
              </a:buClr>
              <a:buSzPts val="1500"/>
            </a:pPr>
            <a:r>
              <a:rPr lang="en-GB" sz="2000" b="1">
                <a:solidFill>
                  <a:schemeClr val="lt1"/>
                </a:solidFill>
                <a:latin typeface="Calibri"/>
                <a:ea typeface="Calibri"/>
                <a:cs typeface="Calibri"/>
                <a:sym typeface="Calibri"/>
              </a:rPr>
              <a:t>Play facilitates healing, the development of adaptive life skills, healthy development, healthy relationships, fosters a sense of belonging and community, and promotes social cohesion. Neuroscience research shows children manage their stress through play and express their emotions through play where they lack the words (Rushton 2011). </a:t>
            </a:r>
            <a:endParaRPr sz="1467"/>
          </a:p>
        </p:txBody>
      </p:sp>
      <p:sp>
        <p:nvSpPr>
          <p:cNvPr id="764" name="Google Shape;764;p98"/>
          <p:cNvSpPr txBox="1"/>
          <p:nvPr/>
        </p:nvSpPr>
        <p:spPr>
          <a:xfrm>
            <a:off x="196851" y="1630363"/>
            <a:ext cx="11409200" cy="7439304"/>
          </a:xfrm>
          <a:prstGeom prst="rect">
            <a:avLst/>
          </a:prstGeom>
          <a:noFill/>
          <a:ln>
            <a:noFill/>
          </a:ln>
        </p:spPr>
        <p:txBody>
          <a:bodyPr spcFirstLastPara="1" wrap="square" lIns="91433" tIns="45700" rIns="91433" bIns="45700" anchor="t" anchorCtr="0">
            <a:spAutoFit/>
          </a:bodyPr>
          <a:lstStyle/>
          <a:p>
            <a:pPr marL="287655" indent="-287655" algn="just">
              <a:buClr>
                <a:schemeClr val="dk1"/>
              </a:buClr>
              <a:buSzPts val="1400"/>
              <a:buFont typeface="Calibri"/>
              <a:buChar char="-"/>
            </a:pPr>
            <a:r>
              <a:rPr lang="en-GB" sz="1850" b="1">
                <a:solidFill>
                  <a:schemeClr val="dk1"/>
                </a:solidFill>
                <a:latin typeface="Calibri"/>
                <a:ea typeface="Calibri"/>
                <a:cs typeface="Calibri"/>
                <a:sym typeface="Calibri"/>
              </a:rPr>
              <a:t>In late 2018, </a:t>
            </a:r>
            <a:r>
              <a:rPr lang="en-GB" sz="1850">
                <a:solidFill>
                  <a:schemeClr val="dk1"/>
                </a:solidFill>
                <a:latin typeface="Calibri"/>
                <a:ea typeface="Calibri"/>
                <a:cs typeface="Calibri"/>
                <a:sym typeface="Calibri"/>
              </a:rPr>
              <a:t>Right to Play began piloting a Music for Social Change project which entails having youth and children participate in PSS/Lifeskills sessions delivered through RTP’s play-based methodology. </a:t>
            </a:r>
            <a:endParaRPr lang="en-GB" sz="1467">
              <a:cs typeface="Calibri" panose="020F0502020204030204"/>
            </a:endParaRPr>
          </a:p>
          <a:p>
            <a:pPr marL="287655" indent="-287655" algn="just">
              <a:spcBef>
                <a:spcPts val="800"/>
              </a:spcBef>
              <a:buClr>
                <a:schemeClr val="dk1"/>
              </a:buClr>
              <a:buSzPts val="1400"/>
              <a:buFont typeface="Calibri"/>
              <a:buChar char="-"/>
            </a:pPr>
            <a:r>
              <a:rPr lang="en-GB" sz="1850" b="1">
                <a:solidFill>
                  <a:schemeClr val="dk1"/>
                </a:solidFill>
                <a:latin typeface="Calibri"/>
                <a:ea typeface="Calibri"/>
                <a:cs typeface="Calibri"/>
                <a:sym typeface="Calibri"/>
              </a:rPr>
              <a:t>In late 2019 and early 2020</a:t>
            </a:r>
            <a:r>
              <a:rPr lang="en-GB" sz="1850">
                <a:solidFill>
                  <a:schemeClr val="dk1"/>
                </a:solidFill>
                <a:latin typeface="Calibri"/>
                <a:ea typeface="Calibri"/>
                <a:cs typeface="Calibri"/>
                <a:sym typeface="Calibri"/>
              </a:rPr>
              <a:t>, children in different groups, were able to fully create songs that tackle issues such as early marriage, access to education, racism, etc. These songs were eventually performed live during a community event which hosted key stakeholders including caregivers.</a:t>
            </a:r>
            <a:endParaRPr lang="en-GB" sz="1850">
              <a:solidFill>
                <a:schemeClr val="dk1"/>
              </a:solidFill>
              <a:cs typeface="Calibri" panose="020F0502020204030204"/>
            </a:endParaRPr>
          </a:p>
          <a:p>
            <a:pPr marL="287655" indent="-287655" algn="just">
              <a:spcBef>
                <a:spcPts val="800"/>
              </a:spcBef>
              <a:buClr>
                <a:schemeClr val="dk1"/>
              </a:buClr>
              <a:buSzPts val="1400"/>
              <a:buFont typeface="Calibri"/>
              <a:buChar char="-"/>
            </a:pPr>
            <a:r>
              <a:rPr lang="en-GB" sz="1850" b="1">
                <a:solidFill>
                  <a:schemeClr val="dk1"/>
                </a:solidFill>
                <a:latin typeface="Calibri"/>
                <a:ea typeface="Calibri"/>
                <a:cs typeface="Calibri"/>
                <a:sym typeface="Calibri"/>
              </a:rPr>
              <a:t>As of mid-2021, </a:t>
            </a:r>
            <a:r>
              <a:rPr lang="en-GB" sz="1850">
                <a:solidFill>
                  <a:schemeClr val="dk1"/>
                </a:solidFill>
                <a:latin typeface="Calibri"/>
                <a:ea typeface="Calibri"/>
                <a:cs typeface="Calibri"/>
                <a:sym typeface="Calibri"/>
              </a:rPr>
              <a:t>the M4SC project has reached 556 children in collaboration with partners in Beirut and South of Lebanon.</a:t>
            </a:r>
            <a:endParaRPr lang="en-GB" sz="1850">
              <a:solidFill>
                <a:schemeClr val="dk1"/>
              </a:solidFill>
              <a:cs typeface="Calibri" panose="020F0502020204030204"/>
            </a:endParaRPr>
          </a:p>
          <a:p>
            <a:pPr marL="287655" indent="-287655" algn="just">
              <a:spcBef>
                <a:spcPts val="800"/>
              </a:spcBef>
              <a:buClr>
                <a:schemeClr val="dk1"/>
              </a:buClr>
              <a:buSzPts val="1400"/>
              <a:buFont typeface="Calibri"/>
              <a:buChar char="-"/>
            </a:pPr>
            <a:r>
              <a:rPr lang="en-GB" sz="1850" b="1">
                <a:solidFill>
                  <a:schemeClr val="dk1"/>
                </a:solidFill>
                <a:latin typeface="Calibri"/>
                <a:ea typeface="Calibri"/>
                <a:cs typeface="Calibri"/>
                <a:sym typeface="Calibri"/>
              </a:rPr>
              <a:t>2021’s mid-term</a:t>
            </a:r>
            <a:r>
              <a:rPr lang="en-GB" sz="1850">
                <a:solidFill>
                  <a:schemeClr val="dk1"/>
                </a:solidFill>
                <a:latin typeface="Calibri"/>
                <a:ea typeface="Calibri"/>
                <a:cs typeface="Calibri"/>
                <a:sym typeface="Calibri"/>
              </a:rPr>
              <a:t> evaluation shows that </a:t>
            </a:r>
            <a:r>
              <a:rPr lang="en-GB" sz="1850" b="1">
                <a:solidFill>
                  <a:schemeClr val="dk1"/>
                </a:solidFill>
                <a:latin typeface="Calibri"/>
                <a:ea typeface="Calibri"/>
                <a:cs typeface="Calibri"/>
                <a:sym typeface="Calibri"/>
              </a:rPr>
              <a:t>83%</a:t>
            </a:r>
            <a:r>
              <a:rPr lang="en-GB" sz="1850">
                <a:solidFill>
                  <a:schemeClr val="dk1"/>
                </a:solidFill>
                <a:latin typeface="Calibri"/>
                <a:ea typeface="Calibri"/>
                <a:cs typeface="Calibri"/>
                <a:sym typeface="Calibri"/>
              </a:rPr>
              <a:t> of participating children reported that online music sessions made them feel better during lockdown; along the same lines, </a:t>
            </a:r>
            <a:r>
              <a:rPr lang="en-GB" sz="1850" b="1">
                <a:solidFill>
                  <a:schemeClr val="dk1"/>
                </a:solidFill>
                <a:latin typeface="Calibri"/>
                <a:ea typeface="Calibri"/>
                <a:cs typeface="Calibri"/>
                <a:sym typeface="Calibri"/>
              </a:rPr>
              <a:t>92%</a:t>
            </a:r>
            <a:r>
              <a:rPr lang="en-GB" sz="1850">
                <a:solidFill>
                  <a:schemeClr val="dk1"/>
                </a:solidFill>
                <a:latin typeface="Calibri"/>
                <a:ea typeface="Calibri"/>
                <a:cs typeface="Calibri"/>
                <a:sym typeface="Calibri"/>
              </a:rPr>
              <a:t> of participating children who attended online sessions, said that the sessions encouraged them to listen and produce more music.</a:t>
            </a:r>
            <a:endParaRPr lang="en-GB" sz="1850">
              <a:solidFill>
                <a:schemeClr val="dk1"/>
              </a:solidFill>
              <a:cs typeface="Calibri" panose="020F0502020204030204"/>
            </a:endParaRPr>
          </a:p>
          <a:p>
            <a:pPr marL="287655" indent="-287655" algn="just">
              <a:spcBef>
                <a:spcPts val="800"/>
              </a:spcBef>
              <a:buClr>
                <a:schemeClr val="dk1"/>
              </a:buClr>
              <a:buSzPts val="1400"/>
              <a:buFont typeface="Calibri"/>
              <a:buChar char="-"/>
            </a:pPr>
            <a:r>
              <a:rPr lang="en-GB" sz="1850" b="1">
                <a:solidFill>
                  <a:schemeClr val="dk1"/>
                </a:solidFill>
                <a:latin typeface="Calibri"/>
                <a:ea typeface="Calibri"/>
                <a:cs typeface="Calibri"/>
                <a:sym typeface="Calibri"/>
              </a:rPr>
              <a:t>In early 2020</a:t>
            </a:r>
            <a:r>
              <a:rPr lang="en-GB" sz="1850">
                <a:solidFill>
                  <a:schemeClr val="dk1"/>
                </a:solidFill>
                <a:latin typeface="Calibri"/>
                <a:ea typeface="Calibri"/>
                <a:cs typeface="Calibri"/>
                <a:sym typeface="Calibri"/>
              </a:rPr>
              <a:t>, and due to the Covid-19 pandemic, face to face activities were dismissed; to ensure sustainability of activities, children began recording music pieces and exchanged them among each other. During that period, online sessions were being held, yet children felt that the process needed to improve and become more interactive. This gave way to the development of StreeTraxx – an online music creation tool through which children can socialize, create their own music, and collaborate among one another to produce pieces and share them across social media platforms.</a:t>
            </a:r>
            <a:endParaRPr lang="en-GB" sz="1850">
              <a:solidFill>
                <a:schemeClr val="dk1"/>
              </a:solidFill>
              <a:cs typeface="Calibri" panose="020F0502020204030204"/>
            </a:endParaRPr>
          </a:p>
          <a:p>
            <a:pPr marL="287655" indent="-287655" algn="just">
              <a:spcBef>
                <a:spcPts val="800"/>
              </a:spcBef>
              <a:buClr>
                <a:schemeClr val="dk1"/>
              </a:buClr>
              <a:buSzPts val="1400"/>
            </a:pPr>
            <a:endParaRPr lang="en-GB" sz="1867">
              <a:solidFill>
                <a:schemeClr val="dk1"/>
              </a:solidFill>
              <a:latin typeface="Calibri"/>
              <a:ea typeface="Calibri"/>
              <a:cs typeface="Calibri"/>
            </a:endParaRPr>
          </a:p>
          <a:p>
            <a:pPr marL="287655" indent="-168910" algn="just">
              <a:spcBef>
                <a:spcPts val="800"/>
              </a:spcBef>
              <a:buClr>
                <a:schemeClr val="dk1"/>
              </a:buClr>
              <a:buSzPts val="1400"/>
            </a:pPr>
            <a:endParaRPr lang="en-GB" sz="1867">
              <a:solidFill>
                <a:schemeClr val="dk1"/>
              </a:solidFill>
              <a:latin typeface="Calibri"/>
              <a:ea typeface="Calibri"/>
              <a:cs typeface="Calibri"/>
            </a:endParaRPr>
          </a:p>
          <a:p>
            <a:pPr marL="287655" indent="-168910" algn="just">
              <a:spcBef>
                <a:spcPts val="800"/>
              </a:spcBef>
              <a:buClr>
                <a:schemeClr val="dk1"/>
              </a:buClr>
              <a:buSzPts val="1400"/>
            </a:pPr>
            <a:endParaRPr lang="en-GB" sz="1867">
              <a:solidFill>
                <a:schemeClr val="dk1"/>
              </a:solidFill>
              <a:latin typeface="Calibri"/>
              <a:ea typeface="Calibri"/>
              <a:cs typeface="Calibri"/>
            </a:endParaRPr>
          </a:p>
          <a:p>
            <a:pPr marL="287655" indent="-168910" algn="just">
              <a:spcBef>
                <a:spcPts val="800"/>
              </a:spcBef>
              <a:buClr>
                <a:schemeClr val="dk1"/>
              </a:buClr>
              <a:buSzPts val="1400"/>
            </a:pPr>
            <a:endParaRPr lang="en-GB" sz="1867">
              <a:solidFill>
                <a:schemeClr val="dk1"/>
              </a:solidFill>
              <a:latin typeface="Calibri"/>
              <a:ea typeface="Calibri"/>
              <a:cs typeface="Calibri"/>
            </a:endParaRPr>
          </a:p>
          <a:p>
            <a:pPr marL="287655" indent="-168910" algn="just">
              <a:spcBef>
                <a:spcPts val="800"/>
              </a:spcBef>
              <a:buClr>
                <a:schemeClr val="dk1"/>
              </a:buClr>
              <a:buSzPts val="1400"/>
            </a:pPr>
            <a:endParaRPr lang="en-GB" sz="1867">
              <a:solidFill>
                <a:schemeClr val="dk1"/>
              </a:solidFill>
              <a:latin typeface="Calibri"/>
              <a:ea typeface="Calibri"/>
              <a:cs typeface="Calibri"/>
            </a:endParaRPr>
          </a:p>
          <a:p>
            <a:pPr>
              <a:spcBef>
                <a:spcPts val="800"/>
              </a:spcBef>
            </a:pPr>
            <a:endParaRPr sz="1867">
              <a:solidFill>
                <a:schemeClr val="dk1"/>
              </a:solidFill>
              <a:latin typeface="Calibri"/>
              <a:ea typeface="Calibri"/>
              <a:cs typeface="Calibri"/>
              <a:sym typeface="Calibri"/>
            </a:endParaRPr>
          </a:p>
        </p:txBody>
      </p:sp>
      <p:sp>
        <p:nvSpPr>
          <p:cNvPr id="765" name="Google Shape;765;p98"/>
          <p:cNvSpPr/>
          <p:nvPr/>
        </p:nvSpPr>
        <p:spPr>
          <a:xfrm>
            <a:off x="390525" y="211137"/>
            <a:ext cx="11410800" cy="1173200"/>
          </a:xfrm>
          <a:prstGeom prst="flowChartAlternateProcess">
            <a:avLst/>
          </a:prstGeom>
          <a:solidFill>
            <a:srgbClr val="FFCC00"/>
          </a:solidFill>
          <a:ln>
            <a:noFill/>
          </a:ln>
        </p:spPr>
        <p:txBody>
          <a:bodyPr spcFirstLastPara="1" wrap="square" lIns="91433" tIns="45700" rIns="91433" bIns="45700" anchor="ctr" anchorCtr="0">
            <a:noAutofit/>
          </a:bodyPr>
          <a:lstStyle/>
          <a:p>
            <a:pPr algn="ctr">
              <a:buClr>
                <a:srgbClr val="000000"/>
              </a:buClr>
              <a:buSzPts val="3000"/>
            </a:pPr>
            <a:r>
              <a:rPr lang="en-GB" sz="4000" b="1">
                <a:solidFill>
                  <a:srgbClr val="000000"/>
                </a:solidFill>
                <a:latin typeface="Calibri"/>
                <a:ea typeface="Calibri"/>
                <a:cs typeface="Calibri"/>
                <a:sym typeface="Calibri"/>
              </a:rPr>
              <a:t>Music for Social Change - Snapshot</a:t>
            </a:r>
            <a:endParaRPr sz="1467"/>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99"/>
          <p:cNvSpPr txBox="1"/>
          <p:nvPr/>
        </p:nvSpPr>
        <p:spPr>
          <a:xfrm>
            <a:off x="-9525" y="6638925"/>
            <a:ext cx="12204400" cy="224000"/>
          </a:xfrm>
          <a:prstGeom prst="rect">
            <a:avLst/>
          </a:prstGeom>
          <a:gradFill>
            <a:gsLst>
              <a:gs pos="0">
                <a:srgbClr val="FFAB03">
                  <a:alpha val="84705"/>
                </a:srgbClr>
              </a:gs>
              <a:gs pos="100000">
                <a:srgbClr val="FFAA00"/>
              </a:gs>
            </a:gsLst>
            <a:lin ang="5400012" scaled="0"/>
          </a:gradFill>
          <a:ln>
            <a:noFill/>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772" name="Google Shape;772;p99"/>
          <p:cNvSpPr txBox="1"/>
          <p:nvPr/>
        </p:nvSpPr>
        <p:spPr>
          <a:xfrm>
            <a:off x="-9525" y="0"/>
            <a:ext cx="12192000" cy="46000"/>
          </a:xfrm>
          <a:prstGeom prst="rect">
            <a:avLst/>
          </a:prstGeom>
          <a:gradFill>
            <a:gsLst>
              <a:gs pos="0">
                <a:srgbClr val="FFAB03">
                  <a:alpha val="84705"/>
                </a:srgbClr>
              </a:gs>
              <a:gs pos="100000">
                <a:srgbClr val="FFAA00"/>
              </a:gs>
            </a:gsLst>
            <a:lin ang="5400012" scaled="0"/>
          </a:gradFill>
          <a:ln>
            <a:noFill/>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773" name="Google Shape;773;p99"/>
          <p:cNvSpPr/>
          <p:nvPr/>
        </p:nvSpPr>
        <p:spPr>
          <a:xfrm>
            <a:off x="390525" y="211137"/>
            <a:ext cx="11388800" cy="555600"/>
          </a:xfrm>
          <a:prstGeom prst="flowChartAlternateProcess">
            <a:avLst/>
          </a:prstGeom>
          <a:solidFill>
            <a:srgbClr val="FFCC00"/>
          </a:solidFill>
          <a:ln>
            <a:noFill/>
          </a:ln>
        </p:spPr>
        <p:txBody>
          <a:bodyPr spcFirstLastPara="1" wrap="square" lIns="91433" tIns="45700" rIns="91433" bIns="45700" anchor="ctr" anchorCtr="0">
            <a:noAutofit/>
          </a:bodyPr>
          <a:lstStyle/>
          <a:p>
            <a:pPr algn="ctr">
              <a:buClr>
                <a:srgbClr val="000000"/>
              </a:buClr>
              <a:buSzPts val="2500"/>
            </a:pPr>
            <a:r>
              <a:rPr lang="en-GB" sz="3333" b="1">
                <a:solidFill>
                  <a:srgbClr val="000000"/>
                </a:solidFill>
                <a:latin typeface="Calibri"/>
                <a:ea typeface="Calibri"/>
                <a:cs typeface="Calibri"/>
                <a:sym typeface="Calibri"/>
              </a:rPr>
              <a:t>StreetTraxx</a:t>
            </a:r>
            <a:endParaRPr sz="1467"/>
          </a:p>
        </p:txBody>
      </p:sp>
      <p:sp>
        <p:nvSpPr>
          <p:cNvPr id="774" name="Google Shape;774;p99"/>
          <p:cNvSpPr txBox="1"/>
          <p:nvPr/>
        </p:nvSpPr>
        <p:spPr>
          <a:xfrm>
            <a:off x="187325" y="1000126"/>
            <a:ext cx="11409200" cy="6023147"/>
          </a:xfrm>
          <a:prstGeom prst="rect">
            <a:avLst/>
          </a:prstGeom>
          <a:noFill/>
          <a:ln>
            <a:noFill/>
          </a:ln>
        </p:spPr>
        <p:txBody>
          <a:bodyPr spcFirstLastPara="1" wrap="square" lIns="91433" tIns="45700" rIns="91433" bIns="45700" anchor="t" anchorCtr="0">
            <a:spAutoFit/>
          </a:bodyPr>
          <a:lstStyle/>
          <a:p>
            <a:pPr marL="287655" indent="-287655" algn="just">
              <a:buClr>
                <a:schemeClr val="dk1"/>
              </a:buClr>
              <a:buSzPts val="1400"/>
              <a:buFont typeface="Calibri"/>
              <a:buChar char="-"/>
            </a:pPr>
            <a:r>
              <a:rPr lang="en-GB" sz="1850">
                <a:solidFill>
                  <a:schemeClr val="dk1"/>
                </a:solidFill>
                <a:latin typeface="Calibri"/>
                <a:ea typeface="Calibri"/>
                <a:cs typeface="Calibri"/>
                <a:sym typeface="Calibri"/>
              </a:rPr>
              <a:t>StreetTraxx is currently being piloted with a small group of children for debugging purposes and to suggest improvements;</a:t>
            </a:r>
            <a:endParaRPr lang="en-GB" sz="1850">
              <a:solidFill>
                <a:schemeClr val="dk1"/>
              </a:solidFill>
              <a:cs typeface="Calibri" panose="020F0502020204030204"/>
            </a:endParaRPr>
          </a:p>
          <a:p>
            <a:pPr marL="287655" indent="-287655" algn="just">
              <a:spcBef>
                <a:spcPts val="800"/>
              </a:spcBef>
              <a:buClr>
                <a:schemeClr val="dk1"/>
              </a:buClr>
              <a:buSzPts val="1400"/>
              <a:buFont typeface="Calibri"/>
              <a:buChar char="-"/>
            </a:pPr>
            <a:r>
              <a:rPr lang="en-GB" sz="1850">
                <a:solidFill>
                  <a:schemeClr val="dk1"/>
                </a:solidFill>
                <a:latin typeface="Calibri"/>
                <a:ea typeface="Calibri"/>
                <a:cs typeface="Calibri"/>
                <a:sym typeface="Calibri"/>
              </a:rPr>
              <a:t>The app aims at equipping children with a powerful online tool to create music in both individual and band formats. The app has several functionalities to allow for an immersive and engaging experience. These include:</a:t>
            </a:r>
            <a:endParaRPr lang="en-GB" sz="1850">
              <a:solidFill>
                <a:schemeClr val="dk1"/>
              </a:solidFill>
              <a:cs typeface="Calibri" panose="020F0502020204030204"/>
            </a:endParaRPr>
          </a:p>
          <a:p>
            <a:pPr marL="744855" lvl="1" indent="-287655" algn="just">
              <a:spcBef>
                <a:spcPts val="800"/>
              </a:spcBef>
              <a:buClr>
                <a:schemeClr val="dk1"/>
              </a:buClr>
              <a:buSzPts val="1400"/>
              <a:buFont typeface="Arial"/>
              <a:buChar char="•"/>
            </a:pPr>
            <a:r>
              <a:rPr lang="en-GB" sz="1850">
                <a:solidFill>
                  <a:schemeClr val="dk1"/>
                </a:solidFill>
                <a:latin typeface="Calibri"/>
                <a:ea typeface="Calibri"/>
                <a:cs typeface="Calibri"/>
                <a:sym typeface="Calibri"/>
              </a:rPr>
              <a:t>A huge library of sampled instruments and misc sounds from nature, households, and communities;</a:t>
            </a:r>
            <a:endParaRPr lang="en-GB" sz="1850">
              <a:solidFill>
                <a:schemeClr val="dk1"/>
              </a:solidFill>
              <a:cs typeface="Calibri" panose="020F0502020204030204"/>
            </a:endParaRPr>
          </a:p>
          <a:p>
            <a:pPr marL="744855" lvl="1" indent="-287655" algn="just">
              <a:spcBef>
                <a:spcPts val="800"/>
              </a:spcBef>
              <a:buClr>
                <a:schemeClr val="dk1"/>
              </a:buClr>
              <a:buSzPts val="1400"/>
              <a:buFont typeface="Arial"/>
              <a:buChar char="•"/>
            </a:pPr>
            <a:r>
              <a:rPr lang="en-GB" sz="1850">
                <a:solidFill>
                  <a:schemeClr val="dk1"/>
                </a:solidFill>
                <a:latin typeface="Calibri"/>
                <a:ea typeface="Calibri"/>
                <a:cs typeface="Calibri"/>
                <a:sym typeface="Calibri"/>
              </a:rPr>
              <a:t>A recording function through which children could add their own recorded sounds;</a:t>
            </a:r>
            <a:endParaRPr lang="en-GB" sz="1850">
              <a:solidFill>
                <a:schemeClr val="dk1"/>
              </a:solidFill>
              <a:cs typeface="Calibri" panose="020F0502020204030204"/>
            </a:endParaRPr>
          </a:p>
          <a:p>
            <a:pPr marL="744855" lvl="1" indent="-287655" algn="just">
              <a:spcBef>
                <a:spcPts val="800"/>
              </a:spcBef>
              <a:buClr>
                <a:schemeClr val="dk1"/>
              </a:buClr>
              <a:buSzPts val="1400"/>
              <a:buFont typeface="Arial"/>
              <a:buChar char="•"/>
            </a:pPr>
            <a:r>
              <a:rPr lang="en-GB" sz="1850">
                <a:solidFill>
                  <a:schemeClr val="dk1"/>
                </a:solidFill>
                <a:latin typeface="Calibri"/>
                <a:ea typeface="Calibri"/>
                <a:cs typeface="Calibri"/>
                <a:sym typeface="Calibri"/>
              </a:rPr>
              <a:t>A multi-channel mixer to allow for advanced mixing of endless sounds;</a:t>
            </a:r>
            <a:endParaRPr lang="en-GB" sz="1850">
              <a:solidFill>
                <a:schemeClr val="dk1"/>
              </a:solidFill>
              <a:cs typeface="Calibri" panose="020F0502020204030204"/>
            </a:endParaRPr>
          </a:p>
          <a:p>
            <a:pPr marL="744855" lvl="1" indent="-287655" algn="just">
              <a:spcBef>
                <a:spcPts val="800"/>
              </a:spcBef>
              <a:buClr>
                <a:schemeClr val="dk1"/>
              </a:buClr>
              <a:buSzPts val="1400"/>
              <a:buFont typeface="Arial"/>
              <a:buChar char="•"/>
            </a:pPr>
            <a:r>
              <a:rPr lang="en-GB" sz="1850">
                <a:solidFill>
                  <a:schemeClr val="dk1"/>
                </a:solidFill>
                <a:latin typeface="Calibri"/>
                <a:ea typeface="Calibri"/>
                <a:cs typeface="Calibri"/>
                <a:sym typeface="Calibri"/>
              </a:rPr>
              <a:t>Real time collaboration, editing, and video conferencing among different band members;</a:t>
            </a:r>
            <a:endParaRPr lang="en-GB" sz="1850">
              <a:solidFill>
                <a:schemeClr val="dk1"/>
              </a:solidFill>
              <a:cs typeface="Calibri" panose="020F0502020204030204"/>
            </a:endParaRPr>
          </a:p>
          <a:p>
            <a:pPr marL="744855" lvl="1" indent="-287655" algn="just">
              <a:spcBef>
                <a:spcPts val="800"/>
              </a:spcBef>
              <a:buClr>
                <a:schemeClr val="dk1"/>
              </a:buClr>
              <a:buSzPts val="1400"/>
              <a:buFont typeface="Arial"/>
              <a:buChar char="•"/>
            </a:pPr>
            <a:r>
              <a:rPr lang="en-GB" sz="1850">
                <a:solidFill>
                  <a:schemeClr val="dk1"/>
                </a:solidFill>
                <a:latin typeface="Calibri"/>
                <a:ea typeface="Calibri"/>
                <a:cs typeface="Calibri"/>
                <a:sym typeface="Calibri"/>
              </a:rPr>
              <a:t>Offline function to allow for users to use the app fully while not connected to the internet;</a:t>
            </a:r>
            <a:endParaRPr lang="en-GB" sz="1850">
              <a:solidFill>
                <a:schemeClr val="dk1"/>
              </a:solidFill>
              <a:cs typeface="Calibri" panose="020F0502020204030204"/>
            </a:endParaRPr>
          </a:p>
          <a:p>
            <a:pPr marL="744855" lvl="1" indent="-287655" algn="just">
              <a:spcBef>
                <a:spcPts val="800"/>
              </a:spcBef>
              <a:buClr>
                <a:schemeClr val="dk1"/>
              </a:buClr>
              <a:buSzPts val="1400"/>
              <a:buFont typeface="Arial"/>
              <a:buChar char="•"/>
            </a:pPr>
            <a:r>
              <a:rPr lang="en-GB" sz="1850">
                <a:solidFill>
                  <a:schemeClr val="dk1"/>
                </a:solidFill>
                <a:latin typeface="Calibri"/>
                <a:ea typeface="Calibri"/>
                <a:cs typeface="Calibri"/>
                <a:sym typeface="Calibri"/>
              </a:rPr>
              <a:t>Sharing function to help spread videos and songs to wider audiences.</a:t>
            </a:r>
            <a:endParaRPr lang="en-GB" sz="1850">
              <a:solidFill>
                <a:schemeClr val="dk1"/>
              </a:solidFill>
              <a:cs typeface="Calibri" panose="020F0502020204030204"/>
            </a:endParaRPr>
          </a:p>
          <a:p>
            <a:pPr marL="744855" lvl="1" indent="-168910" algn="just">
              <a:spcBef>
                <a:spcPts val="800"/>
              </a:spcBef>
              <a:buClr>
                <a:schemeClr val="dk1"/>
              </a:buClr>
              <a:buSzPts val="1400"/>
            </a:pPr>
            <a:endParaRPr lang="en-GB" sz="1867">
              <a:solidFill>
                <a:schemeClr val="dk1"/>
              </a:solidFill>
              <a:latin typeface="Calibri"/>
              <a:ea typeface="Calibri"/>
              <a:cs typeface="Calibri"/>
            </a:endParaRPr>
          </a:p>
          <a:p>
            <a:pPr marL="287655" indent="-168910" algn="just">
              <a:spcBef>
                <a:spcPts val="800"/>
              </a:spcBef>
              <a:buClr>
                <a:schemeClr val="dk1"/>
              </a:buClr>
              <a:buSzPts val="1400"/>
            </a:pPr>
            <a:endParaRPr lang="en-GB" sz="1867">
              <a:solidFill>
                <a:schemeClr val="dk1"/>
              </a:solidFill>
              <a:latin typeface="Calibri"/>
              <a:ea typeface="Calibri"/>
              <a:cs typeface="Calibri"/>
            </a:endParaRPr>
          </a:p>
          <a:p>
            <a:pPr marL="287655" indent="-168910" algn="just">
              <a:spcBef>
                <a:spcPts val="800"/>
              </a:spcBef>
              <a:buClr>
                <a:schemeClr val="dk1"/>
              </a:buClr>
              <a:buSzPts val="1400"/>
            </a:pPr>
            <a:endParaRPr lang="en-GB" sz="1867">
              <a:solidFill>
                <a:schemeClr val="dk1"/>
              </a:solidFill>
              <a:latin typeface="Calibri"/>
              <a:ea typeface="Calibri"/>
              <a:cs typeface="Calibri"/>
            </a:endParaRPr>
          </a:p>
          <a:p>
            <a:pPr marL="287655" indent="-168910" algn="just">
              <a:spcBef>
                <a:spcPts val="800"/>
              </a:spcBef>
              <a:buClr>
                <a:schemeClr val="dk1"/>
              </a:buClr>
              <a:buSzPts val="1400"/>
            </a:pPr>
            <a:endParaRPr lang="en-GB" sz="1867">
              <a:solidFill>
                <a:schemeClr val="dk1"/>
              </a:solidFill>
              <a:latin typeface="Calibri"/>
              <a:ea typeface="Calibri"/>
              <a:cs typeface="Calibri"/>
            </a:endParaRPr>
          </a:p>
          <a:p>
            <a:pPr marL="287655" indent="-168910" algn="just">
              <a:spcBef>
                <a:spcPts val="800"/>
              </a:spcBef>
              <a:buClr>
                <a:schemeClr val="dk1"/>
              </a:buClr>
              <a:buSzPts val="1400"/>
            </a:pPr>
            <a:endParaRPr lang="en-GB" sz="1867">
              <a:solidFill>
                <a:schemeClr val="dk1"/>
              </a:solidFill>
              <a:latin typeface="Calibri"/>
              <a:ea typeface="Calibri"/>
              <a:cs typeface="Calibri"/>
            </a:endParaRPr>
          </a:p>
          <a:p>
            <a:pPr>
              <a:spcBef>
                <a:spcPts val="800"/>
              </a:spcBef>
            </a:pPr>
            <a:endParaRPr sz="1867">
              <a:solidFill>
                <a:schemeClr val="dk1"/>
              </a:solidFill>
              <a:latin typeface="Calibri"/>
              <a:ea typeface="Calibri"/>
              <a:cs typeface="Calibri"/>
              <a:sym typeface="Calibri"/>
            </a:endParaRPr>
          </a:p>
        </p:txBody>
      </p:sp>
      <p:pic>
        <p:nvPicPr>
          <p:cNvPr id="775" name="Google Shape;775;p9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138237" y="4595812"/>
            <a:ext cx="4314827" cy="1927224"/>
          </a:xfrm>
          <a:prstGeom prst="rect">
            <a:avLst/>
          </a:prstGeom>
          <a:noFill/>
          <a:ln>
            <a:noFill/>
          </a:ln>
        </p:spPr>
      </p:pic>
      <p:pic>
        <p:nvPicPr>
          <p:cNvPr id="776" name="Google Shape;776;p99"/>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6689725" y="4595812"/>
            <a:ext cx="4302123" cy="1920875"/>
          </a:xfrm>
          <a:prstGeom prst="rect">
            <a:avLst/>
          </a:prstGeom>
          <a:noFill/>
          <a:ln>
            <a:noFill/>
          </a:ln>
        </p:spPr>
      </p:pic>
      <p:sp>
        <p:nvSpPr>
          <p:cNvPr id="2" name="Segnaposto numero diapositiva 1">
            <a:extLst>
              <a:ext uri="{FF2B5EF4-FFF2-40B4-BE49-F238E27FC236}">
                <a16:creationId xmlns:a16="http://schemas.microsoft.com/office/drawing/2014/main" id="{3F1C511D-A283-6D47-A276-72B97CD972F3}"/>
              </a:ext>
            </a:extLst>
          </p:cNvPr>
          <p:cNvSpPr>
            <a:spLocks noGrp="1"/>
          </p:cNvSpPr>
          <p:nvPr>
            <p:ph type="sldNum" sz="quarter" idx="12"/>
          </p:nvPr>
        </p:nvSpPr>
        <p:spPr/>
        <p:txBody>
          <a:bodyPr/>
          <a:lstStyle/>
          <a:p>
            <a:fld id="{684FEAF2-325C-864A-81E7-2025AB5FE97B}" type="slidenum">
              <a:rPr lang="it-CH" smtClean="0"/>
              <a:t>25</a:t>
            </a:fld>
            <a:endParaRPr lang="it-CH"/>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grpSp>
        <p:nvGrpSpPr>
          <p:cNvPr id="782" name="Google Shape;782;p100"/>
          <p:cNvGrpSpPr/>
          <p:nvPr/>
        </p:nvGrpSpPr>
        <p:grpSpPr>
          <a:xfrm>
            <a:off x="0" y="-15874"/>
            <a:ext cx="12192000" cy="6873681"/>
            <a:chOff x="0" y="-15764"/>
            <a:chExt cx="12192000" cy="6873682"/>
          </a:xfrm>
        </p:grpSpPr>
        <p:sp>
          <p:nvSpPr>
            <p:cNvPr id="783" name="Google Shape;783;p100"/>
            <p:cNvSpPr txBox="1"/>
            <p:nvPr/>
          </p:nvSpPr>
          <p:spPr>
            <a:xfrm>
              <a:off x="0" y="6648218"/>
              <a:ext cx="12192000" cy="209700"/>
            </a:xfrm>
            <a:prstGeom prst="rect">
              <a:avLst/>
            </a:prstGeom>
            <a:solidFill>
              <a:srgbClr val="FFB500"/>
            </a:solidFill>
            <a:ln>
              <a:noFill/>
            </a:ln>
          </p:spPr>
          <p:txBody>
            <a:bodyPr spcFirstLastPara="1" wrap="square" lIns="91433" tIns="45700" rIns="91433" bIns="45700" anchor="ctr" anchorCtr="1">
              <a:noAutofit/>
            </a:bodyPr>
            <a:lstStyle/>
            <a:p>
              <a:endParaRPr sz="1867">
                <a:solidFill>
                  <a:schemeClr val="dk1"/>
                </a:solidFill>
                <a:latin typeface="Calibri"/>
                <a:ea typeface="Calibri"/>
                <a:cs typeface="Calibri"/>
                <a:sym typeface="Calibri"/>
              </a:endParaRPr>
            </a:p>
          </p:txBody>
        </p:sp>
        <p:sp>
          <p:nvSpPr>
            <p:cNvPr id="784" name="Google Shape;784;p100"/>
            <p:cNvSpPr txBox="1"/>
            <p:nvPr/>
          </p:nvSpPr>
          <p:spPr>
            <a:xfrm>
              <a:off x="0" y="-15764"/>
              <a:ext cx="12192000" cy="76200"/>
            </a:xfrm>
            <a:prstGeom prst="rect">
              <a:avLst/>
            </a:prstGeom>
            <a:solidFill>
              <a:srgbClr val="FFB500"/>
            </a:solidFill>
            <a:ln>
              <a:noFill/>
            </a:ln>
          </p:spPr>
          <p:txBody>
            <a:bodyPr spcFirstLastPara="1" wrap="square" lIns="91433" tIns="45700" rIns="91433" bIns="45700" anchor="ctr" anchorCtr="1">
              <a:noAutofit/>
            </a:bodyPr>
            <a:lstStyle/>
            <a:p>
              <a:endParaRPr sz="1867">
                <a:solidFill>
                  <a:schemeClr val="dk1"/>
                </a:solidFill>
                <a:latin typeface="Calibri"/>
                <a:ea typeface="Calibri"/>
                <a:cs typeface="Calibri"/>
                <a:sym typeface="Calibri"/>
              </a:endParaRPr>
            </a:p>
          </p:txBody>
        </p:sp>
      </p:grpSp>
      <p:sp>
        <p:nvSpPr>
          <p:cNvPr id="785" name="Google Shape;785;p100"/>
          <p:cNvSpPr txBox="1"/>
          <p:nvPr/>
        </p:nvSpPr>
        <p:spPr>
          <a:xfrm>
            <a:off x="196851" y="-38100"/>
            <a:ext cx="11992000" cy="379615"/>
          </a:xfrm>
          <a:prstGeom prst="rect">
            <a:avLst/>
          </a:prstGeom>
          <a:noFill/>
          <a:ln>
            <a:noFill/>
          </a:ln>
        </p:spPr>
        <p:txBody>
          <a:bodyPr spcFirstLastPara="1" wrap="square" lIns="91433" tIns="45700" rIns="91433" bIns="45700" anchor="t" anchorCtr="0">
            <a:spAutoFit/>
          </a:bodyPr>
          <a:lstStyle/>
          <a:p>
            <a:endParaRPr sz="1867">
              <a:solidFill>
                <a:schemeClr val="dk1"/>
              </a:solidFill>
              <a:latin typeface="Calibri"/>
              <a:ea typeface="Calibri"/>
              <a:cs typeface="Calibri"/>
              <a:sym typeface="Calibri"/>
            </a:endParaRPr>
          </a:p>
        </p:txBody>
      </p:sp>
      <p:sp>
        <p:nvSpPr>
          <p:cNvPr id="786" name="Google Shape;786;p100"/>
          <p:cNvSpPr txBox="1"/>
          <p:nvPr/>
        </p:nvSpPr>
        <p:spPr>
          <a:xfrm>
            <a:off x="196851" y="2336801"/>
            <a:ext cx="5734000" cy="3785611"/>
          </a:xfrm>
          <a:prstGeom prst="rect">
            <a:avLst/>
          </a:prstGeom>
          <a:noFill/>
          <a:ln>
            <a:noFill/>
          </a:ln>
        </p:spPr>
        <p:txBody>
          <a:bodyPr spcFirstLastPara="1" wrap="square" lIns="91433" tIns="45700" rIns="91433" bIns="45700" anchor="t" anchorCtr="0">
            <a:spAutoFit/>
          </a:bodyPr>
          <a:lstStyle/>
          <a:p>
            <a:pPr algn="just">
              <a:lnSpc>
                <a:spcPct val="150000"/>
              </a:lnSpc>
              <a:buClr>
                <a:schemeClr val="lt1"/>
              </a:buClr>
              <a:buSzPts val="1500"/>
            </a:pPr>
            <a:r>
              <a:rPr lang="en-GB" sz="2000" b="1">
                <a:solidFill>
                  <a:schemeClr val="lt1"/>
                </a:solidFill>
                <a:latin typeface="Calibri"/>
                <a:ea typeface="Calibri"/>
                <a:cs typeface="Calibri"/>
                <a:sym typeface="Calibri"/>
              </a:rPr>
              <a:t>Play facilitates healing, the development of adaptive life skills, healthy development, healthy relationships, fosters a sense of belonging and community, and promotes social cohesion. Neuroscience research shows children manage their stress through play and express their emotions through play where they lack the words (Rushton 2011). </a:t>
            </a:r>
            <a:endParaRPr sz="1467"/>
          </a:p>
        </p:txBody>
      </p:sp>
      <p:sp>
        <p:nvSpPr>
          <p:cNvPr id="787" name="Google Shape;787;p100"/>
          <p:cNvSpPr txBox="1"/>
          <p:nvPr/>
        </p:nvSpPr>
        <p:spPr>
          <a:xfrm>
            <a:off x="196851" y="1630363"/>
            <a:ext cx="11409200" cy="4935542"/>
          </a:xfrm>
          <a:prstGeom prst="rect">
            <a:avLst/>
          </a:prstGeom>
          <a:noFill/>
          <a:ln>
            <a:noFill/>
          </a:ln>
        </p:spPr>
        <p:txBody>
          <a:bodyPr spcFirstLastPara="1" wrap="square" lIns="91433" tIns="45700" rIns="91433" bIns="45700" anchor="t" anchorCtr="0">
            <a:spAutoFit/>
          </a:bodyPr>
          <a:lstStyle/>
          <a:p>
            <a:pPr marL="287859" indent="-287859" algn="just">
              <a:buClr>
                <a:schemeClr val="dk1"/>
              </a:buClr>
              <a:buSzPts val="1400"/>
              <a:buFont typeface="Arial"/>
              <a:buChar char="•"/>
            </a:pPr>
            <a:r>
              <a:rPr lang="en-GB" sz="1867">
                <a:solidFill>
                  <a:schemeClr val="dk1"/>
                </a:solidFill>
                <a:latin typeface="Calibri"/>
                <a:ea typeface="Calibri"/>
                <a:cs typeface="Calibri"/>
                <a:sym typeface="Calibri"/>
              </a:rPr>
              <a:t>The music platform allows children to exercise the following competencies &amp; skills:</a:t>
            </a:r>
            <a:endParaRPr sz="1467"/>
          </a:p>
          <a:p>
            <a:pPr marL="287859" indent="-287859" algn="just">
              <a:spcBef>
                <a:spcPts val="800"/>
              </a:spcBef>
              <a:buClr>
                <a:schemeClr val="dk1"/>
              </a:buClr>
              <a:buSzPts val="1400"/>
            </a:pPr>
            <a:endParaRPr sz="1867">
              <a:solidFill>
                <a:schemeClr val="dk1"/>
              </a:solidFill>
              <a:latin typeface="Calibri"/>
              <a:ea typeface="Calibri"/>
              <a:cs typeface="Calibri"/>
              <a:sym typeface="Calibri"/>
            </a:endParaRPr>
          </a:p>
          <a:p>
            <a:pPr marL="287859" indent="-287859" algn="just">
              <a:spcBef>
                <a:spcPts val="800"/>
              </a:spcBef>
              <a:buClr>
                <a:schemeClr val="dk1"/>
              </a:buClr>
              <a:buSzPts val="1400"/>
              <a:buFont typeface="Calibri"/>
              <a:buAutoNum type="romanUcPeriod"/>
            </a:pPr>
            <a:r>
              <a:rPr lang="en-GB" sz="1867" b="1">
                <a:solidFill>
                  <a:schemeClr val="dk1"/>
                </a:solidFill>
                <a:latin typeface="Calibri"/>
                <a:ea typeface="Calibri"/>
                <a:cs typeface="Calibri"/>
                <a:sym typeface="Calibri"/>
              </a:rPr>
              <a:t>Self-expression: </a:t>
            </a:r>
            <a:r>
              <a:rPr lang="en-GB" sz="1867">
                <a:solidFill>
                  <a:schemeClr val="dk1"/>
                </a:solidFill>
                <a:latin typeface="Calibri"/>
                <a:ea typeface="Calibri"/>
                <a:cs typeface="Calibri"/>
                <a:sym typeface="Calibri"/>
              </a:rPr>
              <a:t>creating a platform for safe and inclusive expression through music creation;</a:t>
            </a:r>
            <a:endParaRPr sz="1467"/>
          </a:p>
          <a:p>
            <a:pPr marL="287859" indent="-287859" algn="just">
              <a:spcBef>
                <a:spcPts val="800"/>
              </a:spcBef>
              <a:buClr>
                <a:schemeClr val="dk1"/>
              </a:buClr>
              <a:buSzPts val="1400"/>
              <a:buFont typeface="Calibri"/>
              <a:buAutoNum type="romanUcPeriod"/>
            </a:pPr>
            <a:r>
              <a:rPr lang="en-GB" sz="1867" b="1">
                <a:solidFill>
                  <a:schemeClr val="dk1"/>
                </a:solidFill>
                <a:latin typeface="Calibri"/>
                <a:ea typeface="Calibri"/>
                <a:cs typeface="Calibri"/>
                <a:sym typeface="Calibri"/>
              </a:rPr>
              <a:t>Teamwork/Collaboration: </a:t>
            </a:r>
            <a:r>
              <a:rPr lang="en-GB" sz="1867">
                <a:solidFill>
                  <a:schemeClr val="dk1"/>
                </a:solidFill>
                <a:latin typeface="Calibri"/>
                <a:ea typeface="Calibri"/>
                <a:cs typeface="Calibri"/>
                <a:sym typeface="Calibri"/>
              </a:rPr>
              <a:t>while the app does have an solo option, it is at its most fun in its “band” mode where children will collaborate to create songs together;</a:t>
            </a:r>
            <a:endParaRPr sz="1467"/>
          </a:p>
          <a:p>
            <a:pPr marL="287859" indent="-287859" algn="just">
              <a:spcBef>
                <a:spcPts val="800"/>
              </a:spcBef>
              <a:buClr>
                <a:schemeClr val="dk1"/>
              </a:buClr>
              <a:buSzPts val="1400"/>
              <a:buFont typeface="Calibri"/>
              <a:buAutoNum type="romanUcPeriod"/>
            </a:pPr>
            <a:r>
              <a:rPr lang="en-GB" sz="1867" b="1">
                <a:solidFill>
                  <a:schemeClr val="dk1"/>
                </a:solidFill>
                <a:latin typeface="Calibri"/>
                <a:ea typeface="Calibri"/>
                <a:cs typeface="Calibri"/>
                <a:sym typeface="Calibri"/>
              </a:rPr>
              <a:t>Creativity: </a:t>
            </a:r>
            <a:r>
              <a:rPr lang="en-GB" sz="1867">
                <a:solidFill>
                  <a:schemeClr val="dk1"/>
                </a:solidFill>
                <a:latin typeface="Calibri"/>
                <a:ea typeface="Calibri"/>
                <a:cs typeface="Calibri"/>
                <a:sym typeface="Calibri"/>
              </a:rPr>
              <a:t>the app allows children to record, stitch, and mix sounds in any way they like. With multi-channel support, the possibilities are virtually limitless;</a:t>
            </a:r>
            <a:endParaRPr sz="1467"/>
          </a:p>
          <a:p>
            <a:pPr marL="287859" indent="-287859" algn="just">
              <a:spcBef>
                <a:spcPts val="800"/>
              </a:spcBef>
              <a:buClr>
                <a:schemeClr val="dk1"/>
              </a:buClr>
              <a:buSzPts val="1400"/>
              <a:buFont typeface="Calibri"/>
              <a:buAutoNum type="romanUcPeriod"/>
            </a:pPr>
            <a:r>
              <a:rPr lang="en-GB" sz="1867" b="1">
                <a:solidFill>
                  <a:schemeClr val="dk1"/>
                </a:solidFill>
                <a:latin typeface="Calibri"/>
                <a:ea typeface="Calibri"/>
                <a:cs typeface="Calibri"/>
                <a:sym typeface="Calibri"/>
              </a:rPr>
              <a:t>Leadership: </a:t>
            </a:r>
            <a:r>
              <a:rPr lang="en-GB" sz="1867">
                <a:solidFill>
                  <a:schemeClr val="dk1"/>
                </a:solidFill>
                <a:latin typeface="Calibri"/>
                <a:ea typeface="Calibri"/>
                <a:cs typeface="Calibri"/>
                <a:sym typeface="Calibri"/>
              </a:rPr>
              <a:t>each band will have leader(s) who will oversee and contribute to the song making process including real-time collaborations;</a:t>
            </a:r>
            <a:endParaRPr sz="1467"/>
          </a:p>
          <a:p>
            <a:pPr marL="287859" indent="-287859" algn="just">
              <a:spcBef>
                <a:spcPts val="800"/>
              </a:spcBef>
              <a:buClr>
                <a:schemeClr val="dk1"/>
              </a:buClr>
              <a:buSzPts val="1400"/>
              <a:buFont typeface="Calibri"/>
              <a:buAutoNum type="romanUcPeriod"/>
            </a:pPr>
            <a:r>
              <a:rPr lang="en-GB" sz="1867" b="1">
                <a:solidFill>
                  <a:schemeClr val="dk1"/>
                </a:solidFill>
                <a:latin typeface="Calibri"/>
                <a:ea typeface="Calibri"/>
                <a:cs typeface="Calibri"/>
                <a:sym typeface="Calibri"/>
              </a:rPr>
              <a:t>Concentration: </a:t>
            </a:r>
            <a:r>
              <a:rPr lang="en-GB" sz="1867">
                <a:solidFill>
                  <a:schemeClr val="dk1"/>
                </a:solidFill>
                <a:latin typeface="Calibri"/>
                <a:ea typeface="Calibri"/>
                <a:cs typeface="Calibri"/>
                <a:sym typeface="Calibri"/>
              </a:rPr>
              <a:t>music creation is a very immersive activity that cater to all types of learners; children often go in the smallest details to refine a certain creation;</a:t>
            </a:r>
            <a:endParaRPr sz="1467"/>
          </a:p>
          <a:p>
            <a:pPr marL="287859" indent="-287859" algn="just">
              <a:spcBef>
                <a:spcPts val="800"/>
              </a:spcBef>
              <a:buClr>
                <a:schemeClr val="dk1"/>
              </a:buClr>
              <a:buSzPts val="1400"/>
              <a:buFont typeface="Calibri"/>
              <a:buAutoNum type="romanUcPeriod"/>
            </a:pPr>
            <a:r>
              <a:rPr lang="en-GB" sz="1867" b="1">
                <a:solidFill>
                  <a:schemeClr val="dk1"/>
                </a:solidFill>
                <a:latin typeface="Calibri"/>
                <a:ea typeface="Calibri"/>
                <a:cs typeface="Calibri"/>
                <a:sym typeface="Calibri"/>
              </a:rPr>
              <a:t>Patience: </a:t>
            </a:r>
            <a:r>
              <a:rPr lang="en-GB" sz="1867">
                <a:solidFill>
                  <a:schemeClr val="dk1"/>
                </a:solidFill>
                <a:latin typeface="Calibri"/>
                <a:ea typeface="Calibri"/>
                <a:cs typeface="Calibri"/>
                <a:sym typeface="Calibri"/>
              </a:rPr>
              <a:t>while the process is fun – it is always advisable for music creators not to work for hours at a time; in this light, children learn to be patient with their pieces and come back to them later with fresh perspective and ears;</a:t>
            </a:r>
            <a:endParaRPr sz="1467"/>
          </a:p>
          <a:p>
            <a:pPr marL="287859" indent="-287859" algn="just">
              <a:spcBef>
                <a:spcPts val="800"/>
              </a:spcBef>
              <a:buClr>
                <a:schemeClr val="dk1"/>
              </a:buClr>
              <a:buSzPts val="1400"/>
              <a:buFont typeface="Calibri"/>
              <a:buAutoNum type="romanUcPeriod"/>
            </a:pPr>
            <a:r>
              <a:rPr lang="en-GB" sz="1867" b="1">
                <a:solidFill>
                  <a:schemeClr val="dk1"/>
                </a:solidFill>
                <a:latin typeface="Calibri"/>
                <a:ea typeface="Calibri"/>
                <a:cs typeface="Calibri"/>
                <a:sym typeface="Calibri"/>
              </a:rPr>
              <a:t>Agency: </a:t>
            </a:r>
            <a:r>
              <a:rPr lang="en-GB" sz="1867">
                <a:solidFill>
                  <a:schemeClr val="dk1"/>
                </a:solidFill>
                <a:latin typeface="Calibri"/>
                <a:ea typeface="Calibri"/>
                <a:cs typeface="Calibri"/>
                <a:sym typeface="Calibri"/>
              </a:rPr>
              <a:t>children will share their music with the world through social media platforms.</a:t>
            </a:r>
            <a:endParaRPr sz="1467"/>
          </a:p>
        </p:txBody>
      </p:sp>
      <p:sp>
        <p:nvSpPr>
          <p:cNvPr id="788" name="Google Shape;788;p100"/>
          <p:cNvSpPr/>
          <p:nvPr/>
        </p:nvSpPr>
        <p:spPr>
          <a:xfrm>
            <a:off x="390525" y="211137"/>
            <a:ext cx="11410800" cy="1173200"/>
          </a:xfrm>
          <a:prstGeom prst="flowChartAlternateProcess">
            <a:avLst/>
          </a:prstGeom>
          <a:solidFill>
            <a:srgbClr val="FFCC00"/>
          </a:solidFill>
          <a:ln>
            <a:noFill/>
          </a:ln>
        </p:spPr>
        <p:txBody>
          <a:bodyPr spcFirstLastPara="1" wrap="square" lIns="91433" tIns="45700" rIns="91433" bIns="45700" anchor="ctr" anchorCtr="0">
            <a:noAutofit/>
          </a:bodyPr>
          <a:lstStyle/>
          <a:p>
            <a:pPr algn="ctr">
              <a:buClr>
                <a:srgbClr val="000000"/>
              </a:buClr>
              <a:buSzPts val="3000"/>
            </a:pPr>
            <a:r>
              <a:rPr lang="en-GB" sz="4000" b="1">
                <a:solidFill>
                  <a:srgbClr val="000000"/>
                </a:solidFill>
                <a:latin typeface="Calibri"/>
                <a:ea typeface="Calibri"/>
                <a:cs typeface="Calibri"/>
                <a:sym typeface="Calibri"/>
              </a:rPr>
              <a:t>StreetTraxx &amp; PSS</a:t>
            </a:r>
            <a:endParaRPr sz="1467"/>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grpSp>
        <p:nvGrpSpPr>
          <p:cNvPr id="794" name="Google Shape;794;p101"/>
          <p:cNvGrpSpPr/>
          <p:nvPr/>
        </p:nvGrpSpPr>
        <p:grpSpPr>
          <a:xfrm>
            <a:off x="0" y="-15874"/>
            <a:ext cx="12192000" cy="6873681"/>
            <a:chOff x="0" y="-15764"/>
            <a:chExt cx="12192000" cy="6873682"/>
          </a:xfrm>
        </p:grpSpPr>
        <p:sp>
          <p:nvSpPr>
            <p:cNvPr id="795" name="Google Shape;795;p101"/>
            <p:cNvSpPr txBox="1"/>
            <p:nvPr/>
          </p:nvSpPr>
          <p:spPr>
            <a:xfrm>
              <a:off x="0" y="6648218"/>
              <a:ext cx="12192000" cy="209700"/>
            </a:xfrm>
            <a:prstGeom prst="rect">
              <a:avLst/>
            </a:prstGeom>
            <a:solidFill>
              <a:srgbClr val="FFB500"/>
            </a:solidFill>
            <a:ln>
              <a:noFill/>
            </a:ln>
          </p:spPr>
          <p:txBody>
            <a:bodyPr spcFirstLastPara="1" wrap="square" lIns="91433" tIns="45700" rIns="91433" bIns="45700" anchor="ctr" anchorCtr="1">
              <a:noAutofit/>
            </a:bodyPr>
            <a:lstStyle/>
            <a:p>
              <a:endParaRPr sz="1867">
                <a:solidFill>
                  <a:schemeClr val="dk1"/>
                </a:solidFill>
                <a:latin typeface="Calibri"/>
                <a:ea typeface="Calibri"/>
                <a:cs typeface="Calibri"/>
                <a:sym typeface="Calibri"/>
              </a:endParaRPr>
            </a:p>
          </p:txBody>
        </p:sp>
        <p:sp>
          <p:nvSpPr>
            <p:cNvPr id="796" name="Google Shape;796;p101"/>
            <p:cNvSpPr txBox="1"/>
            <p:nvPr/>
          </p:nvSpPr>
          <p:spPr>
            <a:xfrm>
              <a:off x="0" y="-15764"/>
              <a:ext cx="12192000" cy="76200"/>
            </a:xfrm>
            <a:prstGeom prst="rect">
              <a:avLst/>
            </a:prstGeom>
            <a:solidFill>
              <a:srgbClr val="FFB500"/>
            </a:solidFill>
            <a:ln>
              <a:noFill/>
            </a:ln>
          </p:spPr>
          <p:txBody>
            <a:bodyPr spcFirstLastPara="1" wrap="square" lIns="91433" tIns="45700" rIns="91433" bIns="45700" anchor="ctr" anchorCtr="1">
              <a:noAutofit/>
            </a:bodyPr>
            <a:lstStyle/>
            <a:p>
              <a:endParaRPr sz="1867">
                <a:solidFill>
                  <a:schemeClr val="dk1"/>
                </a:solidFill>
                <a:latin typeface="Calibri"/>
                <a:ea typeface="Calibri"/>
                <a:cs typeface="Calibri"/>
                <a:sym typeface="Calibri"/>
              </a:endParaRPr>
            </a:p>
          </p:txBody>
        </p:sp>
      </p:grpSp>
      <p:sp>
        <p:nvSpPr>
          <p:cNvPr id="797" name="Google Shape;797;p101"/>
          <p:cNvSpPr txBox="1"/>
          <p:nvPr/>
        </p:nvSpPr>
        <p:spPr>
          <a:xfrm>
            <a:off x="196851" y="-38100"/>
            <a:ext cx="11992000" cy="379615"/>
          </a:xfrm>
          <a:prstGeom prst="rect">
            <a:avLst/>
          </a:prstGeom>
          <a:noFill/>
          <a:ln>
            <a:noFill/>
          </a:ln>
        </p:spPr>
        <p:txBody>
          <a:bodyPr spcFirstLastPara="1" wrap="square" lIns="91433" tIns="45700" rIns="91433" bIns="45700" anchor="t" anchorCtr="0">
            <a:spAutoFit/>
          </a:bodyPr>
          <a:lstStyle/>
          <a:p>
            <a:endParaRPr sz="1867">
              <a:solidFill>
                <a:schemeClr val="dk1"/>
              </a:solidFill>
              <a:latin typeface="Calibri"/>
              <a:ea typeface="Calibri"/>
              <a:cs typeface="Calibri"/>
              <a:sym typeface="Calibri"/>
            </a:endParaRPr>
          </a:p>
        </p:txBody>
      </p:sp>
      <p:sp>
        <p:nvSpPr>
          <p:cNvPr id="798" name="Google Shape;798;p101"/>
          <p:cNvSpPr txBox="1"/>
          <p:nvPr/>
        </p:nvSpPr>
        <p:spPr>
          <a:xfrm>
            <a:off x="196851" y="2336801"/>
            <a:ext cx="5734000" cy="3785611"/>
          </a:xfrm>
          <a:prstGeom prst="rect">
            <a:avLst/>
          </a:prstGeom>
          <a:noFill/>
          <a:ln>
            <a:noFill/>
          </a:ln>
        </p:spPr>
        <p:txBody>
          <a:bodyPr spcFirstLastPara="1" wrap="square" lIns="91433" tIns="45700" rIns="91433" bIns="45700" anchor="t" anchorCtr="0">
            <a:spAutoFit/>
          </a:bodyPr>
          <a:lstStyle/>
          <a:p>
            <a:pPr algn="just">
              <a:lnSpc>
                <a:spcPct val="150000"/>
              </a:lnSpc>
              <a:buClr>
                <a:schemeClr val="lt1"/>
              </a:buClr>
              <a:buSzPts val="1500"/>
            </a:pPr>
            <a:r>
              <a:rPr lang="en-GB" sz="2000" b="1">
                <a:solidFill>
                  <a:schemeClr val="lt1"/>
                </a:solidFill>
                <a:latin typeface="Calibri"/>
                <a:ea typeface="Calibri"/>
                <a:cs typeface="Calibri"/>
                <a:sym typeface="Calibri"/>
              </a:rPr>
              <a:t>Play facilitates healing, the development of adaptive life skills, healthy development, healthy relationships, fosters a sense of belonging and community, and promotes social cohesion. Neuroscience research shows children manage their stress through play and express their emotions through play where they lack the words (Rushton 2011). </a:t>
            </a:r>
            <a:endParaRPr sz="1467"/>
          </a:p>
        </p:txBody>
      </p:sp>
      <p:sp>
        <p:nvSpPr>
          <p:cNvPr id="799" name="Google Shape;799;p101"/>
          <p:cNvSpPr txBox="1"/>
          <p:nvPr/>
        </p:nvSpPr>
        <p:spPr>
          <a:xfrm>
            <a:off x="196851" y="1630363"/>
            <a:ext cx="11409200" cy="4935542"/>
          </a:xfrm>
          <a:prstGeom prst="rect">
            <a:avLst/>
          </a:prstGeom>
          <a:noFill/>
          <a:ln>
            <a:noFill/>
          </a:ln>
        </p:spPr>
        <p:txBody>
          <a:bodyPr spcFirstLastPara="1" wrap="square" lIns="91433" tIns="45700" rIns="91433" bIns="45700" anchor="t" anchorCtr="0">
            <a:spAutoFit/>
          </a:bodyPr>
          <a:lstStyle/>
          <a:p>
            <a:pPr algn="just">
              <a:buClr>
                <a:schemeClr val="dk1"/>
              </a:buClr>
              <a:buSzPts val="1400"/>
            </a:pPr>
            <a:r>
              <a:rPr lang="en-GB" sz="1867">
                <a:solidFill>
                  <a:schemeClr val="dk1"/>
                </a:solidFill>
                <a:latin typeface="Calibri"/>
                <a:ea typeface="Calibri"/>
                <a:cs typeface="Calibri"/>
                <a:sym typeface="Calibri"/>
              </a:rPr>
              <a:t>Lessons learnt and observations are prefaced by the fact that Lebanon has been going through a multi-crisis and it is difficult to attach the below observations exclusively due to Covid-19;</a:t>
            </a:r>
            <a:endParaRPr sz="1467"/>
          </a:p>
          <a:p>
            <a:pPr algn="just">
              <a:spcBef>
                <a:spcPts val="800"/>
              </a:spcBef>
              <a:buClr>
                <a:schemeClr val="dk1"/>
              </a:buClr>
              <a:buSzPts val="1400"/>
            </a:pPr>
            <a:endParaRPr sz="1867" b="1">
              <a:solidFill>
                <a:schemeClr val="dk1"/>
              </a:solidFill>
              <a:latin typeface="Calibri"/>
              <a:ea typeface="Calibri"/>
              <a:cs typeface="Calibri"/>
              <a:sym typeface="Calibri"/>
            </a:endParaRPr>
          </a:p>
          <a:p>
            <a:pPr indent="-118530" algn="just">
              <a:spcBef>
                <a:spcPts val="800"/>
              </a:spcBef>
              <a:buClr>
                <a:schemeClr val="dk1"/>
              </a:buClr>
              <a:buSzPts val="1400"/>
              <a:buFont typeface="Arial"/>
              <a:buChar char="•"/>
            </a:pPr>
            <a:r>
              <a:rPr lang="en-GB" sz="1867" b="1">
                <a:solidFill>
                  <a:schemeClr val="dk1"/>
                </a:solidFill>
                <a:latin typeface="Calibri"/>
                <a:ea typeface="Calibri"/>
                <a:cs typeface="Calibri"/>
                <a:sym typeface="Calibri"/>
              </a:rPr>
              <a:t>Increased child labor cases</a:t>
            </a:r>
            <a:r>
              <a:rPr lang="en-GB" sz="1867">
                <a:solidFill>
                  <a:schemeClr val="dk1"/>
                </a:solidFill>
                <a:latin typeface="Calibri"/>
                <a:ea typeface="Calibri"/>
                <a:cs typeface="Calibri"/>
                <a:sym typeface="Calibri"/>
              </a:rPr>
              <a:t>: not an exclusive result of the pandemic, but rather a multitude of crises where some families were forced to send their children to work to try to make ends meet.</a:t>
            </a:r>
            <a:endParaRPr sz="1467"/>
          </a:p>
          <a:p>
            <a:pPr indent="-118530" algn="just">
              <a:spcBef>
                <a:spcPts val="800"/>
              </a:spcBef>
              <a:buClr>
                <a:schemeClr val="dk1"/>
              </a:buClr>
              <a:buSzPts val="1400"/>
              <a:buFont typeface="Arial"/>
              <a:buChar char="•"/>
            </a:pPr>
            <a:r>
              <a:rPr lang="en-GB" sz="1867" b="1">
                <a:solidFill>
                  <a:schemeClr val="dk1"/>
                </a:solidFill>
                <a:latin typeface="Calibri"/>
                <a:ea typeface="Calibri"/>
                <a:cs typeface="Calibri"/>
                <a:sym typeface="Calibri"/>
              </a:rPr>
              <a:t>Increased violence at home: </a:t>
            </a:r>
            <a:r>
              <a:rPr lang="en-GB" sz="1867">
                <a:solidFill>
                  <a:schemeClr val="dk1"/>
                </a:solidFill>
                <a:latin typeface="Calibri"/>
                <a:ea typeface="Calibri"/>
                <a:cs typeface="Calibri"/>
                <a:sym typeface="Calibri"/>
              </a:rPr>
              <a:t>more cases were reported by children on being subjected to familial violence during lockdown;</a:t>
            </a:r>
            <a:endParaRPr sz="1467"/>
          </a:p>
          <a:p>
            <a:pPr indent="-118530" algn="just">
              <a:spcBef>
                <a:spcPts val="800"/>
              </a:spcBef>
              <a:buClr>
                <a:schemeClr val="dk1"/>
              </a:buClr>
              <a:buSzPts val="1400"/>
              <a:buFont typeface="Arial"/>
              <a:buChar char="•"/>
            </a:pPr>
            <a:r>
              <a:rPr lang="en-GB" sz="1867" b="1">
                <a:solidFill>
                  <a:schemeClr val="dk1"/>
                </a:solidFill>
                <a:latin typeface="Calibri"/>
                <a:ea typeface="Calibri"/>
                <a:cs typeface="Calibri"/>
                <a:sym typeface="Calibri"/>
              </a:rPr>
              <a:t>Increased hyperactivity </a:t>
            </a:r>
            <a:r>
              <a:rPr lang="en-GB" sz="1867">
                <a:solidFill>
                  <a:schemeClr val="dk1"/>
                </a:solidFill>
                <a:latin typeface="Calibri"/>
                <a:ea typeface="Calibri"/>
                <a:cs typeface="Calibri"/>
                <a:sym typeface="Calibri"/>
              </a:rPr>
              <a:t>as many children, post-lockdown, weren’t able to stay focused and sit for long periods of time;</a:t>
            </a:r>
            <a:endParaRPr sz="1467"/>
          </a:p>
          <a:p>
            <a:pPr indent="-118530" algn="just">
              <a:spcBef>
                <a:spcPts val="800"/>
              </a:spcBef>
              <a:buClr>
                <a:schemeClr val="dk1"/>
              </a:buClr>
              <a:buSzPts val="1400"/>
              <a:buFont typeface="Arial"/>
              <a:buChar char="•"/>
            </a:pPr>
            <a:r>
              <a:rPr lang="en-GB" sz="1867" b="1">
                <a:solidFill>
                  <a:schemeClr val="dk1"/>
                </a:solidFill>
                <a:latin typeface="Calibri"/>
                <a:ea typeface="Calibri"/>
                <a:cs typeface="Calibri"/>
                <a:sym typeface="Calibri"/>
              </a:rPr>
              <a:t>Increased tendency for physical activities </a:t>
            </a:r>
            <a:r>
              <a:rPr lang="en-GB" sz="1867">
                <a:solidFill>
                  <a:schemeClr val="dk1"/>
                </a:solidFill>
                <a:latin typeface="Calibri"/>
                <a:ea typeface="Calibri"/>
                <a:cs typeface="Calibri"/>
                <a:sym typeface="Calibri"/>
              </a:rPr>
              <a:t>manifested in children being more engaged in activities including physical movement, body music, etc.</a:t>
            </a:r>
            <a:endParaRPr sz="1467"/>
          </a:p>
          <a:p>
            <a:pPr indent="-118530" algn="just">
              <a:spcBef>
                <a:spcPts val="800"/>
              </a:spcBef>
              <a:buClr>
                <a:schemeClr val="dk1"/>
              </a:buClr>
              <a:buSzPts val="1400"/>
              <a:buFont typeface="Arial"/>
              <a:buChar char="•"/>
            </a:pPr>
            <a:r>
              <a:rPr lang="en-GB" sz="1867" b="1">
                <a:solidFill>
                  <a:schemeClr val="dk1"/>
                </a:solidFill>
                <a:latin typeface="Calibri"/>
                <a:ea typeface="Calibri"/>
                <a:cs typeface="Calibri"/>
                <a:sym typeface="Calibri"/>
              </a:rPr>
              <a:t>Increased eagerness for group-work and collaboration activities</a:t>
            </a:r>
            <a:endParaRPr sz="1467"/>
          </a:p>
          <a:p>
            <a:pPr algn="just">
              <a:spcBef>
                <a:spcPts val="800"/>
              </a:spcBef>
              <a:buClr>
                <a:schemeClr val="dk1"/>
              </a:buClr>
              <a:buSzPts val="1400"/>
            </a:pPr>
            <a:endParaRPr sz="1867">
              <a:solidFill>
                <a:schemeClr val="dk1"/>
              </a:solidFill>
              <a:latin typeface="Calibri"/>
              <a:ea typeface="Calibri"/>
              <a:cs typeface="Calibri"/>
              <a:sym typeface="Calibri"/>
            </a:endParaRPr>
          </a:p>
          <a:p>
            <a:pPr>
              <a:spcBef>
                <a:spcPts val="800"/>
              </a:spcBef>
            </a:pPr>
            <a:endParaRPr sz="1867">
              <a:solidFill>
                <a:schemeClr val="dk1"/>
              </a:solidFill>
              <a:latin typeface="Calibri"/>
              <a:ea typeface="Calibri"/>
              <a:cs typeface="Calibri"/>
              <a:sym typeface="Calibri"/>
            </a:endParaRPr>
          </a:p>
        </p:txBody>
      </p:sp>
      <p:sp>
        <p:nvSpPr>
          <p:cNvPr id="800" name="Google Shape;800;p101"/>
          <p:cNvSpPr/>
          <p:nvPr/>
        </p:nvSpPr>
        <p:spPr>
          <a:xfrm>
            <a:off x="390525" y="211137"/>
            <a:ext cx="11410800" cy="1173200"/>
          </a:xfrm>
          <a:prstGeom prst="flowChartAlternateProcess">
            <a:avLst/>
          </a:prstGeom>
          <a:solidFill>
            <a:srgbClr val="FFCC00"/>
          </a:solidFill>
          <a:ln>
            <a:noFill/>
          </a:ln>
        </p:spPr>
        <p:txBody>
          <a:bodyPr spcFirstLastPara="1" wrap="square" lIns="91433" tIns="45700" rIns="91433" bIns="45700" anchor="ctr" anchorCtr="0">
            <a:noAutofit/>
          </a:bodyPr>
          <a:lstStyle/>
          <a:p>
            <a:pPr algn="ctr">
              <a:buClr>
                <a:srgbClr val="000000"/>
              </a:buClr>
              <a:buSzPts val="3000"/>
            </a:pPr>
            <a:r>
              <a:rPr lang="en-GB" sz="4000" b="1">
                <a:solidFill>
                  <a:srgbClr val="000000"/>
                </a:solidFill>
                <a:latin typeface="Calibri"/>
                <a:ea typeface="Calibri"/>
                <a:cs typeface="Calibri"/>
                <a:sym typeface="Calibri"/>
              </a:rPr>
              <a:t>Lessons Learnt &amp; Observations</a:t>
            </a:r>
            <a:endParaRPr sz="1467"/>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103"/>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GB"/>
              <a:t>Breakout Group Discussions</a:t>
            </a:r>
            <a:endParaRPr/>
          </a:p>
        </p:txBody>
      </p:sp>
      <p:sp>
        <p:nvSpPr>
          <p:cNvPr id="812" name="Google Shape;812;p103"/>
          <p:cNvSpPr txBox="1">
            <a:spLocks noGrp="1"/>
          </p:cNvSpPr>
          <p:nvPr>
            <p:ph type="body" idx="1"/>
          </p:nvPr>
        </p:nvSpPr>
        <p:spPr>
          <a:xfrm>
            <a:off x="415600" y="1536633"/>
            <a:ext cx="11360800" cy="5159600"/>
          </a:xfrm>
          <a:prstGeom prst="rect">
            <a:avLst/>
          </a:prstGeom>
        </p:spPr>
        <p:txBody>
          <a:bodyPr spcFirstLastPara="1" vert="horz" wrap="square" lIns="121900" tIns="121900" rIns="121900" bIns="121900" rtlCol="0" anchor="t" anchorCtr="0">
            <a:normAutofit/>
          </a:bodyPr>
          <a:lstStyle/>
          <a:p>
            <a:pPr marL="0" indent="0">
              <a:buNone/>
            </a:pPr>
            <a:r>
              <a:rPr lang="en-GB" sz="2400">
                <a:latin typeface="+mj-lt"/>
              </a:rPr>
              <a:t>4 Groups (1 F2F, 3 online), each of the speaker will be part of one group</a:t>
            </a:r>
            <a:endParaRPr sz="2400">
              <a:latin typeface="+mj-lt"/>
            </a:endParaRPr>
          </a:p>
          <a:p>
            <a:pPr marL="0" indent="0">
              <a:spcBef>
                <a:spcPts val="1600"/>
              </a:spcBef>
              <a:buNone/>
            </a:pPr>
            <a:r>
              <a:rPr lang="en-GB" sz="2400">
                <a:latin typeface="+mj-lt"/>
              </a:rPr>
              <a:t>Questions - pick and choose!</a:t>
            </a:r>
            <a:endParaRPr sz="2400">
              <a:latin typeface="+mj-lt"/>
            </a:endParaRPr>
          </a:p>
          <a:p>
            <a:pPr indent="-460547">
              <a:spcBef>
                <a:spcPts val="1600"/>
              </a:spcBef>
              <a:buSzPct val="100000"/>
              <a:buChar char="-"/>
            </a:pPr>
            <a:r>
              <a:rPr lang="en-GB" sz="2400">
                <a:latin typeface="+mj-lt"/>
              </a:rPr>
              <a:t>What were the </a:t>
            </a:r>
            <a:r>
              <a:rPr lang="en-GB" sz="2400" b="1">
                <a:latin typeface="+mj-lt"/>
              </a:rPr>
              <a:t>MHPSS needs</a:t>
            </a:r>
            <a:r>
              <a:rPr lang="en-GB" sz="2400">
                <a:latin typeface="+mj-lt"/>
              </a:rPr>
              <a:t> that you have encountered in your education programming during the Pandemic?</a:t>
            </a:r>
            <a:endParaRPr sz="2400">
              <a:latin typeface="+mj-lt"/>
            </a:endParaRPr>
          </a:p>
          <a:p>
            <a:pPr indent="-460547">
              <a:buSzPct val="100000"/>
              <a:buChar char="-"/>
            </a:pPr>
            <a:r>
              <a:rPr lang="en-GB" sz="2400">
                <a:latin typeface="+mj-lt"/>
              </a:rPr>
              <a:t>What were the specific challenges faced by particularly </a:t>
            </a:r>
            <a:r>
              <a:rPr lang="en-GB" sz="2400" b="1">
                <a:latin typeface="+mj-lt"/>
              </a:rPr>
              <a:t>vulnerable groups such as children with disabilities, displaced families</a:t>
            </a:r>
            <a:r>
              <a:rPr lang="en-GB" sz="2400">
                <a:latin typeface="+mj-lt"/>
              </a:rPr>
              <a:t>, and others? Were there age group or gender specific issues?</a:t>
            </a:r>
            <a:endParaRPr sz="2400">
              <a:latin typeface="+mj-lt"/>
            </a:endParaRPr>
          </a:p>
          <a:p>
            <a:pPr indent="-460547">
              <a:buSzPct val="100000"/>
              <a:buChar char="-"/>
            </a:pPr>
            <a:r>
              <a:rPr lang="en-GB" sz="2400" b="1">
                <a:latin typeface="+mj-lt"/>
              </a:rPr>
              <a:t>Fragile contexts with multiple crises</a:t>
            </a:r>
            <a:r>
              <a:rPr lang="en-GB" sz="2400">
                <a:latin typeface="+mj-lt"/>
              </a:rPr>
              <a:t>: do you have specific examples of contexts facing multiple crises (disasters, armed conflicts etc.) where the Pandemic created additional vulnerabilities and what were the impacts on your education programming?</a:t>
            </a:r>
            <a:endParaRPr sz="2400">
              <a:latin typeface="+mj-lt"/>
            </a:endParaRPr>
          </a:p>
          <a:p>
            <a:pPr indent="0">
              <a:spcBef>
                <a:spcPts val="1600"/>
              </a:spcBef>
              <a:spcAft>
                <a:spcPts val="1600"/>
              </a:spcAft>
              <a:buNone/>
            </a:pPr>
            <a:endParaRPr/>
          </a:p>
        </p:txBody>
      </p:sp>
      <p:sp>
        <p:nvSpPr>
          <p:cNvPr id="2" name="Segnaposto numero diapositiva 1">
            <a:extLst>
              <a:ext uri="{FF2B5EF4-FFF2-40B4-BE49-F238E27FC236}">
                <a16:creationId xmlns:a16="http://schemas.microsoft.com/office/drawing/2014/main" id="{D642ABE1-547D-C946-90D9-A5587D9AE7AD}"/>
              </a:ext>
            </a:extLst>
          </p:cNvPr>
          <p:cNvSpPr>
            <a:spLocks noGrp="1"/>
          </p:cNvSpPr>
          <p:nvPr>
            <p:ph type="sldNum" idx="12"/>
          </p:nvPr>
        </p:nvSpPr>
        <p:spPr/>
        <p:txBody>
          <a:bodyPr/>
          <a:lstStyle/>
          <a:p>
            <a:fld id="{00000000-1234-1234-1234-123412341234}" type="slidenum">
              <a:rPr lang="en-GB" smtClean="0"/>
              <a:pPr/>
              <a:t>28</a:t>
            </a:fld>
            <a:endParaRPr lang="en-GB"/>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Shape 822"/>
        <p:cNvGrpSpPr/>
        <p:nvPr/>
      </p:nvGrpSpPr>
      <p:grpSpPr>
        <a:xfrm>
          <a:off x="0" y="0"/>
          <a:ext cx="0" cy="0"/>
          <a:chOff x="0" y="0"/>
          <a:chExt cx="0" cy="0"/>
        </a:xfrm>
      </p:grpSpPr>
      <p:sp>
        <p:nvSpPr>
          <p:cNvPr id="823" name="Google Shape;823;p105"/>
          <p:cNvSpPr txBox="1">
            <a:spLocks noGrp="1"/>
          </p:cNvSpPr>
          <p:nvPr>
            <p:ph type="title"/>
          </p:nvPr>
        </p:nvSpPr>
        <p:spPr>
          <a:xfrm>
            <a:off x="517200" y="593367"/>
            <a:ext cx="11360800" cy="984781"/>
          </a:xfrm>
          <a:prstGeom prst="rect">
            <a:avLst/>
          </a:prstGeom>
        </p:spPr>
        <p:txBody>
          <a:bodyPr spcFirstLastPara="1" vert="horz" wrap="square" lIns="121900" tIns="121900" rIns="121900" bIns="121900" rtlCol="0" anchor="t" anchorCtr="0">
            <a:spAutoFit/>
          </a:bodyPr>
          <a:lstStyle/>
          <a:p>
            <a:r>
              <a:rPr lang="en-GB" sz="5300"/>
              <a:t>Group 2 (Online)</a:t>
            </a:r>
            <a:endParaRPr sz="5300"/>
          </a:p>
        </p:txBody>
      </p:sp>
      <p:sp>
        <p:nvSpPr>
          <p:cNvPr id="824" name="Google Shape;824;p105"/>
          <p:cNvSpPr txBox="1">
            <a:spLocks noGrp="1"/>
          </p:cNvSpPr>
          <p:nvPr>
            <p:ph type="body" idx="1"/>
          </p:nvPr>
        </p:nvSpPr>
        <p:spPr>
          <a:xfrm>
            <a:off x="314001" y="2135020"/>
            <a:ext cx="11769233" cy="3305660"/>
          </a:xfrm>
          <a:prstGeom prst="rect">
            <a:avLst/>
          </a:prstGeom>
        </p:spPr>
        <p:txBody>
          <a:bodyPr spcFirstLastPara="1" vert="horz" wrap="square" lIns="121900" tIns="121900" rIns="121900" bIns="121900" rtlCol="0" anchor="t" anchorCtr="0">
            <a:noAutofit/>
          </a:bodyPr>
          <a:lstStyle/>
          <a:p>
            <a:pPr marL="457200" indent="-457200">
              <a:spcBef>
                <a:spcPts val="1600"/>
              </a:spcBef>
              <a:buFont typeface="Courier New" panose="02070309020205020404" pitchFamily="49" charset="0"/>
              <a:buChar char="o"/>
            </a:pPr>
            <a:r>
              <a:rPr lang="en-GB" sz="3200">
                <a:solidFill>
                  <a:schemeClr val="dk1"/>
                </a:solidFill>
              </a:rPr>
              <a:t>Forced marriage, early pregnancy following crises</a:t>
            </a:r>
            <a:endParaRPr lang="en-GB" sz="3200">
              <a:solidFill>
                <a:schemeClr val="dk1"/>
              </a:solidFill>
              <a:cs typeface="Calibri" panose="020F0502020204030204"/>
            </a:endParaRPr>
          </a:p>
          <a:p>
            <a:pPr marL="457200" indent="-457200">
              <a:spcBef>
                <a:spcPts val="1600"/>
              </a:spcBef>
              <a:buFont typeface="Courier New" panose="02070309020205020404" pitchFamily="49" charset="0"/>
              <a:buChar char="o"/>
            </a:pPr>
            <a:r>
              <a:rPr lang="en-GB" sz="3200">
                <a:solidFill>
                  <a:schemeClr val="dk1"/>
                </a:solidFill>
              </a:rPr>
              <a:t>Flooding and drought</a:t>
            </a:r>
            <a:endParaRPr lang="en-GB" sz="3200">
              <a:solidFill>
                <a:schemeClr val="dk1"/>
              </a:solidFill>
              <a:cs typeface="Calibri" panose="020F0502020204030204"/>
            </a:endParaRPr>
          </a:p>
          <a:p>
            <a:pPr marL="457200" indent="-457200">
              <a:spcBef>
                <a:spcPts val="1600"/>
              </a:spcBef>
              <a:buFont typeface="Courier New" panose="02070309020205020404" pitchFamily="49" charset="0"/>
              <a:buChar char="o"/>
            </a:pPr>
            <a:r>
              <a:rPr lang="en-GB" sz="3200">
                <a:solidFill>
                  <a:schemeClr val="dk1"/>
                </a:solidFill>
              </a:rPr>
              <a:t>Displacement of 2 million IDPS in Mali Burkina Niger</a:t>
            </a:r>
            <a:endParaRPr lang="en-GB" sz="3200">
              <a:solidFill>
                <a:schemeClr val="dk1"/>
              </a:solidFill>
              <a:cs typeface="Calibri" panose="020F0502020204030204"/>
            </a:endParaRPr>
          </a:p>
          <a:p>
            <a:pPr marL="457200" indent="-457200">
              <a:spcBef>
                <a:spcPts val="1600"/>
              </a:spcBef>
              <a:buFont typeface="Courier New" panose="02070309020205020404" pitchFamily="49" charset="0"/>
              <a:buChar char="o"/>
            </a:pPr>
            <a:r>
              <a:rPr lang="en-GB" sz="3200">
                <a:solidFill>
                  <a:schemeClr val="dk1"/>
                </a:solidFill>
              </a:rPr>
              <a:t>School closures (1664 in Mali in August 21)</a:t>
            </a:r>
            <a:endParaRPr sz="3200">
              <a:solidFill>
                <a:schemeClr val="dk1"/>
              </a:solidFill>
              <a:cs typeface="Calibri" panose="020F0502020204030204"/>
            </a:endParaRPr>
          </a:p>
        </p:txBody>
      </p:sp>
      <p:sp>
        <p:nvSpPr>
          <p:cNvPr id="2" name="Segnaposto numero diapositiva 1">
            <a:extLst>
              <a:ext uri="{FF2B5EF4-FFF2-40B4-BE49-F238E27FC236}">
                <a16:creationId xmlns:a16="http://schemas.microsoft.com/office/drawing/2014/main" id="{02CD7B8A-D171-1240-BA04-A58F1325A3C5}"/>
              </a:ext>
            </a:extLst>
          </p:cNvPr>
          <p:cNvSpPr>
            <a:spLocks noGrp="1"/>
          </p:cNvSpPr>
          <p:nvPr>
            <p:ph type="sldNum" idx="12"/>
          </p:nvPr>
        </p:nvSpPr>
        <p:spPr/>
        <p:txBody>
          <a:bodyPr/>
          <a:lstStyle/>
          <a:p>
            <a:fld id="{00000000-1234-1234-1234-123412341234}" type="slidenum">
              <a:rPr lang="en-GB" smtClean="0"/>
              <a:pPr/>
              <a:t>29</a:t>
            </a:fld>
            <a:endParaRPr lang="en-GB"/>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14">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6">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olo 1">
            <a:extLst>
              <a:ext uri="{FF2B5EF4-FFF2-40B4-BE49-F238E27FC236}">
                <a16:creationId xmlns:a16="http://schemas.microsoft.com/office/drawing/2014/main" id="{4602C65B-B08F-B34A-A2D8-B93FB02A77E7}"/>
              </a:ext>
            </a:extLst>
          </p:cNvPr>
          <p:cNvSpPr>
            <a:spLocks noGrp="1"/>
          </p:cNvSpPr>
          <p:nvPr>
            <p:ph type="title"/>
          </p:nvPr>
        </p:nvSpPr>
        <p:spPr>
          <a:xfrm>
            <a:off x="1179226" y="1280679"/>
            <a:ext cx="9833548" cy="1325563"/>
          </a:xfrm>
        </p:spPr>
        <p:txBody>
          <a:bodyPr anchor="b">
            <a:normAutofit/>
          </a:bodyPr>
          <a:lstStyle/>
          <a:p>
            <a:pPr algn="ctr"/>
            <a:r>
              <a:rPr lang="it-CH" sz="3600">
                <a:solidFill>
                  <a:schemeClr val="tx2"/>
                </a:solidFill>
              </a:rPr>
              <a:t>Abstract</a:t>
            </a:r>
          </a:p>
        </p:txBody>
      </p:sp>
      <p:grpSp>
        <p:nvGrpSpPr>
          <p:cNvPr id="32" name="Group 18">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20" name="Freeform: Shape 19">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20">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22">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egnaposto contenuto 2">
            <a:extLst>
              <a:ext uri="{FF2B5EF4-FFF2-40B4-BE49-F238E27FC236}">
                <a16:creationId xmlns:a16="http://schemas.microsoft.com/office/drawing/2014/main" id="{0023BA75-9261-124F-B0F7-8E945AC2FC80}"/>
              </a:ext>
            </a:extLst>
          </p:cNvPr>
          <p:cNvSpPr>
            <a:spLocks noGrp="1"/>
          </p:cNvSpPr>
          <p:nvPr>
            <p:ph idx="1"/>
          </p:nvPr>
        </p:nvSpPr>
        <p:spPr>
          <a:xfrm>
            <a:off x="1179226" y="2890979"/>
            <a:ext cx="9833548" cy="2693976"/>
          </a:xfrm>
        </p:spPr>
        <p:txBody>
          <a:bodyPr vert="horz" lIns="91440" tIns="45720" rIns="91440" bIns="45720" rtlCol="0" anchor="t">
            <a:normAutofit/>
          </a:bodyPr>
          <a:lstStyle/>
          <a:p>
            <a:pPr marL="0" indent="0">
              <a:buNone/>
            </a:pPr>
            <a:r>
              <a:rPr lang="it-CH" sz="1800" dirty="0">
                <a:solidFill>
                  <a:schemeClr val="tx2"/>
                </a:solidFill>
              </a:rPr>
              <a:t>Workshop 3 </a:t>
            </a:r>
            <a:r>
              <a:rPr lang="it-CH" sz="1800" dirty="0" err="1">
                <a:solidFill>
                  <a:schemeClr val="tx2"/>
                </a:solidFill>
              </a:rPr>
              <a:t>tackled</a:t>
            </a:r>
            <a:r>
              <a:rPr lang="it-CH" sz="1800" dirty="0">
                <a:solidFill>
                  <a:schemeClr val="tx2"/>
                </a:solidFill>
              </a:rPr>
              <a:t> the </a:t>
            </a:r>
            <a:r>
              <a:rPr lang="it-CH" sz="1800" dirty="0" err="1">
                <a:solidFill>
                  <a:schemeClr val="tx2"/>
                </a:solidFill>
              </a:rPr>
              <a:t>question</a:t>
            </a:r>
            <a:r>
              <a:rPr lang="it-CH" sz="1800" dirty="0">
                <a:solidFill>
                  <a:schemeClr val="tx2"/>
                </a:solidFill>
              </a:rPr>
              <a:t> of </a:t>
            </a:r>
            <a:r>
              <a:rPr lang="it-CH" sz="1800" dirty="0" err="1">
                <a:solidFill>
                  <a:schemeClr val="tx2"/>
                </a:solidFill>
              </a:rPr>
              <a:t>how</a:t>
            </a:r>
            <a:r>
              <a:rPr lang="it-CH" sz="1800" dirty="0">
                <a:solidFill>
                  <a:schemeClr val="tx2"/>
                </a:solidFill>
              </a:rPr>
              <a:t> </a:t>
            </a:r>
            <a:r>
              <a:rPr lang="it-CH" sz="1800" dirty="0" err="1">
                <a:solidFill>
                  <a:schemeClr val="tx2"/>
                </a:solidFill>
              </a:rPr>
              <a:t>organizations</a:t>
            </a:r>
            <a:r>
              <a:rPr lang="it-CH" sz="1800" dirty="0">
                <a:solidFill>
                  <a:schemeClr val="tx2"/>
                </a:solidFill>
              </a:rPr>
              <a:t> </a:t>
            </a:r>
            <a:r>
              <a:rPr lang="it-CH" sz="1800" dirty="0" err="1">
                <a:solidFill>
                  <a:schemeClr val="tx2"/>
                </a:solidFill>
              </a:rPr>
              <a:t>have</a:t>
            </a:r>
            <a:r>
              <a:rPr lang="it-CH" sz="1800" dirty="0">
                <a:solidFill>
                  <a:schemeClr val="tx2"/>
                </a:solidFill>
              </a:rPr>
              <a:t> </a:t>
            </a:r>
            <a:r>
              <a:rPr lang="it-CH" sz="1800" dirty="0" err="1">
                <a:solidFill>
                  <a:schemeClr val="tx2"/>
                </a:solidFill>
              </a:rPr>
              <a:t>been</a:t>
            </a:r>
            <a:r>
              <a:rPr lang="it-CH" sz="1800" dirty="0">
                <a:solidFill>
                  <a:schemeClr val="tx2"/>
                </a:solidFill>
              </a:rPr>
              <a:t> </a:t>
            </a:r>
            <a:r>
              <a:rPr lang="it-CH" sz="1800" dirty="0" err="1">
                <a:solidFill>
                  <a:schemeClr val="tx2"/>
                </a:solidFill>
              </a:rPr>
              <a:t>able</a:t>
            </a:r>
            <a:r>
              <a:rPr lang="it-CH" sz="1800" dirty="0">
                <a:solidFill>
                  <a:schemeClr val="tx2"/>
                </a:solidFill>
              </a:rPr>
              <a:t> to </a:t>
            </a:r>
            <a:r>
              <a:rPr lang="it-CH" sz="1800" dirty="0" err="1">
                <a:solidFill>
                  <a:schemeClr val="tx2"/>
                </a:solidFill>
              </a:rPr>
              <a:t>address</a:t>
            </a:r>
            <a:r>
              <a:rPr lang="it-CH" sz="1800" dirty="0">
                <a:solidFill>
                  <a:schemeClr val="tx2"/>
                </a:solidFill>
              </a:rPr>
              <a:t> Child </a:t>
            </a:r>
            <a:r>
              <a:rPr lang="it-CH" sz="1800" dirty="0" err="1">
                <a:solidFill>
                  <a:schemeClr val="tx2"/>
                </a:solidFill>
              </a:rPr>
              <a:t>Protection</a:t>
            </a:r>
            <a:r>
              <a:rPr lang="it-CH" sz="1800" dirty="0">
                <a:solidFill>
                  <a:schemeClr val="tx2"/>
                </a:solidFill>
              </a:rPr>
              <a:t> </a:t>
            </a:r>
            <a:r>
              <a:rPr lang="it-CH" sz="1800" dirty="0" err="1">
                <a:solidFill>
                  <a:schemeClr val="tx2"/>
                </a:solidFill>
              </a:rPr>
              <a:t>issues</a:t>
            </a:r>
            <a:r>
              <a:rPr lang="it-CH" sz="1800" dirty="0">
                <a:solidFill>
                  <a:schemeClr val="tx2"/>
                </a:solidFill>
              </a:rPr>
              <a:t> </a:t>
            </a:r>
            <a:r>
              <a:rPr lang="it-CH" sz="1800" dirty="0" err="1">
                <a:solidFill>
                  <a:schemeClr val="tx2"/>
                </a:solidFill>
              </a:rPr>
              <a:t>resulting</a:t>
            </a:r>
            <a:r>
              <a:rPr lang="it-CH" sz="1800" dirty="0">
                <a:solidFill>
                  <a:schemeClr val="tx2"/>
                </a:solidFill>
              </a:rPr>
              <a:t> from </a:t>
            </a:r>
            <a:r>
              <a:rPr lang="it-CH" sz="1800" dirty="0" err="1">
                <a:solidFill>
                  <a:schemeClr val="tx2"/>
                </a:solidFill>
              </a:rPr>
              <a:t>measures</a:t>
            </a:r>
            <a:r>
              <a:rPr lang="it-CH" sz="1800" dirty="0">
                <a:solidFill>
                  <a:schemeClr val="tx2"/>
                </a:solidFill>
              </a:rPr>
              <a:t> to </a:t>
            </a:r>
            <a:r>
              <a:rPr lang="it-CH" sz="1800" dirty="0" err="1">
                <a:solidFill>
                  <a:schemeClr val="tx2"/>
                </a:solidFill>
              </a:rPr>
              <a:t>contain</a:t>
            </a:r>
            <a:r>
              <a:rPr lang="it-CH" sz="1800" dirty="0">
                <a:solidFill>
                  <a:schemeClr val="tx2"/>
                </a:solidFill>
              </a:rPr>
              <a:t> COVID-19 </a:t>
            </a:r>
            <a:r>
              <a:rPr lang="it-CH" sz="1800" dirty="0" err="1">
                <a:solidFill>
                  <a:schemeClr val="tx2"/>
                </a:solidFill>
              </a:rPr>
              <a:t>such</a:t>
            </a:r>
            <a:r>
              <a:rPr lang="it-CH" sz="1800" dirty="0">
                <a:solidFill>
                  <a:schemeClr val="tx2"/>
                </a:solidFill>
              </a:rPr>
              <a:t> </a:t>
            </a:r>
            <a:r>
              <a:rPr lang="it-CH" sz="1800" dirty="0" err="1">
                <a:solidFill>
                  <a:schemeClr val="tx2"/>
                </a:solidFill>
              </a:rPr>
              <a:t>as</a:t>
            </a:r>
            <a:r>
              <a:rPr lang="it-CH" sz="1800" dirty="0">
                <a:solidFill>
                  <a:schemeClr val="tx2"/>
                </a:solidFill>
              </a:rPr>
              <a:t> school </a:t>
            </a:r>
            <a:r>
              <a:rPr lang="it-CH" sz="1800" dirty="0" err="1">
                <a:solidFill>
                  <a:schemeClr val="tx2"/>
                </a:solidFill>
              </a:rPr>
              <a:t>closures</a:t>
            </a:r>
            <a:r>
              <a:rPr lang="it-CH" sz="1800" dirty="0">
                <a:solidFill>
                  <a:schemeClr val="tx2"/>
                </a:solidFill>
              </a:rPr>
              <a:t> in </a:t>
            </a:r>
            <a:r>
              <a:rPr lang="it-CH" sz="1800" dirty="0" err="1">
                <a:solidFill>
                  <a:schemeClr val="tx2"/>
                </a:solidFill>
              </a:rPr>
              <a:t>their</a:t>
            </a:r>
            <a:r>
              <a:rPr lang="it-CH" sz="1800" dirty="0">
                <a:solidFill>
                  <a:schemeClr val="tx2"/>
                </a:solidFill>
              </a:rPr>
              <a:t> programming and </a:t>
            </a:r>
            <a:r>
              <a:rPr lang="it-CH" sz="1800" dirty="0" err="1">
                <a:solidFill>
                  <a:schemeClr val="tx2"/>
                </a:solidFill>
              </a:rPr>
              <a:t>provide</a:t>
            </a:r>
            <a:r>
              <a:rPr lang="it-CH" sz="1800" dirty="0">
                <a:solidFill>
                  <a:schemeClr val="tx2"/>
                </a:solidFill>
              </a:rPr>
              <a:t> MHPSS support to the </a:t>
            </a:r>
            <a:r>
              <a:rPr lang="it-CH" sz="1800" dirty="0" err="1">
                <a:solidFill>
                  <a:schemeClr val="tx2"/>
                </a:solidFill>
              </a:rPr>
              <a:t>most</a:t>
            </a:r>
            <a:r>
              <a:rPr lang="it-CH" sz="1800" dirty="0">
                <a:solidFill>
                  <a:schemeClr val="tx2"/>
                </a:solidFill>
              </a:rPr>
              <a:t> </a:t>
            </a:r>
            <a:r>
              <a:rPr lang="it-CH" sz="1800" dirty="0" err="1">
                <a:solidFill>
                  <a:schemeClr val="tx2"/>
                </a:solidFill>
              </a:rPr>
              <a:t>vulnerable</a:t>
            </a:r>
            <a:r>
              <a:rPr lang="it-CH" sz="1800" dirty="0">
                <a:solidFill>
                  <a:schemeClr val="tx2"/>
                </a:solidFill>
              </a:rPr>
              <a:t> </a:t>
            </a:r>
            <a:r>
              <a:rPr lang="it-CH" sz="1800" dirty="0" err="1">
                <a:solidFill>
                  <a:schemeClr val="tx2"/>
                </a:solidFill>
              </a:rPr>
              <a:t>children</a:t>
            </a:r>
            <a:r>
              <a:rPr lang="it-CH" sz="1800" dirty="0">
                <a:solidFill>
                  <a:schemeClr val="tx2"/>
                </a:solidFill>
              </a:rPr>
              <a:t>. Child </a:t>
            </a:r>
            <a:r>
              <a:rPr lang="it-CH" sz="1800" dirty="0" err="1">
                <a:solidFill>
                  <a:schemeClr val="tx2"/>
                </a:solidFill>
              </a:rPr>
              <a:t>Protection</a:t>
            </a:r>
            <a:r>
              <a:rPr lang="it-CH" sz="1800" dirty="0">
                <a:solidFill>
                  <a:schemeClr val="tx2"/>
                </a:solidFill>
              </a:rPr>
              <a:t> and </a:t>
            </a:r>
            <a:r>
              <a:rPr lang="it-CH" sz="1800" dirty="0" err="1">
                <a:solidFill>
                  <a:schemeClr val="tx2"/>
                </a:solidFill>
              </a:rPr>
              <a:t>Education</a:t>
            </a:r>
            <a:r>
              <a:rPr lang="it-CH" sz="1800" dirty="0">
                <a:solidFill>
                  <a:schemeClr val="tx2"/>
                </a:solidFill>
              </a:rPr>
              <a:t> in </a:t>
            </a:r>
            <a:r>
              <a:rPr lang="it-CH" sz="1800" dirty="0" err="1">
                <a:solidFill>
                  <a:schemeClr val="tx2"/>
                </a:solidFill>
              </a:rPr>
              <a:t>Emergencies</a:t>
            </a:r>
            <a:r>
              <a:rPr lang="it-CH" sz="1800" dirty="0">
                <a:solidFill>
                  <a:schemeClr val="tx2"/>
                </a:solidFill>
              </a:rPr>
              <a:t> </a:t>
            </a:r>
            <a:r>
              <a:rPr lang="it-CH" sz="1800" dirty="0" err="1">
                <a:solidFill>
                  <a:schemeClr val="tx2"/>
                </a:solidFill>
              </a:rPr>
              <a:t>experts</a:t>
            </a:r>
            <a:r>
              <a:rPr lang="it-CH" sz="1800" dirty="0">
                <a:solidFill>
                  <a:schemeClr val="tx2"/>
                </a:solidFill>
              </a:rPr>
              <a:t> from World Vision and </a:t>
            </a:r>
            <a:r>
              <a:rPr lang="it-CH" sz="1800" dirty="0" err="1">
                <a:solidFill>
                  <a:schemeClr val="tx2"/>
                </a:solidFill>
              </a:rPr>
              <a:t>Right</a:t>
            </a:r>
            <a:r>
              <a:rPr lang="it-CH" sz="1800" dirty="0">
                <a:solidFill>
                  <a:schemeClr val="tx2"/>
                </a:solidFill>
              </a:rPr>
              <a:t> to Play </a:t>
            </a:r>
            <a:r>
              <a:rPr lang="it-CH" sz="1800" dirty="0" err="1">
                <a:solidFill>
                  <a:schemeClr val="tx2"/>
                </a:solidFill>
              </a:rPr>
              <a:t>talked</a:t>
            </a:r>
            <a:r>
              <a:rPr lang="it-CH" sz="1800" dirty="0">
                <a:solidFill>
                  <a:schemeClr val="tx2"/>
                </a:solidFill>
              </a:rPr>
              <a:t> </a:t>
            </a:r>
            <a:r>
              <a:rPr lang="it-CH" sz="1800" dirty="0" err="1">
                <a:solidFill>
                  <a:schemeClr val="tx2"/>
                </a:solidFill>
              </a:rPr>
              <a:t>about</a:t>
            </a:r>
            <a:r>
              <a:rPr lang="it-CH" sz="1800" dirty="0">
                <a:solidFill>
                  <a:schemeClr val="tx2"/>
                </a:solidFill>
              </a:rPr>
              <a:t> </a:t>
            </a:r>
            <a:r>
              <a:rPr lang="it-CH" sz="1800" dirty="0" err="1">
                <a:solidFill>
                  <a:schemeClr val="tx2"/>
                </a:solidFill>
              </a:rPr>
              <a:t>their</a:t>
            </a:r>
            <a:r>
              <a:rPr lang="it-CH" sz="1800" dirty="0">
                <a:solidFill>
                  <a:schemeClr val="tx2"/>
                </a:solidFill>
              </a:rPr>
              <a:t> </a:t>
            </a:r>
            <a:r>
              <a:rPr lang="it-CH" sz="1800" dirty="0" err="1">
                <a:solidFill>
                  <a:schemeClr val="tx2"/>
                </a:solidFill>
              </a:rPr>
              <a:t>experiences</a:t>
            </a:r>
            <a:r>
              <a:rPr lang="it-CH" sz="1800" dirty="0">
                <a:solidFill>
                  <a:schemeClr val="tx2"/>
                </a:solidFill>
              </a:rPr>
              <a:t> </a:t>
            </a:r>
            <a:r>
              <a:rPr lang="it-CH" sz="1800" dirty="0" err="1">
                <a:solidFill>
                  <a:schemeClr val="tx2"/>
                </a:solidFill>
              </a:rPr>
              <a:t>during</a:t>
            </a:r>
            <a:r>
              <a:rPr lang="it-CH" sz="1800" dirty="0">
                <a:solidFill>
                  <a:schemeClr val="tx2"/>
                </a:solidFill>
              </a:rPr>
              <a:t> the Pandemic and </a:t>
            </a:r>
            <a:r>
              <a:rPr lang="it-CH" sz="1800" dirty="0" err="1">
                <a:solidFill>
                  <a:schemeClr val="tx2"/>
                </a:solidFill>
              </a:rPr>
              <a:t>what</a:t>
            </a:r>
            <a:r>
              <a:rPr lang="it-CH" sz="1800" dirty="0">
                <a:solidFill>
                  <a:schemeClr val="tx2"/>
                </a:solidFill>
              </a:rPr>
              <a:t> </a:t>
            </a:r>
            <a:r>
              <a:rPr lang="it-CH" sz="1800" dirty="0" err="1">
                <a:solidFill>
                  <a:schemeClr val="tx2"/>
                </a:solidFill>
              </a:rPr>
              <a:t>this</a:t>
            </a:r>
            <a:r>
              <a:rPr lang="it-CH" sz="1800" dirty="0">
                <a:solidFill>
                  <a:schemeClr val="tx2"/>
                </a:solidFill>
              </a:rPr>
              <a:t> </a:t>
            </a:r>
            <a:r>
              <a:rPr lang="it-CH" sz="1800" dirty="0" err="1">
                <a:solidFill>
                  <a:schemeClr val="tx2"/>
                </a:solidFill>
              </a:rPr>
              <a:t>taught</a:t>
            </a:r>
            <a:r>
              <a:rPr lang="it-CH" sz="1800" dirty="0">
                <a:solidFill>
                  <a:schemeClr val="tx2"/>
                </a:solidFill>
              </a:rPr>
              <a:t> </a:t>
            </a:r>
            <a:r>
              <a:rPr lang="it-CH" sz="1800" dirty="0" err="1">
                <a:solidFill>
                  <a:schemeClr val="tx2"/>
                </a:solidFill>
              </a:rPr>
              <a:t>them</a:t>
            </a:r>
            <a:r>
              <a:rPr lang="it-CH" sz="1800" dirty="0">
                <a:solidFill>
                  <a:schemeClr val="tx2"/>
                </a:solidFill>
              </a:rPr>
              <a:t> for future </a:t>
            </a:r>
            <a:r>
              <a:rPr lang="it-CH" sz="1800" dirty="0" err="1">
                <a:solidFill>
                  <a:schemeClr val="tx2"/>
                </a:solidFill>
              </a:rPr>
              <a:t>emergencies</a:t>
            </a:r>
            <a:r>
              <a:rPr lang="it-CH" sz="1800" dirty="0">
                <a:solidFill>
                  <a:schemeClr val="tx2"/>
                </a:solidFill>
              </a:rPr>
              <a:t>. </a:t>
            </a:r>
            <a:r>
              <a:rPr lang="it-CH" sz="1800" dirty="0" err="1">
                <a:solidFill>
                  <a:schemeClr val="tx2"/>
                </a:solidFill>
              </a:rPr>
              <a:t>These</a:t>
            </a:r>
            <a:r>
              <a:rPr lang="it-CH" sz="1800" dirty="0">
                <a:solidFill>
                  <a:schemeClr val="tx2"/>
                </a:solidFill>
              </a:rPr>
              <a:t> </a:t>
            </a:r>
            <a:r>
              <a:rPr lang="it-CH" sz="1800" dirty="0" err="1">
                <a:solidFill>
                  <a:schemeClr val="tx2"/>
                </a:solidFill>
              </a:rPr>
              <a:t>presentations</a:t>
            </a:r>
            <a:r>
              <a:rPr lang="it-CH" sz="1800" dirty="0">
                <a:solidFill>
                  <a:schemeClr val="tx2"/>
                </a:solidFill>
              </a:rPr>
              <a:t> </a:t>
            </a:r>
            <a:r>
              <a:rPr lang="it-CH" sz="1800" dirty="0" err="1">
                <a:solidFill>
                  <a:schemeClr val="tx2"/>
                </a:solidFill>
              </a:rPr>
              <a:t>were</a:t>
            </a:r>
            <a:r>
              <a:rPr lang="it-CH" sz="1800" dirty="0">
                <a:solidFill>
                  <a:schemeClr val="tx2"/>
                </a:solidFill>
              </a:rPr>
              <a:t> </a:t>
            </a:r>
            <a:r>
              <a:rPr lang="it-CH" sz="1800" dirty="0" err="1">
                <a:solidFill>
                  <a:schemeClr val="tx2"/>
                </a:solidFill>
              </a:rPr>
              <a:t>complemented</a:t>
            </a:r>
            <a:r>
              <a:rPr lang="it-CH" sz="1800" dirty="0">
                <a:solidFill>
                  <a:schemeClr val="tx2"/>
                </a:solidFill>
              </a:rPr>
              <a:t> by </a:t>
            </a:r>
            <a:r>
              <a:rPr lang="it-CH" sz="1800" dirty="0" err="1">
                <a:solidFill>
                  <a:schemeClr val="tx2"/>
                </a:solidFill>
              </a:rPr>
              <a:t>two</a:t>
            </a:r>
            <a:r>
              <a:rPr lang="it-CH" sz="1800" dirty="0">
                <a:solidFill>
                  <a:schemeClr val="tx2"/>
                </a:solidFill>
              </a:rPr>
              <a:t> </a:t>
            </a:r>
            <a:r>
              <a:rPr lang="it-CH" sz="1800" dirty="0" err="1">
                <a:solidFill>
                  <a:schemeClr val="tx2"/>
                </a:solidFill>
              </a:rPr>
              <a:t>experts</a:t>
            </a:r>
            <a:r>
              <a:rPr lang="it-CH" sz="1800" dirty="0">
                <a:solidFill>
                  <a:schemeClr val="tx2"/>
                </a:solidFill>
              </a:rPr>
              <a:t> from Mali and Lebanon/Palestine </a:t>
            </a:r>
            <a:r>
              <a:rPr lang="it-CH" sz="1800" dirty="0" err="1">
                <a:solidFill>
                  <a:schemeClr val="tx2"/>
                </a:solidFill>
              </a:rPr>
              <a:t>who</a:t>
            </a:r>
            <a:r>
              <a:rPr lang="it-CH" sz="1800" dirty="0">
                <a:solidFill>
                  <a:schemeClr val="tx2"/>
                </a:solidFill>
              </a:rPr>
              <a:t> </a:t>
            </a:r>
            <a:r>
              <a:rPr lang="it-CH" sz="1800" dirty="0" err="1">
                <a:solidFill>
                  <a:schemeClr val="tx2"/>
                </a:solidFill>
              </a:rPr>
              <a:t>gave</a:t>
            </a:r>
            <a:r>
              <a:rPr lang="it-CH" sz="1800" dirty="0">
                <a:solidFill>
                  <a:schemeClr val="tx2"/>
                </a:solidFill>
              </a:rPr>
              <a:t> a field </a:t>
            </a:r>
            <a:r>
              <a:rPr lang="it-CH" sz="1800" dirty="0" err="1">
                <a:solidFill>
                  <a:schemeClr val="tx2"/>
                </a:solidFill>
              </a:rPr>
              <a:t>perspective</a:t>
            </a:r>
            <a:r>
              <a:rPr lang="it-CH" sz="1800" dirty="0">
                <a:solidFill>
                  <a:schemeClr val="tx2"/>
                </a:solidFill>
              </a:rPr>
              <a:t> on </a:t>
            </a:r>
            <a:r>
              <a:rPr lang="it-CH" sz="1800" dirty="0" err="1">
                <a:solidFill>
                  <a:schemeClr val="tx2"/>
                </a:solidFill>
              </a:rPr>
              <a:t>how</a:t>
            </a:r>
            <a:r>
              <a:rPr lang="it-CH" sz="1800" dirty="0">
                <a:solidFill>
                  <a:schemeClr val="tx2"/>
                </a:solidFill>
              </a:rPr>
              <a:t> school </a:t>
            </a:r>
            <a:r>
              <a:rPr lang="it-CH" sz="1800" dirty="0" err="1">
                <a:solidFill>
                  <a:schemeClr val="tx2"/>
                </a:solidFill>
              </a:rPr>
              <a:t>closures</a:t>
            </a:r>
            <a:r>
              <a:rPr lang="it-CH" sz="1800" dirty="0">
                <a:solidFill>
                  <a:schemeClr val="tx2"/>
                </a:solidFill>
              </a:rPr>
              <a:t> </a:t>
            </a:r>
            <a:r>
              <a:rPr lang="it-CH" sz="1800" dirty="0" err="1">
                <a:solidFill>
                  <a:schemeClr val="tx2"/>
                </a:solidFill>
              </a:rPr>
              <a:t>combined</a:t>
            </a:r>
            <a:r>
              <a:rPr lang="it-CH" sz="1800" dirty="0">
                <a:solidFill>
                  <a:schemeClr val="tx2"/>
                </a:solidFill>
              </a:rPr>
              <a:t> with </a:t>
            </a:r>
            <a:r>
              <a:rPr lang="it-CH" sz="1800" dirty="0" err="1">
                <a:solidFill>
                  <a:schemeClr val="tx2"/>
                </a:solidFill>
              </a:rPr>
              <a:t>parents</a:t>
            </a:r>
            <a:r>
              <a:rPr lang="it-CH" sz="1800" dirty="0">
                <a:solidFill>
                  <a:schemeClr val="tx2"/>
                </a:solidFill>
              </a:rPr>
              <a:t> and caregivers </a:t>
            </a:r>
            <a:r>
              <a:rPr lang="it-CH" sz="1800" dirty="0" err="1">
                <a:solidFill>
                  <a:schemeClr val="tx2"/>
                </a:solidFill>
              </a:rPr>
              <a:t>who</a:t>
            </a:r>
            <a:r>
              <a:rPr lang="it-CH" sz="1800" dirty="0">
                <a:solidFill>
                  <a:schemeClr val="tx2"/>
                </a:solidFill>
              </a:rPr>
              <a:t> </a:t>
            </a:r>
            <a:r>
              <a:rPr lang="it-CH" sz="1800" dirty="0" err="1">
                <a:solidFill>
                  <a:schemeClr val="tx2"/>
                </a:solidFill>
              </a:rPr>
              <a:t>had</a:t>
            </a:r>
            <a:r>
              <a:rPr lang="it-CH" sz="1800" dirty="0">
                <a:solidFill>
                  <a:schemeClr val="tx2"/>
                </a:solidFill>
              </a:rPr>
              <a:t> </a:t>
            </a:r>
            <a:r>
              <a:rPr lang="it-CH" sz="1800" dirty="0" err="1">
                <a:solidFill>
                  <a:schemeClr val="tx2"/>
                </a:solidFill>
              </a:rPr>
              <a:t>lost</a:t>
            </a:r>
            <a:r>
              <a:rPr lang="it-CH" sz="1800" dirty="0">
                <a:solidFill>
                  <a:schemeClr val="tx2"/>
                </a:solidFill>
              </a:rPr>
              <a:t> </a:t>
            </a:r>
            <a:r>
              <a:rPr lang="it-CH" sz="1800" dirty="0" err="1">
                <a:solidFill>
                  <a:schemeClr val="tx2"/>
                </a:solidFill>
              </a:rPr>
              <a:t>incomes</a:t>
            </a:r>
            <a:r>
              <a:rPr lang="it-CH" sz="1800" dirty="0">
                <a:solidFill>
                  <a:schemeClr val="tx2"/>
                </a:solidFill>
              </a:rPr>
              <a:t> and jobs due to COVID-19 </a:t>
            </a:r>
            <a:r>
              <a:rPr lang="it-CH" sz="1800" dirty="0" err="1">
                <a:solidFill>
                  <a:schemeClr val="tx2"/>
                </a:solidFill>
              </a:rPr>
              <a:t>had</a:t>
            </a:r>
            <a:r>
              <a:rPr lang="it-CH" sz="1800" dirty="0">
                <a:solidFill>
                  <a:schemeClr val="tx2"/>
                </a:solidFill>
              </a:rPr>
              <a:t> put </a:t>
            </a:r>
            <a:r>
              <a:rPr lang="it-CH" sz="1800" dirty="0" err="1">
                <a:solidFill>
                  <a:schemeClr val="tx2"/>
                </a:solidFill>
              </a:rPr>
              <a:t>children</a:t>
            </a:r>
            <a:r>
              <a:rPr lang="it-CH" sz="1800" dirty="0">
                <a:solidFill>
                  <a:schemeClr val="tx2"/>
                </a:solidFill>
              </a:rPr>
              <a:t> </a:t>
            </a:r>
            <a:r>
              <a:rPr lang="it-CH" sz="1800" dirty="0" err="1">
                <a:solidFill>
                  <a:schemeClr val="tx2"/>
                </a:solidFill>
              </a:rPr>
              <a:t>at</a:t>
            </a:r>
            <a:r>
              <a:rPr lang="it-CH" sz="1800" dirty="0">
                <a:solidFill>
                  <a:schemeClr val="tx2"/>
                </a:solidFill>
              </a:rPr>
              <a:t> </a:t>
            </a:r>
            <a:r>
              <a:rPr lang="it-CH" sz="1800" dirty="0" err="1">
                <a:solidFill>
                  <a:schemeClr val="tx2"/>
                </a:solidFill>
              </a:rPr>
              <a:t>higher</a:t>
            </a:r>
            <a:r>
              <a:rPr lang="it-CH" sz="1800" dirty="0">
                <a:solidFill>
                  <a:schemeClr val="tx2"/>
                </a:solidFill>
              </a:rPr>
              <a:t> risk of </a:t>
            </a:r>
            <a:r>
              <a:rPr lang="it-CH" sz="1800" dirty="0" err="1">
                <a:solidFill>
                  <a:schemeClr val="tx2"/>
                </a:solidFill>
              </a:rPr>
              <a:t>being</a:t>
            </a:r>
            <a:r>
              <a:rPr lang="it-CH" sz="1800" dirty="0">
                <a:solidFill>
                  <a:schemeClr val="tx2"/>
                </a:solidFill>
              </a:rPr>
              <a:t> </a:t>
            </a:r>
            <a:r>
              <a:rPr lang="it-CH" sz="1800" dirty="0" err="1">
                <a:solidFill>
                  <a:schemeClr val="tx2"/>
                </a:solidFill>
              </a:rPr>
              <a:t>pushed</a:t>
            </a:r>
            <a:r>
              <a:rPr lang="it-CH" sz="1800" dirty="0">
                <a:solidFill>
                  <a:schemeClr val="tx2"/>
                </a:solidFill>
              </a:rPr>
              <a:t> </a:t>
            </a:r>
            <a:r>
              <a:rPr lang="it-CH" sz="1800" dirty="0" err="1">
                <a:solidFill>
                  <a:schemeClr val="tx2"/>
                </a:solidFill>
              </a:rPr>
              <a:t>into</a:t>
            </a:r>
            <a:r>
              <a:rPr lang="it-CH" sz="1800" dirty="0">
                <a:solidFill>
                  <a:schemeClr val="tx2"/>
                </a:solidFill>
              </a:rPr>
              <a:t> </a:t>
            </a:r>
            <a:r>
              <a:rPr lang="it-CH" sz="1800" dirty="0" err="1">
                <a:solidFill>
                  <a:schemeClr val="tx2"/>
                </a:solidFill>
              </a:rPr>
              <a:t>harmful</a:t>
            </a:r>
            <a:r>
              <a:rPr lang="it-CH" sz="1800" dirty="0">
                <a:solidFill>
                  <a:schemeClr val="tx2"/>
                </a:solidFill>
              </a:rPr>
              <a:t> </a:t>
            </a:r>
            <a:r>
              <a:rPr lang="it-CH" sz="1800" dirty="0" err="1">
                <a:solidFill>
                  <a:schemeClr val="tx2"/>
                </a:solidFill>
              </a:rPr>
              <a:t>practices</a:t>
            </a:r>
            <a:r>
              <a:rPr lang="it-CH" sz="1800" dirty="0">
                <a:solidFill>
                  <a:schemeClr val="tx2"/>
                </a:solidFill>
              </a:rPr>
              <a:t> </a:t>
            </a:r>
            <a:r>
              <a:rPr lang="it-CH" sz="1800" dirty="0" err="1">
                <a:solidFill>
                  <a:schemeClr val="tx2"/>
                </a:solidFill>
              </a:rPr>
              <a:t>such</a:t>
            </a:r>
            <a:r>
              <a:rPr lang="it-CH" sz="1800" dirty="0">
                <a:solidFill>
                  <a:schemeClr val="tx2"/>
                </a:solidFill>
              </a:rPr>
              <a:t> </a:t>
            </a:r>
            <a:r>
              <a:rPr lang="it-CH" sz="1800" dirty="0" err="1">
                <a:solidFill>
                  <a:schemeClr val="tx2"/>
                </a:solidFill>
              </a:rPr>
              <a:t>as</a:t>
            </a:r>
            <a:r>
              <a:rPr lang="it-CH" sz="1800" dirty="0">
                <a:solidFill>
                  <a:schemeClr val="tx2"/>
                </a:solidFill>
              </a:rPr>
              <a:t> </a:t>
            </a:r>
            <a:r>
              <a:rPr lang="it-CH" sz="1800" dirty="0" err="1">
                <a:solidFill>
                  <a:schemeClr val="tx2"/>
                </a:solidFill>
              </a:rPr>
              <a:t>child</a:t>
            </a:r>
            <a:r>
              <a:rPr lang="it-CH" sz="1800" dirty="0">
                <a:solidFill>
                  <a:schemeClr val="tx2"/>
                </a:solidFill>
              </a:rPr>
              <a:t> </a:t>
            </a:r>
            <a:r>
              <a:rPr lang="it-CH" sz="1800" dirty="0" err="1">
                <a:solidFill>
                  <a:schemeClr val="tx2"/>
                </a:solidFill>
              </a:rPr>
              <a:t>labor</a:t>
            </a:r>
            <a:r>
              <a:rPr lang="it-CH" sz="1800" dirty="0">
                <a:solidFill>
                  <a:schemeClr val="tx2"/>
                </a:solidFill>
              </a:rPr>
              <a:t>. </a:t>
            </a:r>
            <a:r>
              <a:rPr lang="it-CH" sz="1800" dirty="0" err="1">
                <a:solidFill>
                  <a:schemeClr val="tx2"/>
                </a:solidFill>
              </a:rPr>
              <a:t>Participantshad</a:t>
            </a:r>
            <a:r>
              <a:rPr lang="it-CH" sz="1800" dirty="0">
                <a:solidFill>
                  <a:schemeClr val="tx2"/>
                </a:solidFill>
              </a:rPr>
              <a:t> </a:t>
            </a:r>
            <a:r>
              <a:rPr lang="it-CH" sz="1800" dirty="0" err="1">
                <a:solidFill>
                  <a:schemeClr val="tx2"/>
                </a:solidFill>
              </a:rPr>
              <a:t>then</a:t>
            </a:r>
            <a:r>
              <a:rPr lang="it-CH" sz="1800" dirty="0">
                <a:solidFill>
                  <a:schemeClr val="tx2"/>
                </a:solidFill>
              </a:rPr>
              <a:t> the chance to </a:t>
            </a:r>
            <a:r>
              <a:rPr lang="it-CH" sz="1800" dirty="0" err="1">
                <a:solidFill>
                  <a:schemeClr val="tx2"/>
                </a:solidFill>
              </a:rPr>
              <a:t>discuss</a:t>
            </a:r>
            <a:r>
              <a:rPr lang="it-CH" sz="1800" dirty="0">
                <a:solidFill>
                  <a:schemeClr val="tx2"/>
                </a:solidFill>
              </a:rPr>
              <a:t> the inputs by the speakers and share </a:t>
            </a:r>
            <a:r>
              <a:rPr lang="it-CH" sz="1800" dirty="0" err="1">
                <a:solidFill>
                  <a:schemeClr val="tx2"/>
                </a:solidFill>
              </a:rPr>
              <a:t>their</a:t>
            </a:r>
            <a:r>
              <a:rPr lang="it-CH" sz="1800" dirty="0">
                <a:solidFill>
                  <a:schemeClr val="tx2"/>
                </a:solidFill>
              </a:rPr>
              <a:t> </a:t>
            </a:r>
            <a:r>
              <a:rPr lang="it-CH" sz="1800" dirty="0" err="1">
                <a:solidFill>
                  <a:schemeClr val="tx2"/>
                </a:solidFill>
              </a:rPr>
              <a:t>experiences</a:t>
            </a:r>
            <a:r>
              <a:rPr lang="it-CH" sz="1800" dirty="0">
                <a:solidFill>
                  <a:schemeClr val="tx2"/>
                </a:solidFill>
              </a:rPr>
              <a:t>, </a:t>
            </a:r>
            <a:r>
              <a:rPr lang="it-CH" sz="1800" dirty="0" err="1">
                <a:solidFill>
                  <a:schemeClr val="tx2"/>
                </a:solidFill>
              </a:rPr>
              <a:t>lessons</a:t>
            </a:r>
            <a:r>
              <a:rPr lang="it-CH" sz="1800" dirty="0">
                <a:solidFill>
                  <a:schemeClr val="tx2"/>
                </a:solidFill>
              </a:rPr>
              <a:t> </a:t>
            </a:r>
            <a:r>
              <a:rPr lang="it-CH" sz="1800" dirty="0" err="1">
                <a:solidFill>
                  <a:schemeClr val="tx2"/>
                </a:solidFill>
              </a:rPr>
              <a:t>learned</a:t>
            </a:r>
            <a:r>
              <a:rPr lang="it-CH" sz="1800" dirty="0">
                <a:solidFill>
                  <a:schemeClr val="tx2"/>
                </a:solidFill>
              </a:rPr>
              <a:t> and best </a:t>
            </a:r>
            <a:r>
              <a:rPr lang="it-CH" sz="1800" dirty="0" err="1">
                <a:solidFill>
                  <a:schemeClr val="tx2"/>
                </a:solidFill>
              </a:rPr>
              <a:t>practices</a:t>
            </a:r>
            <a:r>
              <a:rPr lang="it-CH" sz="1800" dirty="0">
                <a:solidFill>
                  <a:schemeClr val="tx2"/>
                </a:solidFill>
              </a:rPr>
              <a:t> in </a:t>
            </a:r>
            <a:r>
              <a:rPr lang="it-CH" sz="1800" dirty="0" err="1">
                <a:solidFill>
                  <a:schemeClr val="tx2"/>
                </a:solidFill>
              </a:rPr>
              <a:t>their</a:t>
            </a:r>
            <a:r>
              <a:rPr lang="it-CH" sz="1800" dirty="0">
                <a:solidFill>
                  <a:schemeClr val="tx2"/>
                </a:solidFill>
              </a:rPr>
              <a:t> </a:t>
            </a:r>
            <a:r>
              <a:rPr lang="it-CH" sz="1800" dirty="0" err="1">
                <a:solidFill>
                  <a:schemeClr val="tx2"/>
                </a:solidFill>
              </a:rPr>
              <a:t>own</a:t>
            </a:r>
            <a:r>
              <a:rPr lang="it-CH" sz="1800" dirty="0">
                <a:solidFill>
                  <a:schemeClr val="tx2"/>
                </a:solidFill>
              </a:rPr>
              <a:t> </a:t>
            </a:r>
            <a:r>
              <a:rPr lang="it-CH" sz="1800" dirty="0" err="1">
                <a:solidFill>
                  <a:schemeClr val="tx2"/>
                </a:solidFill>
              </a:rPr>
              <a:t>contexts</a:t>
            </a:r>
            <a:r>
              <a:rPr lang="it-CH" sz="1800" dirty="0">
                <a:solidFill>
                  <a:schemeClr val="tx2"/>
                </a:solidFill>
              </a:rPr>
              <a:t>/projects. </a:t>
            </a:r>
          </a:p>
          <a:p>
            <a:endParaRPr lang="it-CH" sz="1800">
              <a:solidFill>
                <a:schemeClr val="tx2"/>
              </a:solidFill>
            </a:endParaRPr>
          </a:p>
        </p:txBody>
      </p:sp>
      <p:grpSp>
        <p:nvGrpSpPr>
          <p:cNvPr id="25" name="Group 24">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7" cy="2175328"/>
            <a:chOff x="-305" y="-1"/>
            <a:chExt cx="3832880" cy="2876136"/>
          </a:xfrm>
        </p:grpSpPr>
        <p:sp>
          <p:nvSpPr>
            <p:cNvPr id="26" name="Freeform: Shape 25">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Segnaposto numero diapositiva 3">
            <a:extLst>
              <a:ext uri="{FF2B5EF4-FFF2-40B4-BE49-F238E27FC236}">
                <a16:creationId xmlns:a16="http://schemas.microsoft.com/office/drawing/2014/main" id="{DD8D620C-75E0-C54E-B37B-BB18846D96EA}"/>
              </a:ext>
            </a:extLst>
          </p:cNvPr>
          <p:cNvSpPr>
            <a:spLocks noGrp="1"/>
          </p:cNvSpPr>
          <p:nvPr>
            <p:ph type="sldNum" sz="quarter" idx="12"/>
          </p:nvPr>
        </p:nvSpPr>
        <p:spPr/>
        <p:txBody>
          <a:bodyPr/>
          <a:lstStyle/>
          <a:p>
            <a:fld id="{684FEAF2-325C-864A-81E7-2025AB5FE97B}" type="slidenum">
              <a:rPr lang="it-CH" smtClean="0"/>
              <a:t>3</a:t>
            </a:fld>
            <a:endParaRPr lang="it-CH"/>
          </a:p>
        </p:txBody>
      </p:sp>
    </p:spTree>
    <p:extLst>
      <p:ext uri="{BB962C8B-B14F-4D97-AF65-F5344CB8AC3E}">
        <p14:creationId xmlns:p14="http://schemas.microsoft.com/office/powerpoint/2010/main" val="10313821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Shape 828"/>
        <p:cNvGrpSpPr/>
        <p:nvPr/>
      </p:nvGrpSpPr>
      <p:grpSpPr>
        <a:xfrm>
          <a:off x="0" y="0"/>
          <a:ext cx="0" cy="0"/>
          <a:chOff x="0" y="0"/>
          <a:chExt cx="0" cy="0"/>
        </a:xfrm>
      </p:grpSpPr>
      <p:sp>
        <p:nvSpPr>
          <p:cNvPr id="829" name="Google Shape;829;p106"/>
          <p:cNvSpPr txBox="1">
            <a:spLocks noGrp="1"/>
          </p:cNvSpPr>
          <p:nvPr>
            <p:ph type="title"/>
          </p:nvPr>
        </p:nvSpPr>
        <p:spPr>
          <a:xfrm>
            <a:off x="517200" y="491767"/>
            <a:ext cx="11360800" cy="984781"/>
          </a:xfrm>
          <a:prstGeom prst="rect">
            <a:avLst/>
          </a:prstGeom>
        </p:spPr>
        <p:txBody>
          <a:bodyPr spcFirstLastPara="1" vert="horz" wrap="square" lIns="121900" tIns="121900" rIns="121900" bIns="121900" rtlCol="0" anchor="t" anchorCtr="0">
            <a:spAutoFit/>
          </a:bodyPr>
          <a:lstStyle/>
          <a:p>
            <a:r>
              <a:rPr lang="en-GB" sz="5300"/>
              <a:t>Group 3 (Online)</a:t>
            </a:r>
            <a:endParaRPr sz="5300"/>
          </a:p>
        </p:txBody>
      </p:sp>
      <p:sp>
        <p:nvSpPr>
          <p:cNvPr id="830" name="Google Shape;830;p106"/>
          <p:cNvSpPr txBox="1">
            <a:spLocks noGrp="1"/>
          </p:cNvSpPr>
          <p:nvPr>
            <p:ph type="body" idx="1"/>
          </p:nvPr>
        </p:nvSpPr>
        <p:spPr>
          <a:xfrm>
            <a:off x="415600" y="1450000"/>
            <a:ext cx="11360800" cy="5321200"/>
          </a:xfrm>
          <a:prstGeom prst="rect">
            <a:avLst/>
          </a:prstGeom>
        </p:spPr>
        <p:txBody>
          <a:bodyPr spcFirstLastPara="1" vert="horz" wrap="square" lIns="121900" tIns="121900" rIns="121900" bIns="121900" rtlCol="0" anchor="t" anchorCtr="0">
            <a:normAutofit/>
          </a:bodyPr>
          <a:lstStyle/>
          <a:p>
            <a:pPr marL="0" indent="0">
              <a:spcBef>
                <a:spcPts val="1600"/>
              </a:spcBef>
              <a:buNone/>
            </a:pPr>
            <a:r>
              <a:rPr lang="en-GB" sz="2400">
                <a:solidFill>
                  <a:schemeClr val="dk1"/>
                </a:solidFill>
              </a:rPr>
              <a:t>MHPSS during Pandemic: </a:t>
            </a:r>
            <a:endParaRPr lang="en-US" sz="2400">
              <a:solidFill>
                <a:schemeClr val="dk1"/>
              </a:solidFill>
              <a:cs typeface="Calibri" panose="020F0502020204030204"/>
            </a:endParaRPr>
          </a:p>
          <a:p>
            <a:pPr marL="608965" indent="-432435">
              <a:spcBef>
                <a:spcPts val="1600"/>
              </a:spcBef>
              <a:buClr>
                <a:schemeClr val="dk1"/>
              </a:buClr>
              <a:buSzPts val="1514"/>
              <a:buFont typeface="Courier New" panose="02070309020205020404" pitchFamily="49" charset="0"/>
              <a:buChar char="o"/>
            </a:pPr>
            <a:r>
              <a:rPr lang="en-GB" sz="2400">
                <a:solidFill>
                  <a:schemeClr val="dk1"/>
                </a:solidFill>
              </a:rPr>
              <a:t>Particularly for vulnerable groups and children, they felt the pressure/burden due to loss of livelihoods. The vulnerable became more vulnerable which created trauma and we saw many people struggling to accommodate distance learning (devices etc.) which created another layer of stress; even if they have online classes, they were not able to access. </a:t>
            </a:r>
            <a:endParaRPr sz="2400">
              <a:solidFill>
                <a:schemeClr val="dk1"/>
              </a:solidFill>
              <a:cs typeface="Calibri" panose="020F0502020204030204"/>
            </a:endParaRPr>
          </a:p>
          <a:p>
            <a:pPr marL="608965" indent="-432435">
              <a:buClr>
                <a:schemeClr val="dk1"/>
              </a:buClr>
              <a:buSzPts val="1514"/>
              <a:buFont typeface="Courier New" panose="02070309020205020404" pitchFamily="49" charset="0"/>
              <a:buChar char="o"/>
            </a:pPr>
            <a:r>
              <a:rPr lang="en-GB" sz="2400">
                <a:solidFill>
                  <a:schemeClr val="dk1"/>
                </a:solidFill>
              </a:rPr>
              <a:t>In a nutshell, burdens on children had become more and their chances of being integrated in the mainstream society has diminished. Because some parents lost their jobs, this increased the pressure on children. Not clear strategies on how to approach children’s development in the pandemic. </a:t>
            </a:r>
            <a:endParaRPr sz="2400">
              <a:solidFill>
                <a:schemeClr val="dk1"/>
              </a:solidFill>
              <a:cs typeface="Calibri" panose="020F0502020204030204"/>
            </a:endParaRPr>
          </a:p>
          <a:p>
            <a:pPr marL="608965" indent="-432435">
              <a:buClr>
                <a:schemeClr val="dk1"/>
              </a:buClr>
              <a:buSzPts val="1514"/>
              <a:buFont typeface="Courier New" panose="02070309020205020404" pitchFamily="49" charset="0"/>
              <a:buChar char="o"/>
            </a:pPr>
            <a:r>
              <a:rPr lang="en-GB" sz="2400">
                <a:solidFill>
                  <a:schemeClr val="dk1"/>
                </a:solidFill>
              </a:rPr>
              <a:t>For </a:t>
            </a:r>
            <a:r>
              <a:rPr lang="en-GB" sz="2400" err="1">
                <a:solidFill>
                  <a:schemeClr val="dk1"/>
                </a:solidFill>
              </a:rPr>
              <a:t>CwD</a:t>
            </a:r>
            <a:r>
              <a:rPr lang="en-GB" sz="2400">
                <a:solidFill>
                  <a:schemeClr val="dk1"/>
                </a:solidFill>
              </a:rPr>
              <a:t> specifically - are further vulnerable to become part of extreme forms of abuse, etc.</a:t>
            </a:r>
            <a:endParaRPr sz="2400">
              <a:solidFill>
                <a:schemeClr val="dk1"/>
              </a:solidFill>
              <a:cs typeface="Calibri" panose="020F0502020204030204"/>
            </a:endParaRPr>
          </a:p>
          <a:p>
            <a:pPr marL="608965" indent="-432435">
              <a:buClr>
                <a:schemeClr val="dk1"/>
              </a:buClr>
              <a:buSzPts val="1514"/>
            </a:pPr>
            <a:endParaRPr sz="2019">
              <a:solidFill>
                <a:schemeClr val="dk1"/>
              </a:solidFill>
              <a:cs typeface="Calibri" panose="020F0502020204030204"/>
            </a:endParaRPr>
          </a:p>
        </p:txBody>
      </p:sp>
      <p:sp>
        <p:nvSpPr>
          <p:cNvPr id="2" name="Segnaposto numero diapositiva 1">
            <a:extLst>
              <a:ext uri="{FF2B5EF4-FFF2-40B4-BE49-F238E27FC236}">
                <a16:creationId xmlns:a16="http://schemas.microsoft.com/office/drawing/2014/main" id="{E08E0A59-E6FA-7945-96BF-EA76147DDA74}"/>
              </a:ext>
            </a:extLst>
          </p:cNvPr>
          <p:cNvSpPr>
            <a:spLocks noGrp="1"/>
          </p:cNvSpPr>
          <p:nvPr>
            <p:ph type="sldNum" idx="12"/>
          </p:nvPr>
        </p:nvSpPr>
        <p:spPr/>
        <p:txBody>
          <a:bodyPr/>
          <a:lstStyle/>
          <a:p>
            <a:fld id="{00000000-1234-1234-1234-123412341234}" type="slidenum">
              <a:rPr lang="en-GB" smtClean="0"/>
              <a:pPr/>
              <a:t>30</a:t>
            </a:fld>
            <a:endParaRPr lang="en-GB"/>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834"/>
        <p:cNvGrpSpPr/>
        <p:nvPr/>
      </p:nvGrpSpPr>
      <p:grpSpPr>
        <a:xfrm>
          <a:off x="0" y="0"/>
          <a:ext cx="0" cy="0"/>
          <a:chOff x="0" y="0"/>
          <a:chExt cx="0" cy="0"/>
        </a:xfrm>
      </p:grpSpPr>
      <p:sp>
        <p:nvSpPr>
          <p:cNvPr id="835" name="Google Shape;835;p107"/>
          <p:cNvSpPr txBox="1">
            <a:spLocks noGrp="1"/>
          </p:cNvSpPr>
          <p:nvPr>
            <p:ph type="title"/>
          </p:nvPr>
        </p:nvSpPr>
        <p:spPr>
          <a:xfrm>
            <a:off x="517200" y="593367"/>
            <a:ext cx="11360800" cy="984781"/>
          </a:xfrm>
          <a:prstGeom prst="rect">
            <a:avLst/>
          </a:prstGeom>
        </p:spPr>
        <p:txBody>
          <a:bodyPr spcFirstLastPara="1" vert="horz" wrap="square" lIns="121900" tIns="121900" rIns="121900" bIns="121900" rtlCol="0" anchor="t" anchorCtr="0">
            <a:spAutoFit/>
          </a:bodyPr>
          <a:lstStyle/>
          <a:p>
            <a:r>
              <a:rPr lang="en-GB" sz="5300"/>
              <a:t>Group 4 (F2F)</a:t>
            </a:r>
            <a:endParaRPr sz="5300"/>
          </a:p>
        </p:txBody>
      </p:sp>
      <p:sp>
        <p:nvSpPr>
          <p:cNvPr id="836" name="Google Shape;836;p107"/>
          <p:cNvSpPr txBox="1">
            <a:spLocks noGrp="1"/>
          </p:cNvSpPr>
          <p:nvPr>
            <p:ph type="body" idx="1"/>
          </p:nvPr>
        </p:nvSpPr>
        <p:spPr>
          <a:xfrm>
            <a:off x="415600" y="2068595"/>
            <a:ext cx="10755320" cy="4196038"/>
          </a:xfrm>
          <a:prstGeom prst="rect">
            <a:avLst/>
          </a:prstGeom>
        </p:spPr>
        <p:txBody>
          <a:bodyPr spcFirstLastPara="1" vert="horz" wrap="square" lIns="121900" tIns="121900" rIns="121900" bIns="121900" rtlCol="0" anchor="t" anchorCtr="0">
            <a:normAutofit fontScale="32500" lnSpcReduction="20000"/>
          </a:bodyPr>
          <a:lstStyle/>
          <a:p>
            <a:pPr marL="0" indent="0">
              <a:lnSpc>
                <a:spcPct val="120000"/>
              </a:lnSpc>
              <a:spcBef>
                <a:spcPts val="1600"/>
              </a:spcBef>
              <a:buNone/>
            </a:pPr>
            <a:endParaRPr lang="en-GB" sz="2000">
              <a:solidFill>
                <a:schemeClr val="dk1"/>
              </a:solidFill>
            </a:endParaRPr>
          </a:p>
          <a:p>
            <a:pPr marL="1319530" indent="-1143000">
              <a:lnSpc>
                <a:spcPct val="120000"/>
              </a:lnSpc>
              <a:buClr>
                <a:schemeClr val="dk1"/>
              </a:buClr>
              <a:buSzPts val="1514"/>
              <a:buFont typeface="Courier New" panose="02070309020205020404" pitchFamily="49" charset="0"/>
              <a:buChar char="o"/>
            </a:pPr>
            <a:r>
              <a:rPr lang="en-GB" sz="9450">
                <a:solidFill>
                  <a:schemeClr val="dk1"/>
                </a:solidFill>
              </a:rPr>
              <a:t>Poverty itself is a complex crisis - how was it addressed? Support to parents, enhance parent’s capacities on how they can support their children, so that the relationship between parents and children can be changed.</a:t>
            </a:r>
            <a:endParaRPr lang="it-CH" sz="9450">
              <a:solidFill>
                <a:schemeClr val="dk1"/>
              </a:solidFill>
              <a:cs typeface="Calibri" panose="020F0502020204030204"/>
            </a:endParaRPr>
          </a:p>
          <a:p>
            <a:pPr marL="1319530" indent="-1143000">
              <a:lnSpc>
                <a:spcPct val="120000"/>
              </a:lnSpc>
              <a:buClr>
                <a:schemeClr val="dk1"/>
              </a:buClr>
              <a:buSzPts val="1514"/>
              <a:buFont typeface="Courier New" panose="02070309020205020404" pitchFamily="49" charset="0"/>
              <a:buChar char="o"/>
            </a:pPr>
            <a:r>
              <a:rPr lang="it-CH" sz="9485">
                <a:solidFill>
                  <a:schemeClr val="dk1"/>
                </a:solidFill>
              </a:rPr>
              <a:t>Hunger</a:t>
            </a:r>
            <a:endParaRPr lang="it-CH" sz="9485">
              <a:solidFill>
                <a:schemeClr val="dk1"/>
              </a:solidFill>
              <a:cs typeface="Calibri" panose="020F0502020204030204"/>
            </a:endParaRPr>
          </a:p>
          <a:p>
            <a:pPr marL="1319530" indent="-1143000">
              <a:lnSpc>
                <a:spcPct val="120000"/>
              </a:lnSpc>
              <a:buClr>
                <a:schemeClr val="dk1"/>
              </a:buClr>
              <a:buSzPts val="1514"/>
              <a:buFont typeface="Courier New" panose="02070309020205020404" pitchFamily="49" charset="0"/>
              <a:buChar char="o"/>
            </a:pPr>
            <a:r>
              <a:rPr lang="en-GB" sz="9450">
                <a:solidFill>
                  <a:schemeClr val="dk1"/>
                </a:solidFill>
              </a:rPr>
              <a:t>What have we learned that creates more resilient education systems</a:t>
            </a:r>
            <a:endParaRPr sz="9450">
              <a:solidFill>
                <a:schemeClr val="dk1"/>
              </a:solidFill>
              <a:cs typeface="Calibri" panose="020F0502020204030204"/>
            </a:endParaRPr>
          </a:p>
          <a:p>
            <a:pPr marL="0" indent="0">
              <a:lnSpc>
                <a:spcPct val="120000"/>
              </a:lnSpc>
              <a:spcBef>
                <a:spcPts val="1600"/>
              </a:spcBef>
              <a:spcAft>
                <a:spcPts val="1600"/>
              </a:spcAft>
              <a:buNone/>
            </a:pPr>
            <a:endParaRPr>
              <a:solidFill>
                <a:schemeClr val="dk1"/>
              </a:solidFill>
              <a:cs typeface="Calibri" panose="020F0502020204030204"/>
            </a:endParaRPr>
          </a:p>
        </p:txBody>
      </p:sp>
      <p:sp>
        <p:nvSpPr>
          <p:cNvPr id="2" name="Segnaposto numero diapositiva 1">
            <a:extLst>
              <a:ext uri="{FF2B5EF4-FFF2-40B4-BE49-F238E27FC236}">
                <a16:creationId xmlns:a16="http://schemas.microsoft.com/office/drawing/2014/main" id="{7A480756-3BE1-E34A-A6F4-5DC83AE56DA0}"/>
              </a:ext>
            </a:extLst>
          </p:cNvPr>
          <p:cNvSpPr>
            <a:spLocks noGrp="1"/>
          </p:cNvSpPr>
          <p:nvPr>
            <p:ph type="sldNum" idx="12"/>
          </p:nvPr>
        </p:nvSpPr>
        <p:spPr/>
        <p:txBody>
          <a:bodyPr/>
          <a:lstStyle/>
          <a:p>
            <a:fld id="{00000000-1234-1234-1234-123412341234}" type="slidenum">
              <a:rPr lang="en-GB" smtClean="0"/>
              <a:pPr/>
              <a:t>31</a:t>
            </a:fld>
            <a:endParaRPr lang="en-GB"/>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54"/>
        <p:cNvGrpSpPr/>
        <p:nvPr/>
      </p:nvGrpSpPr>
      <p:grpSpPr>
        <a:xfrm>
          <a:off x="0" y="0"/>
          <a:ext cx="0" cy="0"/>
          <a:chOff x="0" y="0"/>
          <a:chExt cx="0" cy="0"/>
        </a:xfrm>
      </p:grpSpPr>
      <p:sp useBgFill="1">
        <p:nvSpPr>
          <p:cNvPr id="159" name="Rectangle 158">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5" name="Google Shape;855;p110"/>
          <p:cNvSpPr txBox="1">
            <a:spLocks noGrp="1"/>
          </p:cNvSpPr>
          <p:nvPr>
            <p:ph type="title"/>
          </p:nvPr>
        </p:nvSpPr>
        <p:spPr>
          <a:xfrm>
            <a:off x="838200" y="557188"/>
            <a:ext cx="10515600" cy="1133499"/>
          </a:xfrm>
          <a:prstGeom prst="rect">
            <a:avLst/>
          </a:prstGeom>
        </p:spPr>
        <p:txBody>
          <a:bodyPr spcFirstLastPara="1" vert="horz" lIns="91440" tIns="45720" rIns="91440" bIns="45720" rtlCol="0" anchor="ctr" anchorCtr="0">
            <a:normAutofit/>
          </a:bodyPr>
          <a:lstStyle/>
          <a:p>
            <a:pPr algn="ctr">
              <a:spcBef>
                <a:spcPct val="0"/>
              </a:spcBef>
            </a:pPr>
            <a:r>
              <a:rPr lang="en-US" sz="3600" kern="1200">
                <a:solidFill>
                  <a:schemeClr val="tx1"/>
                </a:solidFill>
                <a:latin typeface="+mj-lt"/>
                <a:ea typeface="+mj-ea"/>
                <a:cs typeface="+mj-cs"/>
              </a:rPr>
              <a:t>What concrete steps will you implement (in your own work/ with partners/ in your future work)?</a:t>
            </a:r>
          </a:p>
        </p:txBody>
      </p:sp>
      <p:graphicFrame>
        <p:nvGraphicFramePr>
          <p:cNvPr id="858" name="Google Shape;856;p110">
            <a:extLst>
              <a:ext uri="{FF2B5EF4-FFF2-40B4-BE49-F238E27FC236}">
                <a16:creationId xmlns:a16="http://schemas.microsoft.com/office/drawing/2014/main" id="{AFDF2BE2-24E2-4C78-8199-23C078496AC5}"/>
              </a:ext>
            </a:extLst>
          </p:cNvPr>
          <p:cNvGraphicFramePr/>
          <p:nvPr>
            <p:extLst>
              <p:ext uri="{D42A27DB-BD31-4B8C-83A1-F6EECF244321}">
                <p14:modId xmlns:p14="http://schemas.microsoft.com/office/powerpoint/2010/main" val="4265500742"/>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egnaposto numero diapositiva 4">
            <a:extLst>
              <a:ext uri="{FF2B5EF4-FFF2-40B4-BE49-F238E27FC236}">
                <a16:creationId xmlns:a16="http://schemas.microsoft.com/office/drawing/2014/main" id="{67C243DB-CA17-1047-AED2-C055C36E5C72}"/>
              </a:ext>
            </a:extLst>
          </p:cNvPr>
          <p:cNvSpPr>
            <a:spLocks noGrp="1"/>
          </p:cNvSpPr>
          <p:nvPr>
            <p:ph type="sldNum" idx="12"/>
          </p:nvPr>
        </p:nvSpPr>
        <p:spPr/>
        <p:txBody>
          <a:bodyPr/>
          <a:lstStyle/>
          <a:p>
            <a:fld id="{00000000-1234-1234-1234-123412341234}" type="slidenum">
              <a:rPr lang="en-GB" smtClean="0"/>
              <a:pPr/>
              <a:t>32</a:t>
            </a:fld>
            <a:endParaRPr lang="en-GB"/>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Immagine 24" descr="Immagine che contiene testo, persona, interni, persone&#10;&#10;Descrizione generata automaticamente">
            <a:extLst>
              <a:ext uri="{FF2B5EF4-FFF2-40B4-BE49-F238E27FC236}">
                <a16:creationId xmlns:a16="http://schemas.microsoft.com/office/drawing/2014/main" id="{DD790829-5346-0245-AF07-BEC8E0CCB20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1980" cy="6857990"/>
          </a:xfrm>
          <a:prstGeom prst="rect">
            <a:avLst/>
          </a:prstGeom>
        </p:spPr>
      </p:pic>
      <p:sp>
        <p:nvSpPr>
          <p:cNvPr id="38" name="Rectangle 3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3">
            <a:extLst>
              <a:ext uri="{FF2B5EF4-FFF2-40B4-BE49-F238E27FC236}">
                <a16:creationId xmlns:a16="http://schemas.microsoft.com/office/drawing/2014/main" id="{6135FC44-DAF2-0A44-A36B-09321D878EDD}"/>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Photos</a:t>
            </a:r>
          </a:p>
        </p:txBody>
      </p:sp>
      <p:cxnSp>
        <p:nvCxnSpPr>
          <p:cNvPr id="40" name="Straight Connector 3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6" name="CasellaDiTesto 5">
            <a:extLst>
              <a:ext uri="{FF2B5EF4-FFF2-40B4-BE49-F238E27FC236}">
                <a16:creationId xmlns:a16="http://schemas.microsoft.com/office/drawing/2014/main" id="{4CDEFE7A-55CD-6A47-B1D4-CD9CB82D5166}"/>
              </a:ext>
            </a:extLst>
          </p:cNvPr>
          <p:cNvSpPr txBox="1"/>
          <p:nvPr/>
        </p:nvSpPr>
        <p:spPr>
          <a:xfrm>
            <a:off x="822960" y="1897380"/>
            <a:ext cx="184731" cy="369332"/>
          </a:xfrm>
          <a:prstGeom prst="rect">
            <a:avLst/>
          </a:prstGeom>
          <a:noFill/>
        </p:spPr>
        <p:txBody>
          <a:bodyPr wrap="none" rtlCol="0">
            <a:spAutoFit/>
          </a:bodyPr>
          <a:lstStyle/>
          <a:p>
            <a:endParaRPr lang="it-CH"/>
          </a:p>
        </p:txBody>
      </p:sp>
      <p:sp>
        <p:nvSpPr>
          <p:cNvPr id="2" name="Segnaposto numero diapositiva 1">
            <a:extLst>
              <a:ext uri="{FF2B5EF4-FFF2-40B4-BE49-F238E27FC236}">
                <a16:creationId xmlns:a16="http://schemas.microsoft.com/office/drawing/2014/main" id="{77D41571-422B-574F-A271-3E5279D67F11}"/>
              </a:ext>
            </a:extLst>
          </p:cNvPr>
          <p:cNvSpPr>
            <a:spLocks noGrp="1"/>
          </p:cNvSpPr>
          <p:nvPr>
            <p:ph type="sldNum" sz="quarter" idx="12"/>
          </p:nvPr>
        </p:nvSpPr>
        <p:spPr/>
        <p:txBody>
          <a:bodyPr/>
          <a:lstStyle/>
          <a:p>
            <a:fld id="{684FEAF2-325C-864A-81E7-2025AB5FE97B}" type="slidenum">
              <a:rPr lang="it-CH" smtClean="0"/>
              <a:t>33</a:t>
            </a:fld>
            <a:endParaRPr lang="it-CH"/>
          </a:p>
        </p:txBody>
      </p:sp>
    </p:spTree>
    <p:extLst>
      <p:ext uri="{BB962C8B-B14F-4D97-AF65-F5344CB8AC3E}">
        <p14:creationId xmlns:p14="http://schemas.microsoft.com/office/powerpoint/2010/main" val="240230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Immagine 5" descr="Immagine che contiene testo, interni, persona, persone&#10;&#10;Descrizione generata automaticamente">
            <a:extLst>
              <a:ext uri="{FF2B5EF4-FFF2-40B4-BE49-F238E27FC236}">
                <a16:creationId xmlns:a16="http://schemas.microsoft.com/office/drawing/2014/main" id="{168A2EA6-E348-A546-A3C7-D99416555A8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40A1042-DA13-4ADD-9145-69449FAC107E}"/>
              </a:ext>
            </a:extLst>
          </p:cNvPr>
          <p:cNvSpPr txBox="1"/>
          <p:nvPr/>
        </p:nvSpPr>
        <p:spPr>
          <a:xfrm>
            <a:off x="3146778" y="138530"/>
            <a:ext cx="263463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solidFill>
                  <a:schemeClr val="bg1"/>
                </a:solidFill>
              </a:rPr>
              <a:t>Daria Zanni</a:t>
            </a:r>
            <a:r>
              <a:rPr lang="en-GB" sz="2000">
                <a:solidFill>
                  <a:schemeClr val="bg1"/>
                </a:solidFill>
                <a:ea typeface="+mn-lt"/>
                <a:cs typeface="+mn-lt"/>
              </a:rPr>
              <a:t> </a:t>
            </a:r>
            <a:r>
              <a:rPr lang="en-GB" sz="2000">
                <a:solidFill>
                  <a:schemeClr val="bg1"/>
                </a:solidFill>
              </a:rPr>
              <a:t>— Speaker</a:t>
            </a:r>
            <a:endParaRPr lang="en-US" sz="2000">
              <a:solidFill>
                <a:schemeClr val="bg1"/>
              </a:solidFill>
              <a:cs typeface="Calibri"/>
            </a:endParaRPr>
          </a:p>
          <a:p>
            <a:endParaRPr lang="en-US" sz="2000">
              <a:solidFill>
                <a:schemeClr val="bg1"/>
              </a:solidFill>
              <a:cs typeface="Calibri"/>
            </a:endParaRPr>
          </a:p>
        </p:txBody>
      </p:sp>
      <p:sp>
        <p:nvSpPr>
          <p:cNvPr id="3" name="CasellaDiTesto 2">
            <a:extLst>
              <a:ext uri="{FF2B5EF4-FFF2-40B4-BE49-F238E27FC236}">
                <a16:creationId xmlns:a16="http://schemas.microsoft.com/office/drawing/2014/main" id="{68A3847A-38B1-AD49-A235-EFDB71A80D85}"/>
              </a:ext>
            </a:extLst>
          </p:cNvPr>
          <p:cNvSpPr txBox="1"/>
          <p:nvPr/>
        </p:nvSpPr>
        <p:spPr>
          <a:xfrm>
            <a:off x="893452" y="324431"/>
            <a:ext cx="45719" cy="45719"/>
          </a:xfrm>
          <a:prstGeom prst="rect">
            <a:avLst/>
          </a:prstGeom>
          <a:noFill/>
        </p:spPr>
        <p:txBody>
          <a:bodyPr wrap="square" rtlCol="0">
            <a:spAutoFit/>
          </a:bodyPr>
          <a:lstStyle/>
          <a:p>
            <a:endParaRPr lang="it-CH"/>
          </a:p>
        </p:txBody>
      </p:sp>
      <p:pic>
        <p:nvPicPr>
          <p:cNvPr id="1032" name="Picture 8" descr="Right to play logo - Holmenkollstafetten">
            <a:extLst>
              <a:ext uri="{FF2B5EF4-FFF2-40B4-BE49-F238E27FC236}">
                <a16:creationId xmlns:a16="http://schemas.microsoft.com/office/drawing/2014/main" id="{6C03BE41-E1EC-E648-AEE8-B778AA3EE22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84200" y="79630"/>
            <a:ext cx="763011" cy="769243"/>
          </a:xfrm>
          <a:prstGeom prst="rect">
            <a:avLst/>
          </a:prstGeom>
          <a:noFill/>
          <a:extLst>
            <a:ext uri="{909E8E84-426E-40DD-AFC4-6F175D3DCCD1}">
              <a14:hiddenFill xmlns:a14="http://schemas.microsoft.com/office/drawing/2010/main">
                <a:solidFill>
                  <a:srgbClr val="FFFFFF"/>
                </a:solidFill>
              </a14:hiddenFill>
            </a:ext>
          </a:extLst>
        </p:spPr>
      </p:pic>
      <p:sp>
        <p:nvSpPr>
          <p:cNvPr id="8" name="Segnaposto numero diapositiva 7">
            <a:extLst>
              <a:ext uri="{FF2B5EF4-FFF2-40B4-BE49-F238E27FC236}">
                <a16:creationId xmlns:a16="http://schemas.microsoft.com/office/drawing/2014/main" id="{8BDACA8E-B39D-DC47-B368-DB5D40F42ADB}"/>
              </a:ext>
            </a:extLst>
          </p:cNvPr>
          <p:cNvSpPr>
            <a:spLocks noGrp="1"/>
          </p:cNvSpPr>
          <p:nvPr>
            <p:ph type="sldNum" sz="quarter" idx="12"/>
          </p:nvPr>
        </p:nvSpPr>
        <p:spPr/>
        <p:txBody>
          <a:bodyPr/>
          <a:lstStyle/>
          <a:p>
            <a:fld id="{684FEAF2-325C-864A-81E7-2025AB5FE97B}" type="slidenum">
              <a:rPr lang="it-CH" smtClean="0"/>
              <a:t>34</a:t>
            </a:fld>
            <a:endParaRPr lang="it-CH"/>
          </a:p>
        </p:txBody>
      </p:sp>
    </p:spTree>
    <p:extLst>
      <p:ext uri="{BB962C8B-B14F-4D97-AF65-F5344CB8AC3E}">
        <p14:creationId xmlns:p14="http://schemas.microsoft.com/office/powerpoint/2010/main" val="6964044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magine 1" descr="Immagine che contiene interni, persona, persone, gruppo&#10;&#10;Descrizione generata automaticamente">
            <a:extLst>
              <a:ext uri="{FF2B5EF4-FFF2-40B4-BE49-F238E27FC236}">
                <a16:creationId xmlns:a16="http://schemas.microsoft.com/office/drawing/2014/main" id="{504E19AE-E214-6B42-B869-8700495A224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3" name="Segnaposto numero diapositiva 2">
            <a:extLst>
              <a:ext uri="{FF2B5EF4-FFF2-40B4-BE49-F238E27FC236}">
                <a16:creationId xmlns:a16="http://schemas.microsoft.com/office/drawing/2014/main" id="{D615842A-16C8-7248-B428-5B83C8620C96}"/>
              </a:ext>
            </a:extLst>
          </p:cNvPr>
          <p:cNvSpPr>
            <a:spLocks noGrp="1"/>
          </p:cNvSpPr>
          <p:nvPr>
            <p:ph type="sldNum" sz="quarter" idx="12"/>
          </p:nvPr>
        </p:nvSpPr>
        <p:spPr/>
        <p:txBody>
          <a:bodyPr/>
          <a:lstStyle/>
          <a:p>
            <a:fld id="{684FEAF2-325C-864A-81E7-2025AB5FE97B}" type="slidenum">
              <a:rPr lang="it-CH" smtClean="0"/>
              <a:t>35</a:t>
            </a:fld>
            <a:endParaRPr lang="it-CH"/>
          </a:p>
        </p:txBody>
      </p:sp>
    </p:spTree>
    <p:extLst>
      <p:ext uri="{BB962C8B-B14F-4D97-AF65-F5344CB8AC3E}">
        <p14:creationId xmlns:p14="http://schemas.microsoft.com/office/powerpoint/2010/main" val="32134705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descr="A picture containing text, indoor, person, floor&#10;&#10;Description automatically generated">
            <a:extLst>
              <a:ext uri="{FF2B5EF4-FFF2-40B4-BE49-F238E27FC236}">
                <a16:creationId xmlns:a16="http://schemas.microsoft.com/office/drawing/2014/main" id="{32F6AC06-5A6E-4710-92D2-197F235514D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7310F7B6-3EF3-4748-9B04-47161C51AEDD}"/>
              </a:ext>
            </a:extLst>
          </p:cNvPr>
          <p:cNvSpPr txBox="1"/>
          <p:nvPr/>
        </p:nvSpPr>
        <p:spPr>
          <a:xfrm>
            <a:off x="7711847" y="6321367"/>
            <a:ext cx="2986261"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it-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chemeClr val="bg1"/>
                </a:solidFill>
              </a:rPr>
              <a:t>Martin Diarra — Speaker</a:t>
            </a:r>
            <a:endParaRPr lang="en-US" sz="2000">
              <a:solidFill>
                <a:schemeClr val="bg1"/>
              </a:solidFill>
              <a:cs typeface="Calibri"/>
            </a:endParaRPr>
          </a:p>
        </p:txBody>
      </p:sp>
      <p:pic>
        <p:nvPicPr>
          <p:cNvPr id="2050" name="Picture 2" descr="World Vision – Logos Download">
            <a:extLst>
              <a:ext uri="{FF2B5EF4-FFF2-40B4-BE49-F238E27FC236}">
                <a16:creationId xmlns:a16="http://schemas.microsoft.com/office/drawing/2014/main" id="{6E6F6F88-F547-B644-97ED-A3B8FF23E1E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542495" y="6124144"/>
            <a:ext cx="1452282" cy="569189"/>
          </a:xfrm>
          <a:prstGeom prst="rect">
            <a:avLst/>
          </a:prstGeom>
          <a:noFill/>
          <a:extLst>
            <a:ext uri="{909E8E84-426E-40DD-AFC4-6F175D3DCCD1}">
              <a14:hiddenFill xmlns:a14="http://schemas.microsoft.com/office/drawing/2010/main">
                <a:solidFill>
                  <a:srgbClr val="FFFFFF"/>
                </a:solidFill>
              </a14:hiddenFill>
            </a:ext>
          </a:extLst>
        </p:spPr>
      </p:pic>
      <p:sp>
        <p:nvSpPr>
          <p:cNvPr id="5" name="Segnaposto numero diapositiva 4">
            <a:extLst>
              <a:ext uri="{FF2B5EF4-FFF2-40B4-BE49-F238E27FC236}">
                <a16:creationId xmlns:a16="http://schemas.microsoft.com/office/drawing/2014/main" id="{1454EE87-D6F7-3C4C-9346-56E0D1ADD547}"/>
              </a:ext>
            </a:extLst>
          </p:cNvPr>
          <p:cNvSpPr>
            <a:spLocks noGrp="1"/>
          </p:cNvSpPr>
          <p:nvPr>
            <p:ph type="sldNum" sz="quarter" idx="12"/>
          </p:nvPr>
        </p:nvSpPr>
        <p:spPr/>
        <p:txBody>
          <a:bodyPr/>
          <a:lstStyle/>
          <a:p>
            <a:fld id="{684FEAF2-325C-864A-81E7-2025AB5FE97B}" type="slidenum">
              <a:rPr lang="it-CH" smtClean="0"/>
              <a:t>36</a:t>
            </a:fld>
            <a:endParaRPr lang="it-CH"/>
          </a:p>
        </p:txBody>
      </p:sp>
    </p:spTree>
    <p:extLst>
      <p:ext uri="{BB962C8B-B14F-4D97-AF65-F5344CB8AC3E}">
        <p14:creationId xmlns:p14="http://schemas.microsoft.com/office/powerpoint/2010/main" val="35593639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descr="A picture containing person, indoor&#10;&#10;Description automatically generated">
            <a:extLst>
              <a:ext uri="{FF2B5EF4-FFF2-40B4-BE49-F238E27FC236}">
                <a16:creationId xmlns:a16="http://schemas.microsoft.com/office/drawing/2014/main" id="{6FF26ADD-151C-4E58-B5EC-52C83D7E9D6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4" name="Segnaposto numero diapositiva 3">
            <a:extLst>
              <a:ext uri="{FF2B5EF4-FFF2-40B4-BE49-F238E27FC236}">
                <a16:creationId xmlns:a16="http://schemas.microsoft.com/office/drawing/2014/main" id="{AA6F543A-AB1C-9148-A1E5-16F48486F358}"/>
              </a:ext>
            </a:extLst>
          </p:cNvPr>
          <p:cNvSpPr>
            <a:spLocks noGrp="1"/>
          </p:cNvSpPr>
          <p:nvPr>
            <p:ph type="sldNum" sz="quarter" idx="12"/>
          </p:nvPr>
        </p:nvSpPr>
        <p:spPr/>
        <p:txBody>
          <a:bodyPr/>
          <a:lstStyle/>
          <a:p>
            <a:fld id="{684FEAF2-325C-864A-81E7-2025AB5FE97B}" type="slidenum">
              <a:rPr lang="it-CH" smtClean="0"/>
              <a:t>37</a:t>
            </a:fld>
            <a:endParaRPr lang="it-CH"/>
          </a:p>
        </p:txBody>
      </p:sp>
    </p:spTree>
    <p:extLst>
      <p:ext uri="{BB962C8B-B14F-4D97-AF65-F5344CB8AC3E}">
        <p14:creationId xmlns:p14="http://schemas.microsoft.com/office/powerpoint/2010/main" val="29404516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descr="A picture containing text, indoor&#10;&#10;Description automatically generated">
            <a:extLst>
              <a:ext uri="{FF2B5EF4-FFF2-40B4-BE49-F238E27FC236}">
                <a16:creationId xmlns:a16="http://schemas.microsoft.com/office/drawing/2014/main" id="{50D83421-1906-4D5C-83A6-E60A0F1132E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4" name="TextBox 1">
            <a:extLst>
              <a:ext uri="{FF2B5EF4-FFF2-40B4-BE49-F238E27FC236}">
                <a16:creationId xmlns:a16="http://schemas.microsoft.com/office/drawing/2014/main" id="{F8BF4AFA-B6C2-4B44-A4AB-64FBD8A2B02F}"/>
              </a:ext>
            </a:extLst>
          </p:cNvPr>
          <p:cNvSpPr txBox="1"/>
          <p:nvPr/>
        </p:nvSpPr>
        <p:spPr>
          <a:xfrm>
            <a:off x="7869824" y="156734"/>
            <a:ext cx="337337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it-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chemeClr val="bg1"/>
                </a:solidFill>
              </a:rPr>
              <a:t>Salhab </a:t>
            </a:r>
            <a:r>
              <a:rPr lang="en-GB" sz="2000" err="1">
                <a:solidFill>
                  <a:schemeClr val="bg1"/>
                </a:solidFill>
              </a:rPr>
              <a:t>Ma'amoun</a:t>
            </a:r>
            <a:r>
              <a:rPr lang="en-GB" sz="2000">
                <a:solidFill>
                  <a:schemeClr val="bg1"/>
                </a:solidFill>
              </a:rPr>
              <a:t> — Speaker</a:t>
            </a:r>
            <a:endParaRPr lang="en-US" sz="2000">
              <a:solidFill>
                <a:schemeClr val="bg1"/>
              </a:solidFill>
              <a:cs typeface="Calibri"/>
            </a:endParaRPr>
          </a:p>
        </p:txBody>
      </p:sp>
      <p:pic>
        <p:nvPicPr>
          <p:cNvPr id="5" name="Picture 8" descr="Right to play logo - Holmenkollstafetten">
            <a:extLst>
              <a:ext uri="{FF2B5EF4-FFF2-40B4-BE49-F238E27FC236}">
                <a16:creationId xmlns:a16="http://schemas.microsoft.com/office/drawing/2014/main" id="{4684DE92-360B-D149-939F-DEC8F1DBBB1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046722" y="156734"/>
            <a:ext cx="763011" cy="769243"/>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numero diapositiva 2">
            <a:extLst>
              <a:ext uri="{FF2B5EF4-FFF2-40B4-BE49-F238E27FC236}">
                <a16:creationId xmlns:a16="http://schemas.microsoft.com/office/drawing/2014/main" id="{0E98C985-6E85-0C4D-A810-1BF7B546D169}"/>
              </a:ext>
            </a:extLst>
          </p:cNvPr>
          <p:cNvSpPr>
            <a:spLocks noGrp="1"/>
          </p:cNvSpPr>
          <p:nvPr>
            <p:ph type="sldNum" sz="quarter" idx="12"/>
          </p:nvPr>
        </p:nvSpPr>
        <p:spPr/>
        <p:txBody>
          <a:bodyPr/>
          <a:lstStyle/>
          <a:p>
            <a:fld id="{684FEAF2-325C-864A-81E7-2025AB5FE97B}" type="slidenum">
              <a:rPr lang="it-CH" smtClean="0"/>
              <a:t>38</a:t>
            </a:fld>
            <a:endParaRPr lang="it-CH"/>
          </a:p>
        </p:txBody>
      </p:sp>
    </p:spTree>
    <p:extLst>
      <p:ext uri="{BB962C8B-B14F-4D97-AF65-F5344CB8AC3E}">
        <p14:creationId xmlns:p14="http://schemas.microsoft.com/office/powerpoint/2010/main" val="2019874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Diagram&#10;&#10;Description automatically generated">
            <a:extLst>
              <a:ext uri="{FF2B5EF4-FFF2-40B4-BE49-F238E27FC236}">
                <a16:creationId xmlns:a16="http://schemas.microsoft.com/office/drawing/2014/main" id="{5DE07AAB-E943-4595-8512-A04D549508A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7592" y="90401"/>
            <a:ext cx="7308505" cy="5164608"/>
          </a:xfrm>
          <a:prstGeom prst="rect">
            <a:avLst/>
          </a:prstGeom>
        </p:spPr>
      </p:pic>
      <p:sp>
        <p:nvSpPr>
          <p:cNvPr id="3" name="Segnaposto numero diapositiva 2">
            <a:extLst>
              <a:ext uri="{FF2B5EF4-FFF2-40B4-BE49-F238E27FC236}">
                <a16:creationId xmlns:a16="http://schemas.microsoft.com/office/drawing/2014/main" id="{525A6D6D-D51E-9F4B-A140-DDA32ADF0775}"/>
              </a:ext>
            </a:extLst>
          </p:cNvPr>
          <p:cNvSpPr>
            <a:spLocks noGrp="1"/>
          </p:cNvSpPr>
          <p:nvPr>
            <p:ph type="sldNum" sz="quarter" idx="12"/>
          </p:nvPr>
        </p:nvSpPr>
        <p:spPr/>
        <p:txBody>
          <a:bodyPr/>
          <a:lstStyle/>
          <a:p>
            <a:fld id="{684FEAF2-325C-864A-81E7-2025AB5FE97B}" type="slidenum">
              <a:rPr lang="it-CH" smtClean="0"/>
              <a:t>39</a:t>
            </a:fld>
            <a:endParaRPr lang="it-CH"/>
          </a:p>
        </p:txBody>
      </p:sp>
      <p:sp>
        <p:nvSpPr>
          <p:cNvPr id="13" name="TextBox 12">
            <a:extLst>
              <a:ext uri="{FF2B5EF4-FFF2-40B4-BE49-F238E27FC236}">
                <a16:creationId xmlns:a16="http://schemas.microsoft.com/office/drawing/2014/main" id="{4E1ACE63-9F49-4FC9-86D2-83E56C4DE4D1}"/>
              </a:ext>
            </a:extLst>
          </p:cNvPr>
          <p:cNvSpPr txBox="1"/>
          <p:nvPr/>
        </p:nvSpPr>
        <p:spPr>
          <a:xfrm>
            <a:off x="7415980" y="410496"/>
            <a:ext cx="350519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The Pandemic has created more vulnerabilities for children affecting their access to education, particularly in fragile countries. These forces parents and caregivers to force children back into harmful practices such as child labour to cover income losses.</a:t>
            </a:r>
            <a:endParaRPr lang="en-GB" dirty="0" err="1">
              <a:cs typeface="Calibri"/>
            </a:endParaRPr>
          </a:p>
        </p:txBody>
      </p:sp>
    </p:spTree>
    <p:extLst>
      <p:ext uri="{BB962C8B-B14F-4D97-AF65-F5344CB8AC3E}">
        <p14:creationId xmlns:p14="http://schemas.microsoft.com/office/powerpoint/2010/main" val="352609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78"/>
          <p:cNvSpPr txBox="1">
            <a:spLocks noGrp="1"/>
          </p:cNvSpPr>
          <p:nvPr>
            <p:ph type="title"/>
          </p:nvPr>
        </p:nvSpPr>
        <p:spPr>
          <a:xfrm>
            <a:off x="53250" y="593367"/>
            <a:ext cx="5404360" cy="683670"/>
          </a:xfrm>
          <a:prstGeom prst="rect">
            <a:avLst/>
          </a:prstGeom>
        </p:spPr>
        <p:txBody>
          <a:bodyPr spcFirstLastPara="1" vert="horz" wrap="square" lIns="121900" tIns="121900" rIns="121900" bIns="121900" rtlCol="0" anchor="t" anchorCtr="0">
            <a:normAutofit fontScale="90000"/>
          </a:bodyPr>
          <a:lstStyle/>
          <a:p>
            <a:r>
              <a:rPr lang="en-GB"/>
              <a:t>Round of introduction</a:t>
            </a:r>
            <a:endParaRPr/>
          </a:p>
        </p:txBody>
      </p:sp>
      <p:sp>
        <p:nvSpPr>
          <p:cNvPr id="470" name="Google Shape;470;p78"/>
          <p:cNvSpPr txBox="1">
            <a:spLocks noGrp="1"/>
          </p:cNvSpPr>
          <p:nvPr>
            <p:ph type="body" idx="1"/>
          </p:nvPr>
        </p:nvSpPr>
        <p:spPr>
          <a:xfrm>
            <a:off x="53250" y="1238227"/>
            <a:ext cx="5840223" cy="825131"/>
          </a:xfrm>
          <a:prstGeom prst="rect">
            <a:avLst/>
          </a:prstGeom>
        </p:spPr>
        <p:txBody>
          <a:bodyPr spcFirstLastPara="1" vert="horz" wrap="square" lIns="121900" tIns="121900" rIns="121900" bIns="121900" rtlCol="0" anchor="t" anchorCtr="0">
            <a:normAutofit/>
          </a:bodyPr>
          <a:lstStyle/>
          <a:p>
            <a:pPr marL="0" indent="0">
              <a:buNone/>
            </a:pPr>
            <a:r>
              <a:rPr lang="en-GB" sz="2000" b="1"/>
              <a:t>Please briefly introduce yourself. What are your expectations for this Workshop?</a:t>
            </a:r>
            <a:endParaRPr sz="2000" b="1"/>
          </a:p>
          <a:p>
            <a:pPr marL="0" indent="0">
              <a:spcBef>
                <a:spcPts val="1600"/>
              </a:spcBef>
              <a:buNone/>
            </a:pPr>
            <a:endParaRPr sz="2000"/>
          </a:p>
          <a:p>
            <a:pPr marL="0" indent="0">
              <a:spcBef>
                <a:spcPts val="1600"/>
              </a:spcBef>
              <a:spcAft>
                <a:spcPts val="1600"/>
              </a:spcAft>
              <a:buNone/>
            </a:pPr>
            <a:endParaRPr sz="2000"/>
          </a:p>
        </p:txBody>
      </p:sp>
      <p:graphicFrame>
        <p:nvGraphicFramePr>
          <p:cNvPr id="471" name="Google Shape;471;p78"/>
          <p:cNvGraphicFramePr/>
          <p:nvPr>
            <p:extLst>
              <p:ext uri="{D42A27DB-BD31-4B8C-83A1-F6EECF244321}">
                <p14:modId xmlns:p14="http://schemas.microsoft.com/office/powerpoint/2010/main" val="4057423174"/>
              </p:ext>
            </p:extLst>
          </p:nvPr>
        </p:nvGraphicFramePr>
        <p:xfrm>
          <a:off x="143874" y="2216726"/>
          <a:ext cx="11472982" cy="4353296"/>
        </p:xfrm>
        <a:graphic>
          <a:graphicData uri="http://schemas.openxmlformats.org/drawingml/2006/table">
            <a:tbl>
              <a:tblPr>
                <a:noFill/>
              </a:tblPr>
              <a:tblGrid>
                <a:gridCol w="3572865">
                  <a:extLst>
                    <a:ext uri="{9D8B030D-6E8A-4147-A177-3AD203B41FA5}">
                      <a16:colId xmlns:a16="http://schemas.microsoft.com/office/drawing/2014/main" val="20000"/>
                    </a:ext>
                  </a:extLst>
                </a:gridCol>
                <a:gridCol w="7900117">
                  <a:extLst>
                    <a:ext uri="{9D8B030D-6E8A-4147-A177-3AD203B41FA5}">
                      <a16:colId xmlns:a16="http://schemas.microsoft.com/office/drawing/2014/main" val="20001"/>
                    </a:ext>
                  </a:extLst>
                </a:gridCol>
              </a:tblGrid>
              <a:tr h="934501">
                <a:tc>
                  <a:txBody>
                    <a:bodyPr/>
                    <a:lstStyle/>
                    <a:p>
                      <a:pPr marL="0" lvl="0" indent="0" algn="l" rtl="0">
                        <a:lnSpc>
                          <a:spcPct val="115000"/>
                        </a:lnSpc>
                        <a:spcBef>
                          <a:spcPts val="0"/>
                        </a:spcBef>
                        <a:spcAft>
                          <a:spcPts val="1200"/>
                        </a:spcAft>
                        <a:buClr>
                          <a:schemeClr val="dk1"/>
                        </a:buClr>
                        <a:buSzPts val="1100"/>
                        <a:buFont typeface="Arial"/>
                        <a:buNone/>
                      </a:pPr>
                      <a:r>
                        <a:rPr lang="en-GB" sz="1600">
                          <a:solidFill>
                            <a:schemeClr val="dk2"/>
                          </a:solidFill>
                        </a:rPr>
                        <a:t>What are your expectations for this Workshop?</a:t>
                      </a:r>
                      <a:endParaRPr lang="it-IT" sz="1600"/>
                    </a:p>
                  </a:txBody>
                  <a:tcPr marL="121900" marR="121900" marT="121900" marB="121900"/>
                </a:tc>
                <a:tc>
                  <a:txBody>
                    <a:bodyPr/>
                    <a:lstStyle/>
                    <a:p>
                      <a:pPr marL="0" lvl="0" indent="0" algn="l" rtl="0">
                        <a:spcBef>
                          <a:spcPts val="0"/>
                        </a:spcBef>
                        <a:spcAft>
                          <a:spcPts val="0"/>
                        </a:spcAft>
                        <a:buNone/>
                      </a:pPr>
                      <a:r>
                        <a:rPr lang="en-GB" sz="1600"/>
                        <a:t>I am Ehsan(MEAL Officer in Solidar Pakistan). I have considerable experience in education sector in the context of Pakistan</a:t>
                      </a:r>
                      <a:endParaRPr sz="1600"/>
                    </a:p>
                  </a:txBody>
                  <a:tcPr marL="121900" marR="121900" marT="121900" marB="121900"/>
                </a:tc>
                <a:extLst>
                  <a:ext uri="{0D108BD9-81ED-4DB2-BD59-A6C34878D82A}">
                    <a16:rowId xmlns:a16="http://schemas.microsoft.com/office/drawing/2014/main" val="10000"/>
                  </a:ext>
                </a:extLst>
              </a:tr>
              <a:tr h="1145779">
                <a:tc>
                  <a:txBody>
                    <a:bodyPr/>
                    <a:lstStyle/>
                    <a:p>
                      <a:pPr marL="0" lvl="0" indent="0" algn="l" rtl="0">
                        <a:spcBef>
                          <a:spcPts val="0"/>
                        </a:spcBef>
                        <a:spcAft>
                          <a:spcPts val="0"/>
                        </a:spcAft>
                        <a:buNone/>
                      </a:pPr>
                      <a:r>
                        <a:rPr lang="en-GB" sz="1600"/>
                        <a:t>My expectation is to understand the government involvement in the education sector during emergencies in other countries. Best practices. </a:t>
                      </a:r>
                      <a:endParaRPr sz="1600"/>
                    </a:p>
                  </a:txBody>
                  <a:tcPr marL="121900" marR="121900" marT="121900" marB="121900"/>
                </a:tc>
                <a:tc>
                  <a:txBody>
                    <a:bodyPr/>
                    <a:lstStyle/>
                    <a:p>
                      <a:pPr marL="0" lvl="0" indent="0" algn="l" rtl="0">
                        <a:spcBef>
                          <a:spcPts val="0"/>
                        </a:spcBef>
                        <a:spcAft>
                          <a:spcPts val="0"/>
                        </a:spcAft>
                        <a:buNone/>
                      </a:pPr>
                      <a:r>
                        <a:rPr lang="en-GB" sz="1600"/>
                        <a:t>My expectation would be to learn about various strategies being applied to address education challenges caused by the Pandemic(Covid 19)</a:t>
                      </a:r>
                      <a:endParaRPr sz="1600"/>
                    </a:p>
                  </a:txBody>
                  <a:tcPr marL="121900" marR="121900" marT="121900" marB="121900"/>
                </a:tc>
                <a:extLst>
                  <a:ext uri="{0D108BD9-81ED-4DB2-BD59-A6C34878D82A}">
                    <a16:rowId xmlns:a16="http://schemas.microsoft.com/office/drawing/2014/main" val="10001"/>
                  </a:ext>
                </a:extLst>
              </a:tr>
              <a:tr h="980475">
                <a:tc>
                  <a:txBody>
                    <a:bodyPr/>
                    <a:lstStyle/>
                    <a:p>
                      <a:pPr marL="0" lvl="0" indent="0" algn="l" rtl="0">
                        <a:spcBef>
                          <a:spcPts val="0"/>
                        </a:spcBef>
                        <a:spcAft>
                          <a:spcPts val="0"/>
                        </a:spcAft>
                        <a:buNone/>
                      </a:pPr>
                      <a:r>
                        <a:rPr lang="en-GB" sz="1600"/>
                        <a:t>To understand innovative practices that enabled children continue with their learning during COVID-19</a:t>
                      </a:r>
                      <a:endParaRPr sz="1600"/>
                    </a:p>
                  </a:txBody>
                  <a:tcPr marL="121900" marR="121900" marT="121900" marB="121900"/>
                </a:tc>
                <a:tc>
                  <a:txBody>
                    <a:bodyPr/>
                    <a:lstStyle/>
                    <a:p>
                      <a:pPr marL="0" lvl="0" indent="0" algn="l" rtl="0">
                        <a:spcBef>
                          <a:spcPts val="0"/>
                        </a:spcBef>
                        <a:spcAft>
                          <a:spcPts val="0"/>
                        </a:spcAft>
                        <a:buNone/>
                      </a:pPr>
                      <a:r>
                        <a:rPr lang="en-GB" sz="1600"/>
                        <a:t>How learning losses incurred due to  Covid 19 could be compensated </a:t>
                      </a:r>
                      <a:endParaRPr sz="1600"/>
                    </a:p>
                    <a:p>
                      <a:pPr marL="0" lvl="0" indent="0" algn="l" rtl="0">
                        <a:spcBef>
                          <a:spcPts val="0"/>
                        </a:spcBef>
                        <a:spcAft>
                          <a:spcPts val="0"/>
                        </a:spcAft>
                        <a:buNone/>
                      </a:pPr>
                      <a:r>
                        <a:rPr lang="en-GB" sz="1600"/>
                        <a:t>To familiarize with the education network and get inspired by activities for new projects</a:t>
                      </a:r>
                      <a:endParaRPr sz="1600"/>
                    </a:p>
                    <a:p>
                      <a:pPr marL="0" lvl="0" indent="0" algn="l" rtl="0">
                        <a:spcBef>
                          <a:spcPts val="0"/>
                        </a:spcBef>
                        <a:spcAft>
                          <a:spcPts val="0"/>
                        </a:spcAft>
                        <a:buNone/>
                      </a:pPr>
                      <a:endParaRPr sz="1600"/>
                    </a:p>
                  </a:txBody>
                  <a:tcPr marL="121900" marR="121900" marT="121900" marB="121900"/>
                </a:tc>
                <a:extLst>
                  <a:ext uri="{0D108BD9-81ED-4DB2-BD59-A6C34878D82A}">
                    <a16:rowId xmlns:a16="http://schemas.microsoft.com/office/drawing/2014/main" val="10002"/>
                  </a:ext>
                </a:extLst>
              </a:tr>
              <a:tr h="934501">
                <a:tc>
                  <a:txBody>
                    <a:bodyPr/>
                    <a:lstStyle/>
                    <a:p>
                      <a:pPr marL="0" lvl="0" indent="0" algn="l" rtl="0">
                        <a:spcBef>
                          <a:spcPts val="0"/>
                        </a:spcBef>
                        <a:spcAft>
                          <a:spcPts val="0"/>
                        </a:spcAft>
                        <a:buNone/>
                      </a:pPr>
                      <a:r>
                        <a:rPr lang="en-GB" sz="1600"/>
                        <a:t>Learn from others and share good practices </a:t>
                      </a:r>
                      <a:endParaRPr sz="1600"/>
                    </a:p>
                  </a:txBody>
                  <a:tcPr marL="121900" marR="121900" marT="121900" marB="121900"/>
                </a:tc>
                <a:tc>
                  <a:txBody>
                    <a:bodyPr/>
                    <a:lstStyle/>
                    <a:p>
                      <a:pPr marL="0" lvl="0" indent="0" algn="l" rtl="0">
                        <a:spcBef>
                          <a:spcPts val="0"/>
                        </a:spcBef>
                        <a:spcAft>
                          <a:spcPts val="0"/>
                        </a:spcAft>
                        <a:buNone/>
                      </a:pPr>
                      <a:r>
                        <a:rPr lang="en-GB" sz="1600"/>
                        <a:t>I would like to learn from other colleagues having diverse international experience in the education sector and what are the best practices and lessons learnt during the pandemic around the globe</a:t>
                      </a:r>
                      <a:endParaRPr sz="1600"/>
                    </a:p>
                    <a:p>
                      <a:pPr marL="0" lvl="0" indent="0" algn="l" rtl="0">
                        <a:spcBef>
                          <a:spcPts val="0"/>
                        </a:spcBef>
                        <a:spcAft>
                          <a:spcPts val="0"/>
                        </a:spcAft>
                        <a:buNone/>
                      </a:pPr>
                      <a:r>
                        <a:rPr lang="en-GB" sz="1600"/>
                        <a:t>Thanks </a:t>
                      </a:r>
                      <a:endParaRPr sz="1600"/>
                    </a:p>
                  </a:txBody>
                  <a:tcPr marL="121900" marR="121900" marT="121900" marB="121900"/>
                </a:tc>
                <a:extLst>
                  <a:ext uri="{0D108BD9-81ED-4DB2-BD59-A6C34878D82A}">
                    <a16:rowId xmlns:a16="http://schemas.microsoft.com/office/drawing/2014/main" val="10003"/>
                  </a:ext>
                </a:extLst>
              </a:tr>
            </a:tbl>
          </a:graphicData>
        </a:graphic>
      </p:graphicFrame>
      <p:pic>
        <p:nvPicPr>
          <p:cNvPr id="472" name="Google Shape;472;p78"/>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6234508" y="149320"/>
            <a:ext cx="5442924" cy="1995483"/>
          </a:xfrm>
          <a:prstGeom prst="rect">
            <a:avLst/>
          </a:prstGeom>
          <a:noFill/>
          <a:ln>
            <a:noFill/>
          </a:ln>
        </p:spPr>
      </p:pic>
      <p:sp>
        <p:nvSpPr>
          <p:cNvPr id="2" name="Segnaposto numero diapositiva 1">
            <a:extLst>
              <a:ext uri="{FF2B5EF4-FFF2-40B4-BE49-F238E27FC236}">
                <a16:creationId xmlns:a16="http://schemas.microsoft.com/office/drawing/2014/main" id="{8BCE0E87-B53F-3243-ACD6-560660B121B5}"/>
              </a:ext>
            </a:extLst>
          </p:cNvPr>
          <p:cNvSpPr>
            <a:spLocks noGrp="1"/>
          </p:cNvSpPr>
          <p:nvPr>
            <p:ph type="sldNum" idx="12"/>
          </p:nvPr>
        </p:nvSpPr>
        <p:spPr/>
        <p:txBody>
          <a:bodyPr/>
          <a:lstStyle/>
          <a:p>
            <a:fld id="{00000000-1234-1234-1234-123412341234}" type="slidenum">
              <a:rPr lang="en-GB" smtClean="0"/>
              <a:pPr/>
              <a:t>4</a:t>
            </a:fld>
            <a:endParaRPr lang="en-GB"/>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Diagram, engineering drawing&#10;&#10;Description automatically generated">
            <a:extLst>
              <a:ext uri="{FF2B5EF4-FFF2-40B4-BE49-F238E27FC236}">
                <a16:creationId xmlns:a16="http://schemas.microsoft.com/office/drawing/2014/main" id="{41D0D328-6AA2-4051-BD77-9DAFF4F65CB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8817" y="520563"/>
            <a:ext cx="7664046" cy="5424022"/>
          </a:xfrm>
          <a:prstGeom prst="rect">
            <a:avLst/>
          </a:prstGeom>
        </p:spPr>
      </p:pic>
      <p:sp>
        <p:nvSpPr>
          <p:cNvPr id="3" name="Segnaposto numero diapositiva 2">
            <a:extLst>
              <a:ext uri="{FF2B5EF4-FFF2-40B4-BE49-F238E27FC236}">
                <a16:creationId xmlns:a16="http://schemas.microsoft.com/office/drawing/2014/main" id="{9071EC8C-C798-E94A-AE02-66F42FA2021B}"/>
              </a:ext>
            </a:extLst>
          </p:cNvPr>
          <p:cNvSpPr>
            <a:spLocks noGrp="1"/>
          </p:cNvSpPr>
          <p:nvPr>
            <p:ph type="sldNum" sz="quarter" idx="12"/>
          </p:nvPr>
        </p:nvSpPr>
        <p:spPr/>
        <p:txBody>
          <a:bodyPr/>
          <a:lstStyle/>
          <a:p>
            <a:fld id="{684FEAF2-325C-864A-81E7-2025AB5FE97B}" type="slidenum">
              <a:rPr lang="it-CH" smtClean="0"/>
              <a:t>40</a:t>
            </a:fld>
            <a:endParaRPr lang="it-CH"/>
          </a:p>
        </p:txBody>
      </p:sp>
      <p:sp>
        <p:nvSpPr>
          <p:cNvPr id="4" name="TextBox 3">
            <a:extLst>
              <a:ext uri="{FF2B5EF4-FFF2-40B4-BE49-F238E27FC236}">
                <a16:creationId xmlns:a16="http://schemas.microsoft.com/office/drawing/2014/main" id="{08A0F22A-5F72-4A5C-8801-BEC80B94AAB2}"/>
              </a:ext>
            </a:extLst>
          </p:cNvPr>
          <p:cNvSpPr txBox="1"/>
          <p:nvPr/>
        </p:nvSpPr>
        <p:spPr>
          <a:xfrm>
            <a:off x="8325464" y="484238"/>
            <a:ext cx="350519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In fragile countries, additionally to school closures resulting in drop-outs, factors such as armed conflicts, lack of food, natural disasters and others have created multiple vulnerabilities for children. </a:t>
            </a:r>
          </a:p>
        </p:txBody>
      </p:sp>
    </p:spTree>
    <p:extLst>
      <p:ext uri="{BB962C8B-B14F-4D97-AF65-F5344CB8AC3E}">
        <p14:creationId xmlns:p14="http://schemas.microsoft.com/office/powerpoint/2010/main" val="27221841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Diagram, text&#10;&#10;Description automatically generated">
            <a:extLst>
              <a:ext uri="{FF2B5EF4-FFF2-40B4-BE49-F238E27FC236}">
                <a16:creationId xmlns:a16="http://schemas.microsoft.com/office/drawing/2014/main" id="{7AA9582B-11D6-46ED-8CDA-5E568D997F1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68366" y="481058"/>
            <a:ext cx="7576697" cy="5379689"/>
          </a:xfrm>
          <a:prstGeom prst="rect">
            <a:avLst/>
          </a:prstGeom>
        </p:spPr>
      </p:pic>
      <p:sp>
        <p:nvSpPr>
          <p:cNvPr id="3" name="Segnaposto numero diapositiva 2">
            <a:extLst>
              <a:ext uri="{FF2B5EF4-FFF2-40B4-BE49-F238E27FC236}">
                <a16:creationId xmlns:a16="http://schemas.microsoft.com/office/drawing/2014/main" id="{F9A337CE-D1F9-724C-8749-B628C3A8225C}"/>
              </a:ext>
            </a:extLst>
          </p:cNvPr>
          <p:cNvSpPr>
            <a:spLocks noGrp="1"/>
          </p:cNvSpPr>
          <p:nvPr>
            <p:ph type="sldNum" sz="quarter" idx="12"/>
          </p:nvPr>
        </p:nvSpPr>
        <p:spPr/>
        <p:txBody>
          <a:bodyPr/>
          <a:lstStyle/>
          <a:p>
            <a:fld id="{684FEAF2-325C-864A-81E7-2025AB5FE97B}" type="slidenum">
              <a:rPr lang="it-CH" smtClean="0"/>
              <a:t>41</a:t>
            </a:fld>
            <a:endParaRPr lang="it-CH"/>
          </a:p>
        </p:txBody>
      </p:sp>
      <p:sp>
        <p:nvSpPr>
          <p:cNvPr id="5" name="TextBox 4">
            <a:extLst>
              <a:ext uri="{FF2B5EF4-FFF2-40B4-BE49-F238E27FC236}">
                <a16:creationId xmlns:a16="http://schemas.microsoft.com/office/drawing/2014/main" id="{866DBFAE-C938-4355-B76C-84CAD9250331}"/>
              </a:ext>
            </a:extLst>
          </p:cNvPr>
          <p:cNvSpPr txBox="1"/>
          <p:nvPr/>
        </p:nvSpPr>
        <p:spPr>
          <a:xfrm>
            <a:off x="8325464" y="484238"/>
            <a:ext cx="350519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Various child protection issues as a result of school drop-outs such as teenage pregnancies have been observed in fragile countries during the Pandemic. </a:t>
            </a:r>
          </a:p>
        </p:txBody>
      </p:sp>
    </p:spTree>
    <p:extLst>
      <p:ext uri="{BB962C8B-B14F-4D97-AF65-F5344CB8AC3E}">
        <p14:creationId xmlns:p14="http://schemas.microsoft.com/office/powerpoint/2010/main" val="8461165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Diagram&#10;&#10;Description automatically generated">
            <a:extLst>
              <a:ext uri="{FF2B5EF4-FFF2-40B4-BE49-F238E27FC236}">
                <a16:creationId xmlns:a16="http://schemas.microsoft.com/office/drawing/2014/main" id="{A1A710C2-767B-41A4-A6B2-69C6F18BD76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8205" y="397660"/>
            <a:ext cx="6952112" cy="4910112"/>
          </a:xfrm>
          <a:prstGeom prst="rect">
            <a:avLst/>
          </a:prstGeom>
        </p:spPr>
      </p:pic>
      <p:sp>
        <p:nvSpPr>
          <p:cNvPr id="3" name="Segnaposto numero diapositiva 2">
            <a:extLst>
              <a:ext uri="{FF2B5EF4-FFF2-40B4-BE49-F238E27FC236}">
                <a16:creationId xmlns:a16="http://schemas.microsoft.com/office/drawing/2014/main" id="{6F8754CD-897C-DB4C-96E1-9964841C8DFD}"/>
              </a:ext>
            </a:extLst>
          </p:cNvPr>
          <p:cNvSpPr>
            <a:spLocks noGrp="1"/>
          </p:cNvSpPr>
          <p:nvPr>
            <p:ph type="sldNum" sz="quarter" idx="12"/>
          </p:nvPr>
        </p:nvSpPr>
        <p:spPr/>
        <p:txBody>
          <a:bodyPr/>
          <a:lstStyle/>
          <a:p>
            <a:fld id="{684FEAF2-325C-864A-81E7-2025AB5FE97B}" type="slidenum">
              <a:rPr lang="it-CH" dirty="0" smtClean="0"/>
              <a:t>42</a:t>
            </a:fld>
            <a:endParaRPr lang="it-CH" dirty="0"/>
          </a:p>
        </p:txBody>
      </p:sp>
      <p:sp>
        <p:nvSpPr>
          <p:cNvPr id="5" name="TextBox 4">
            <a:extLst>
              <a:ext uri="{FF2B5EF4-FFF2-40B4-BE49-F238E27FC236}">
                <a16:creationId xmlns:a16="http://schemas.microsoft.com/office/drawing/2014/main" id="{05F6B932-1DED-43DD-A39F-775F4E5C8BC7}"/>
              </a:ext>
            </a:extLst>
          </p:cNvPr>
          <p:cNvSpPr txBox="1"/>
          <p:nvPr/>
        </p:nvSpPr>
        <p:spPr>
          <a:xfrm>
            <a:off x="7833851" y="484238"/>
            <a:ext cx="350519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Solutions to secure access to education for the most marginalized children can be found in supporting affected families financially to avoid forcing children into harmful practices like child labour as an obstacle to attending school. </a:t>
            </a:r>
            <a:endParaRPr lang="en-GB" dirty="0">
              <a:cs typeface="Calibri"/>
            </a:endParaRPr>
          </a:p>
        </p:txBody>
      </p:sp>
    </p:spTree>
    <p:extLst>
      <p:ext uri="{BB962C8B-B14F-4D97-AF65-F5344CB8AC3E}">
        <p14:creationId xmlns:p14="http://schemas.microsoft.com/office/powerpoint/2010/main" val="149145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515" name="Google Shape;515;p83"/>
          <p:cNvPicPr preferRelativeResize="0"/>
          <p:nvPr/>
        </p:nvPicPr>
        <p:blipFill rotWithShape="1">
          <a:blip r:embed="rId3">
            <a:alphaModFix/>
          </a:blip>
          <a:srcRect/>
          <a:stretch/>
        </p:blipFill>
        <p:spPr>
          <a:xfrm>
            <a:off x="296333" y="324873"/>
            <a:ext cx="11582400" cy="3145536"/>
          </a:xfrm>
          <a:prstGeom prst="rect">
            <a:avLst/>
          </a:prstGeom>
          <a:noFill/>
          <a:ln>
            <a:noFill/>
          </a:ln>
        </p:spPr>
      </p:pic>
      <p:sp>
        <p:nvSpPr>
          <p:cNvPr id="516" name="Google Shape;516;p83"/>
          <p:cNvSpPr/>
          <p:nvPr/>
        </p:nvSpPr>
        <p:spPr>
          <a:xfrm>
            <a:off x="296333" y="324873"/>
            <a:ext cx="11582400" cy="3145600"/>
          </a:xfrm>
          <a:prstGeom prst="rect">
            <a:avLst/>
          </a:prstGeom>
          <a:solidFill>
            <a:srgbClr val="ED7D31"/>
          </a:solidFill>
          <a:ln>
            <a:noFill/>
          </a:ln>
        </p:spPr>
        <p:txBody>
          <a:bodyPr spcFirstLastPara="1" wrap="square" lIns="121900" tIns="60933" rIns="121900" bIns="60933" anchor="ctr" anchorCtr="0">
            <a:noAutofit/>
          </a:bodyPr>
          <a:lstStyle/>
          <a:p>
            <a:pPr algn="ctr"/>
            <a:endParaRPr sz="2800">
              <a:solidFill>
                <a:schemeClr val="lt1"/>
              </a:solidFill>
              <a:latin typeface="Gill Sans"/>
              <a:ea typeface="Gill Sans"/>
              <a:cs typeface="Gill Sans"/>
              <a:sym typeface="Gill Sans"/>
            </a:endParaRPr>
          </a:p>
        </p:txBody>
      </p:sp>
      <p:sp>
        <p:nvSpPr>
          <p:cNvPr id="517" name="Google Shape;517;p83"/>
          <p:cNvSpPr txBox="1">
            <a:spLocks noGrp="1"/>
          </p:cNvSpPr>
          <p:nvPr>
            <p:ph type="body" idx="1"/>
          </p:nvPr>
        </p:nvSpPr>
        <p:spPr>
          <a:xfrm>
            <a:off x="341388" y="1365028"/>
            <a:ext cx="11509200" cy="1237200"/>
          </a:xfrm>
          <a:prstGeom prst="rect">
            <a:avLst/>
          </a:prstGeom>
          <a:noFill/>
          <a:ln>
            <a:noFill/>
          </a:ln>
        </p:spPr>
        <p:txBody>
          <a:bodyPr spcFirstLastPara="1" vert="horz" wrap="square" lIns="0" tIns="0" rIns="0" bIns="0" rtlCol="0" anchor="t" anchorCtr="0">
            <a:noAutofit/>
          </a:bodyPr>
          <a:lstStyle/>
          <a:p>
            <a:pPr marL="0" indent="0" algn="ctr">
              <a:spcBef>
                <a:spcPts val="0"/>
              </a:spcBef>
              <a:buClr>
                <a:schemeClr val="lt1"/>
              </a:buClr>
              <a:buSzPts val="3100"/>
            </a:pPr>
            <a:r>
              <a:rPr lang="en-GB" sz="4100" b="1">
                <a:solidFill>
                  <a:schemeClr val="lt1"/>
                </a:solidFill>
              </a:rPr>
              <a:t>Child Protection and Education </a:t>
            </a:r>
            <a:endParaRPr/>
          </a:p>
          <a:p>
            <a:pPr marL="0" indent="0" algn="ctr">
              <a:buClr>
                <a:schemeClr val="lt1"/>
              </a:buClr>
              <a:buSzPts val="3100"/>
            </a:pPr>
            <a:r>
              <a:rPr lang="en-GB" sz="4100" b="1">
                <a:solidFill>
                  <a:schemeClr val="lt1"/>
                </a:solidFill>
              </a:rPr>
              <a:t>Integration during COVID-19</a:t>
            </a:r>
          </a:p>
          <a:p>
            <a:pPr marL="0" indent="0" algn="ctr">
              <a:buClr>
                <a:schemeClr val="lt1"/>
              </a:buClr>
              <a:buSzPts val="3100"/>
            </a:pPr>
            <a:endParaRPr sz="2400" b="1">
              <a:solidFill>
                <a:schemeClr val="lt1"/>
              </a:solidFill>
            </a:endParaRPr>
          </a:p>
          <a:p>
            <a:pPr marL="0" indent="0" algn="ctr">
              <a:buClr>
                <a:schemeClr val="lt1"/>
              </a:buClr>
              <a:buSzPts val="3100"/>
            </a:pPr>
            <a:r>
              <a:rPr lang="en-GB" sz="2400" b="1">
                <a:solidFill>
                  <a:schemeClr val="lt1"/>
                </a:solidFill>
              </a:rPr>
              <a:t>Salome Ndemi Mullei, World Vision International</a:t>
            </a:r>
            <a:endParaRPr sz="2400" b="1">
              <a:solidFill>
                <a:schemeClr val="lt1"/>
              </a:solidFill>
            </a:endParaRPr>
          </a:p>
        </p:txBody>
      </p:sp>
      <p:pic>
        <p:nvPicPr>
          <p:cNvPr id="518" name="Google Shape;518;p83"/>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893733" y="629913"/>
            <a:ext cx="2404536" cy="497827"/>
          </a:xfrm>
          <a:prstGeom prst="rect">
            <a:avLst/>
          </a:prstGeom>
          <a:noFill/>
          <a:ln>
            <a:noFill/>
          </a:ln>
        </p:spPr>
      </p:pic>
      <p:pic>
        <p:nvPicPr>
          <p:cNvPr id="519" name="Google Shape;519;p83"/>
          <p:cNvPicPr preferRelativeResize="0"/>
          <p:nvPr/>
        </p:nvPicPr>
        <p:blipFill rotWithShape="1">
          <a:blip r:embed="rId5">
            <a:alphaModFix/>
          </a:blip>
          <a:srcRect/>
          <a:stretch/>
        </p:blipFill>
        <p:spPr>
          <a:xfrm>
            <a:off x="4178069" y="3650684"/>
            <a:ext cx="3816096" cy="3011424"/>
          </a:xfrm>
          <a:prstGeom prst="rect">
            <a:avLst/>
          </a:prstGeom>
          <a:noFill/>
          <a:ln>
            <a:noFill/>
          </a:ln>
        </p:spPr>
      </p:pic>
      <p:pic>
        <p:nvPicPr>
          <p:cNvPr id="520" name="Google Shape;520;p83"/>
          <p:cNvPicPr preferRelativeResize="0"/>
          <p:nvPr/>
        </p:nvPicPr>
        <p:blipFill rotWithShape="1">
          <a:blip r:embed="rId6">
            <a:alphaModFix/>
          </a:blip>
          <a:srcRect/>
          <a:stretch/>
        </p:blipFill>
        <p:spPr>
          <a:xfrm>
            <a:off x="8063540" y="3549084"/>
            <a:ext cx="3816096" cy="3011424"/>
          </a:xfrm>
          <a:prstGeom prst="rect">
            <a:avLst/>
          </a:prstGeom>
          <a:noFill/>
          <a:ln>
            <a:noFill/>
          </a:ln>
        </p:spPr>
      </p:pic>
      <p:pic>
        <p:nvPicPr>
          <p:cNvPr id="521" name="Google Shape;521;p83"/>
          <p:cNvPicPr preferRelativeResize="0"/>
          <p:nvPr/>
        </p:nvPicPr>
        <p:blipFill rotWithShape="1">
          <a:blip r:embed="rId7">
            <a:alphaModFix/>
          </a:blip>
          <a:srcRect/>
          <a:stretch/>
        </p:blipFill>
        <p:spPr>
          <a:xfrm>
            <a:off x="296334" y="3593532"/>
            <a:ext cx="3812361" cy="296697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grpSp>
        <p:nvGrpSpPr>
          <p:cNvPr id="527" name="Google Shape;527;p84"/>
          <p:cNvGrpSpPr/>
          <p:nvPr/>
        </p:nvGrpSpPr>
        <p:grpSpPr>
          <a:xfrm>
            <a:off x="893281" y="3120641"/>
            <a:ext cx="1895748" cy="1791059"/>
            <a:chOff x="1280940" y="3114397"/>
            <a:chExt cx="1467600" cy="1467600"/>
          </a:xfrm>
        </p:grpSpPr>
        <p:sp>
          <p:nvSpPr>
            <p:cNvPr id="528" name="Google Shape;528;p84"/>
            <p:cNvSpPr/>
            <p:nvPr/>
          </p:nvSpPr>
          <p:spPr>
            <a:xfrm>
              <a:off x="1280940" y="3114397"/>
              <a:ext cx="1467600" cy="1467600"/>
            </a:xfrm>
            <a:prstGeom prst="ellipse">
              <a:avLst/>
            </a:prstGeom>
            <a:solidFill>
              <a:srgbClr val="008098"/>
            </a:solidFill>
            <a:ln w="57150" cap="flat" cmpd="sng">
              <a:solidFill>
                <a:schemeClr val="lt1"/>
              </a:solidFill>
              <a:prstDash val="solid"/>
              <a:round/>
              <a:headEnd type="none" w="sm" len="sm"/>
              <a:tailEnd type="none" w="sm" len="sm"/>
            </a:ln>
            <a:effectLst>
              <a:outerShdw blurRad="279400" algn="t" rotWithShape="0">
                <a:srgbClr val="000000">
                  <a:alpha val="24710"/>
                </a:srgbClr>
              </a:outerShdw>
            </a:effectLst>
          </p:spPr>
          <p:txBody>
            <a:bodyPr spcFirstLastPara="1" wrap="square" lIns="121900" tIns="60933" rIns="121900" bIns="60933" anchor="ctr" anchorCtr="0">
              <a:noAutofit/>
            </a:bodyPr>
            <a:lstStyle/>
            <a:p>
              <a:pPr algn="ctr"/>
              <a:endParaRPr>
                <a:solidFill>
                  <a:schemeClr val="lt1"/>
                </a:solidFill>
                <a:latin typeface="Gill Sans"/>
                <a:ea typeface="Gill Sans"/>
                <a:cs typeface="Gill Sans"/>
                <a:sym typeface="Gill Sans"/>
              </a:endParaRPr>
            </a:p>
          </p:txBody>
        </p:sp>
        <p:sp>
          <p:nvSpPr>
            <p:cNvPr id="529" name="Google Shape;529;p84"/>
            <p:cNvSpPr/>
            <p:nvPr/>
          </p:nvSpPr>
          <p:spPr>
            <a:xfrm>
              <a:off x="1608006" y="3209904"/>
              <a:ext cx="789900" cy="641100"/>
            </a:xfrm>
            <a:prstGeom prst="ellipse">
              <a:avLst/>
            </a:prstGeom>
            <a:gradFill>
              <a:gsLst>
                <a:gs pos="0">
                  <a:srgbClr val="FFFFFF">
                    <a:alpha val="40000"/>
                  </a:srgbClr>
                </a:gs>
                <a:gs pos="90000">
                  <a:srgbClr val="D8D8D8">
                    <a:alpha val="0"/>
                  </a:srgbClr>
                </a:gs>
                <a:gs pos="100000">
                  <a:srgbClr val="D8D8D8">
                    <a:alpha val="0"/>
                  </a:srgbClr>
                </a:gs>
              </a:gsLst>
              <a:lin ang="5400012" scaled="0"/>
            </a:gradFill>
            <a:ln>
              <a:noFill/>
            </a:ln>
          </p:spPr>
          <p:txBody>
            <a:bodyPr spcFirstLastPara="1" wrap="square" lIns="121900" tIns="60933" rIns="121900" bIns="60933" anchor="ctr" anchorCtr="0">
              <a:noAutofit/>
            </a:bodyPr>
            <a:lstStyle/>
            <a:p>
              <a:pPr algn="ctr"/>
              <a:endParaRPr>
                <a:solidFill>
                  <a:schemeClr val="lt1"/>
                </a:solidFill>
                <a:latin typeface="Gill Sans"/>
                <a:ea typeface="Gill Sans"/>
                <a:cs typeface="Gill Sans"/>
                <a:sym typeface="Gill Sans"/>
              </a:endParaRPr>
            </a:p>
          </p:txBody>
        </p:sp>
      </p:grpSp>
      <p:sp>
        <p:nvSpPr>
          <p:cNvPr id="530" name="Google Shape;530;p84"/>
          <p:cNvSpPr txBox="1">
            <a:spLocks noGrp="1"/>
          </p:cNvSpPr>
          <p:nvPr>
            <p:ph type="title"/>
          </p:nvPr>
        </p:nvSpPr>
        <p:spPr>
          <a:xfrm>
            <a:off x="521207" y="448056"/>
            <a:ext cx="11135600" cy="640000"/>
          </a:xfrm>
          <a:prstGeom prst="rect">
            <a:avLst/>
          </a:prstGeom>
          <a:noFill/>
          <a:ln>
            <a:noFill/>
          </a:ln>
        </p:spPr>
        <p:txBody>
          <a:bodyPr spcFirstLastPara="1" vert="horz" wrap="square" lIns="121900" tIns="60933" rIns="121900" bIns="60933" rtlCol="0" anchor="b" anchorCtr="0">
            <a:normAutofit/>
          </a:bodyPr>
          <a:lstStyle/>
          <a:p>
            <a:pPr>
              <a:buSzPct val="100000"/>
            </a:pPr>
            <a:r>
              <a:rPr lang="en-GB">
                <a:latin typeface="Gill Sans"/>
                <a:ea typeface="Gill Sans"/>
                <a:cs typeface="Gill Sans"/>
                <a:sym typeface="Gill Sans"/>
              </a:rPr>
              <a:t>Common Concerns in Child Protection &amp; Education during COVID-19</a:t>
            </a:r>
            <a:endParaRPr>
              <a:latin typeface="Gill Sans"/>
              <a:ea typeface="Gill Sans"/>
              <a:cs typeface="Gill Sans"/>
              <a:sym typeface="Gill Sans"/>
            </a:endParaRPr>
          </a:p>
        </p:txBody>
      </p:sp>
      <p:grpSp>
        <p:nvGrpSpPr>
          <p:cNvPr id="531" name="Google Shape;531;p84"/>
          <p:cNvGrpSpPr/>
          <p:nvPr/>
        </p:nvGrpSpPr>
        <p:grpSpPr>
          <a:xfrm>
            <a:off x="1151513" y="3703506"/>
            <a:ext cx="526769" cy="709345"/>
            <a:chOff x="1290638" y="2600325"/>
            <a:chExt cx="1773237" cy="2701925"/>
          </a:xfrm>
        </p:grpSpPr>
        <p:sp>
          <p:nvSpPr>
            <p:cNvPr id="532" name="Google Shape;532;p84"/>
            <p:cNvSpPr/>
            <p:nvPr/>
          </p:nvSpPr>
          <p:spPr>
            <a:xfrm>
              <a:off x="1822450" y="4124325"/>
              <a:ext cx="781050" cy="1177925"/>
            </a:xfrm>
            <a:custGeom>
              <a:avLst/>
              <a:gdLst/>
              <a:ahLst/>
              <a:cxnLst/>
              <a:rect l="l" t="t" r="r" b="b"/>
              <a:pathLst>
                <a:path w="492" h="742" extrusionOk="0">
                  <a:moveTo>
                    <a:pt x="412" y="0"/>
                  </a:moveTo>
                  <a:lnTo>
                    <a:pt x="434" y="11"/>
                  </a:lnTo>
                  <a:lnTo>
                    <a:pt x="447" y="15"/>
                  </a:lnTo>
                  <a:lnTo>
                    <a:pt x="458" y="17"/>
                  </a:lnTo>
                  <a:lnTo>
                    <a:pt x="492" y="733"/>
                  </a:lnTo>
                  <a:lnTo>
                    <a:pt x="414" y="738"/>
                  </a:lnTo>
                  <a:lnTo>
                    <a:pt x="324" y="740"/>
                  </a:lnTo>
                  <a:lnTo>
                    <a:pt x="224" y="742"/>
                  </a:lnTo>
                  <a:lnTo>
                    <a:pt x="151" y="742"/>
                  </a:lnTo>
                  <a:lnTo>
                    <a:pt x="84" y="740"/>
                  </a:lnTo>
                  <a:lnTo>
                    <a:pt x="0" y="34"/>
                  </a:lnTo>
                  <a:lnTo>
                    <a:pt x="19" y="19"/>
                  </a:lnTo>
                  <a:lnTo>
                    <a:pt x="93" y="19"/>
                  </a:lnTo>
                  <a:lnTo>
                    <a:pt x="147" y="17"/>
                  </a:lnTo>
                  <a:lnTo>
                    <a:pt x="209" y="15"/>
                  </a:lnTo>
                  <a:lnTo>
                    <a:pt x="274" y="11"/>
                  </a:lnTo>
                  <a:lnTo>
                    <a:pt x="343" y="7"/>
                  </a:lnTo>
                  <a:lnTo>
                    <a:pt x="412" y="0"/>
                  </a:lnTo>
                  <a:close/>
                </a:path>
              </a:pathLst>
            </a:custGeom>
            <a:solidFill>
              <a:srgbClr val="F9FCFD"/>
            </a:solidFill>
            <a:ln>
              <a:noFill/>
            </a:ln>
          </p:spPr>
          <p:txBody>
            <a:bodyPr spcFirstLastPara="1" wrap="square" lIns="121900" tIns="60933" rIns="121900" bIns="60933" anchor="t" anchorCtr="0">
              <a:noAutofit/>
            </a:bodyPr>
            <a:lstStyle/>
            <a:p>
              <a:endParaRPr sz="2400">
                <a:solidFill>
                  <a:schemeClr val="dk1"/>
                </a:solidFill>
                <a:latin typeface="Arial"/>
                <a:ea typeface="Arial"/>
                <a:cs typeface="Arial"/>
                <a:sym typeface="Arial"/>
              </a:endParaRPr>
            </a:p>
          </p:txBody>
        </p:sp>
        <p:sp>
          <p:nvSpPr>
            <p:cNvPr id="533" name="Google Shape;533;p84"/>
            <p:cNvSpPr/>
            <p:nvPr/>
          </p:nvSpPr>
          <p:spPr>
            <a:xfrm>
              <a:off x="1370013" y="2600325"/>
              <a:ext cx="1408112" cy="1363663"/>
            </a:xfrm>
            <a:custGeom>
              <a:avLst/>
              <a:gdLst/>
              <a:ahLst/>
              <a:cxnLst/>
              <a:rect l="l" t="t" r="r" b="b"/>
              <a:pathLst>
                <a:path w="887" h="859" extrusionOk="0">
                  <a:moveTo>
                    <a:pt x="416" y="0"/>
                  </a:moveTo>
                  <a:lnTo>
                    <a:pt x="479" y="3"/>
                  </a:lnTo>
                  <a:lnTo>
                    <a:pt x="542" y="16"/>
                  </a:lnTo>
                  <a:lnTo>
                    <a:pt x="606" y="37"/>
                  </a:lnTo>
                  <a:lnTo>
                    <a:pt x="661" y="65"/>
                  </a:lnTo>
                  <a:lnTo>
                    <a:pt x="710" y="102"/>
                  </a:lnTo>
                  <a:lnTo>
                    <a:pt x="755" y="145"/>
                  </a:lnTo>
                  <a:lnTo>
                    <a:pt x="792" y="194"/>
                  </a:lnTo>
                  <a:lnTo>
                    <a:pt x="823" y="246"/>
                  </a:lnTo>
                  <a:lnTo>
                    <a:pt x="850" y="302"/>
                  </a:lnTo>
                  <a:lnTo>
                    <a:pt x="868" y="358"/>
                  </a:lnTo>
                  <a:lnTo>
                    <a:pt x="881" y="417"/>
                  </a:lnTo>
                  <a:lnTo>
                    <a:pt x="887" y="473"/>
                  </a:lnTo>
                  <a:lnTo>
                    <a:pt x="887" y="529"/>
                  </a:lnTo>
                  <a:lnTo>
                    <a:pt x="877" y="581"/>
                  </a:lnTo>
                  <a:lnTo>
                    <a:pt x="863" y="630"/>
                  </a:lnTo>
                  <a:lnTo>
                    <a:pt x="835" y="684"/>
                  </a:lnTo>
                  <a:lnTo>
                    <a:pt x="801" y="731"/>
                  </a:lnTo>
                  <a:lnTo>
                    <a:pt x="760" y="770"/>
                  </a:lnTo>
                  <a:lnTo>
                    <a:pt x="712" y="803"/>
                  </a:lnTo>
                  <a:lnTo>
                    <a:pt x="660" y="828"/>
                  </a:lnTo>
                  <a:lnTo>
                    <a:pt x="606" y="846"/>
                  </a:lnTo>
                  <a:lnTo>
                    <a:pt x="546" y="856"/>
                  </a:lnTo>
                  <a:lnTo>
                    <a:pt x="485" y="859"/>
                  </a:lnTo>
                  <a:lnTo>
                    <a:pt x="421" y="854"/>
                  </a:lnTo>
                  <a:lnTo>
                    <a:pt x="358" y="841"/>
                  </a:lnTo>
                  <a:lnTo>
                    <a:pt x="295" y="818"/>
                  </a:lnTo>
                  <a:lnTo>
                    <a:pt x="235" y="788"/>
                  </a:lnTo>
                  <a:lnTo>
                    <a:pt x="179" y="751"/>
                  </a:lnTo>
                  <a:lnTo>
                    <a:pt x="131" y="708"/>
                  </a:lnTo>
                  <a:lnTo>
                    <a:pt x="90" y="660"/>
                  </a:lnTo>
                  <a:lnTo>
                    <a:pt x="54" y="608"/>
                  </a:lnTo>
                  <a:lnTo>
                    <a:pt x="28" y="552"/>
                  </a:lnTo>
                  <a:lnTo>
                    <a:pt x="10" y="494"/>
                  </a:lnTo>
                  <a:lnTo>
                    <a:pt x="0" y="434"/>
                  </a:lnTo>
                  <a:lnTo>
                    <a:pt x="0" y="373"/>
                  </a:lnTo>
                  <a:lnTo>
                    <a:pt x="8" y="311"/>
                  </a:lnTo>
                  <a:lnTo>
                    <a:pt x="28" y="249"/>
                  </a:lnTo>
                  <a:lnTo>
                    <a:pt x="56" y="194"/>
                  </a:lnTo>
                  <a:lnTo>
                    <a:pt x="94" y="143"/>
                  </a:lnTo>
                  <a:lnTo>
                    <a:pt x="136" y="100"/>
                  </a:lnTo>
                  <a:lnTo>
                    <a:pt x="185" y="65"/>
                  </a:lnTo>
                  <a:lnTo>
                    <a:pt x="237" y="37"/>
                  </a:lnTo>
                  <a:lnTo>
                    <a:pt x="293" y="16"/>
                  </a:lnTo>
                  <a:lnTo>
                    <a:pt x="352" y="3"/>
                  </a:lnTo>
                  <a:lnTo>
                    <a:pt x="416" y="0"/>
                  </a:lnTo>
                  <a:close/>
                </a:path>
              </a:pathLst>
            </a:custGeom>
            <a:solidFill>
              <a:srgbClr val="FFC891"/>
            </a:solidFill>
            <a:ln>
              <a:noFill/>
            </a:ln>
          </p:spPr>
          <p:txBody>
            <a:bodyPr spcFirstLastPara="1" wrap="square" lIns="121900" tIns="60933" rIns="121900" bIns="60933" anchor="t" anchorCtr="0">
              <a:noAutofit/>
            </a:bodyPr>
            <a:lstStyle/>
            <a:p>
              <a:endParaRPr sz="2400">
                <a:solidFill>
                  <a:schemeClr val="dk1"/>
                </a:solidFill>
                <a:latin typeface="Arial"/>
                <a:ea typeface="Arial"/>
                <a:cs typeface="Arial"/>
                <a:sym typeface="Arial"/>
              </a:endParaRPr>
            </a:p>
          </p:txBody>
        </p:sp>
        <p:sp>
          <p:nvSpPr>
            <p:cNvPr id="534" name="Google Shape;534;p84"/>
            <p:cNvSpPr/>
            <p:nvPr/>
          </p:nvSpPr>
          <p:spPr>
            <a:xfrm>
              <a:off x="1500188" y="2676525"/>
              <a:ext cx="1230312" cy="1190625"/>
            </a:xfrm>
            <a:custGeom>
              <a:avLst/>
              <a:gdLst/>
              <a:ahLst/>
              <a:cxnLst/>
              <a:rect l="l" t="t" r="r" b="b"/>
              <a:pathLst>
                <a:path w="775" h="750" extrusionOk="0">
                  <a:moveTo>
                    <a:pt x="363" y="0"/>
                  </a:moveTo>
                  <a:lnTo>
                    <a:pt x="417" y="4"/>
                  </a:lnTo>
                  <a:lnTo>
                    <a:pt x="473" y="15"/>
                  </a:lnTo>
                  <a:lnTo>
                    <a:pt x="529" y="34"/>
                  </a:lnTo>
                  <a:lnTo>
                    <a:pt x="581" y="62"/>
                  </a:lnTo>
                  <a:lnTo>
                    <a:pt x="628" y="97"/>
                  </a:lnTo>
                  <a:lnTo>
                    <a:pt x="669" y="140"/>
                  </a:lnTo>
                  <a:lnTo>
                    <a:pt x="702" y="187"/>
                  </a:lnTo>
                  <a:lnTo>
                    <a:pt x="730" y="239"/>
                  </a:lnTo>
                  <a:lnTo>
                    <a:pt x="751" y="293"/>
                  </a:lnTo>
                  <a:lnTo>
                    <a:pt x="766" y="347"/>
                  </a:lnTo>
                  <a:lnTo>
                    <a:pt x="775" y="401"/>
                  </a:lnTo>
                  <a:lnTo>
                    <a:pt x="775" y="455"/>
                  </a:lnTo>
                  <a:lnTo>
                    <a:pt x="769" y="505"/>
                  </a:lnTo>
                  <a:lnTo>
                    <a:pt x="754" y="552"/>
                  </a:lnTo>
                  <a:lnTo>
                    <a:pt x="730" y="599"/>
                  </a:lnTo>
                  <a:lnTo>
                    <a:pt x="700" y="640"/>
                  </a:lnTo>
                  <a:lnTo>
                    <a:pt x="663" y="673"/>
                  </a:lnTo>
                  <a:lnTo>
                    <a:pt x="622" y="701"/>
                  </a:lnTo>
                  <a:lnTo>
                    <a:pt x="578" y="724"/>
                  </a:lnTo>
                  <a:lnTo>
                    <a:pt x="529" y="739"/>
                  </a:lnTo>
                  <a:lnTo>
                    <a:pt x="477" y="748"/>
                  </a:lnTo>
                  <a:lnTo>
                    <a:pt x="423" y="750"/>
                  </a:lnTo>
                  <a:lnTo>
                    <a:pt x="369" y="746"/>
                  </a:lnTo>
                  <a:lnTo>
                    <a:pt x="313" y="733"/>
                  </a:lnTo>
                  <a:lnTo>
                    <a:pt x="257" y="714"/>
                  </a:lnTo>
                  <a:lnTo>
                    <a:pt x="200" y="684"/>
                  </a:lnTo>
                  <a:lnTo>
                    <a:pt x="149" y="649"/>
                  </a:lnTo>
                  <a:lnTo>
                    <a:pt x="103" y="606"/>
                  </a:lnTo>
                  <a:lnTo>
                    <a:pt x="66" y="560"/>
                  </a:lnTo>
                  <a:lnTo>
                    <a:pt x="36" y="507"/>
                  </a:lnTo>
                  <a:lnTo>
                    <a:pt x="15" y="453"/>
                  </a:lnTo>
                  <a:lnTo>
                    <a:pt x="2" y="395"/>
                  </a:lnTo>
                  <a:lnTo>
                    <a:pt x="0" y="338"/>
                  </a:lnTo>
                  <a:lnTo>
                    <a:pt x="8" y="278"/>
                  </a:lnTo>
                  <a:lnTo>
                    <a:pt x="26" y="220"/>
                  </a:lnTo>
                  <a:lnTo>
                    <a:pt x="52" y="170"/>
                  </a:lnTo>
                  <a:lnTo>
                    <a:pt x="82" y="127"/>
                  </a:lnTo>
                  <a:lnTo>
                    <a:pt x="120" y="90"/>
                  </a:lnTo>
                  <a:lnTo>
                    <a:pt x="162" y="58"/>
                  </a:lnTo>
                  <a:lnTo>
                    <a:pt x="207" y="34"/>
                  </a:lnTo>
                  <a:lnTo>
                    <a:pt x="257" y="15"/>
                  </a:lnTo>
                  <a:lnTo>
                    <a:pt x="309" y="4"/>
                  </a:lnTo>
                  <a:lnTo>
                    <a:pt x="363" y="0"/>
                  </a:lnTo>
                  <a:close/>
                </a:path>
              </a:pathLst>
            </a:custGeom>
            <a:solidFill>
              <a:srgbClr val="FFD7A1"/>
            </a:solidFill>
            <a:ln>
              <a:noFill/>
            </a:ln>
          </p:spPr>
          <p:txBody>
            <a:bodyPr spcFirstLastPara="1" wrap="square" lIns="121900" tIns="60933" rIns="121900" bIns="60933" anchor="t" anchorCtr="0">
              <a:noAutofit/>
            </a:bodyPr>
            <a:lstStyle/>
            <a:p>
              <a:endParaRPr sz="2400">
                <a:solidFill>
                  <a:schemeClr val="dk1"/>
                </a:solidFill>
                <a:latin typeface="Arial"/>
                <a:ea typeface="Arial"/>
                <a:cs typeface="Arial"/>
                <a:sym typeface="Arial"/>
              </a:endParaRPr>
            </a:p>
          </p:txBody>
        </p:sp>
        <p:sp>
          <p:nvSpPr>
            <p:cNvPr id="535" name="Google Shape;535;p84"/>
            <p:cNvSpPr/>
            <p:nvPr/>
          </p:nvSpPr>
          <p:spPr>
            <a:xfrm>
              <a:off x="1368425" y="2628900"/>
              <a:ext cx="1211263" cy="1098550"/>
            </a:xfrm>
            <a:custGeom>
              <a:avLst/>
              <a:gdLst/>
              <a:ahLst/>
              <a:cxnLst/>
              <a:rect l="l" t="t" r="r" b="b"/>
              <a:pathLst>
                <a:path w="763" h="692" extrusionOk="0">
                  <a:moveTo>
                    <a:pt x="413" y="0"/>
                  </a:moveTo>
                  <a:lnTo>
                    <a:pt x="476" y="4"/>
                  </a:lnTo>
                  <a:lnTo>
                    <a:pt x="540" y="17"/>
                  </a:lnTo>
                  <a:lnTo>
                    <a:pt x="603" y="38"/>
                  </a:lnTo>
                  <a:lnTo>
                    <a:pt x="648" y="60"/>
                  </a:lnTo>
                  <a:lnTo>
                    <a:pt x="685" y="82"/>
                  </a:lnTo>
                  <a:lnTo>
                    <a:pt x="715" y="108"/>
                  </a:lnTo>
                  <a:lnTo>
                    <a:pt x="741" y="135"/>
                  </a:lnTo>
                  <a:lnTo>
                    <a:pt x="763" y="164"/>
                  </a:lnTo>
                  <a:lnTo>
                    <a:pt x="759" y="207"/>
                  </a:lnTo>
                  <a:lnTo>
                    <a:pt x="748" y="245"/>
                  </a:lnTo>
                  <a:lnTo>
                    <a:pt x="731" y="274"/>
                  </a:lnTo>
                  <a:lnTo>
                    <a:pt x="709" y="300"/>
                  </a:lnTo>
                  <a:lnTo>
                    <a:pt x="681" y="321"/>
                  </a:lnTo>
                  <a:lnTo>
                    <a:pt x="649" y="336"/>
                  </a:lnTo>
                  <a:lnTo>
                    <a:pt x="614" y="349"/>
                  </a:lnTo>
                  <a:lnTo>
                    <a:pt x="577" y="356"/>
                  </a:lnTo>
                  <a:lnTo>
                    <a:pt x="538" y="362"/>
                  </a:lnTo>
                  <a:lnTo>
                    <a:pt x="497" y="364"/>
                  </a:lnTo>
                  <a:lnTo>
                    <a:pt x="458" y="364"/>
                  </a:lnTo>
                  <a:lnTo>
                    <a:pt x="379" y="360"/>
                  </a:lnTo>
                  <a:lnTo>
                    <a:pt x="344" y="356"/>
                  </a:lnTo>
                  <a:lnTo>
                    <a:pt x="312" y="351"/>
                  </a:lnTo>
                  <a:lnTo>
                    <a:pt x="284" y="345"/>
                  </a:lnTo>
                  <a:lnTo>
                    <a:pt x="262" y="342"/>
                  </a:lnTo>
                  <a:lnTo>
                    <a:pt x="243" y="338"/>
                  </a:lnTo>
                  <a:lnTo>
                    <a:pt x="232" y="336"/>
                  </a:lnTo>
                  <a:lnTo>
                    <a:pt x="229" y="334"/>
                  </a:lnTo>
                  <a:lnTo>
                    <a:pt x="240" y="394"/>
                  </a:lnTo>
                  <a:lnTo>
                    <a:pt x="245" y="448"/>
                  </a:lnTo>
                  <a:lnTo>
                    <a:pt x="243" y="496"/>
                  </a:lnTo>
                  <a:lnTo>
                    <a:pt x="236" y="539"/>
                  </a:lnTo>
                  <a:lnTo>
                    <a:pt x="225" y="578"/>
                  </a:lnTo>
                  <a:lnTo>
                    <a:pt x="210" y="612"/>
                  </a:lnTo>
                  <a:lnTo>
                    <a:pt x="193" y="640"/>
                  </a:lnTo>
                  <a:lnTo>
                    <a:pt x="175" y="662"/>
                  </a:lnTo>
                  <a:lnTo>
                    <a:pt x="154" y="679"/>
                  </a:lnTo>
                  <a:lnTo>
                    <a:pt x="135" y="692"/>
                  </a:lnTo>
                  <a:lnTo>
                    <a:pt x="96" y="651"/>
                  </a:lnTo>
                  <a:lnTo>
                    <a:pt x="65" y="606"/>
                  </a:lnTo>
                  <a:lnTo>
                    <a:pt x="39" y="558"/>
                  </a:lnTo>
                  <a:lnTo>
                    <a:pt x="20" y="507"/>
                  </a:lnTo>
                  <a:lnTo>
                    <a:pt x="7" y="453"/>
                  </a:lnTo>
                  <a:lnTo>
                    <a:pt x="0" y="399"/>
                  </a:lnTo>
                  <a:lnTo>
                    <a:pt x="0" y="345"/>
                  </a:lnTo>
                  <a:lnTo>
                    <a:pt x="9" y="297"/>
                  </a:lnTo>
                  <a:lnTo>
                    <a:pt x="26" y="250"/>
                  </a:lnTo>
                  <a:lnTo>
                    <a:pt x="55" y="194"/>
                  </a:lnTo>
                  <a:lnTo>
                    <a:pt x="91" y="144"/>
                  </a:lnTo>
                  <a:lnTo>
                    <a:pt x="134" y="101"/>
                  </a:lnTo>
                  <a:lnTo>
                    <a:pt x="182" y="66"/>
                  </a:lnTo>
                  <a:lnTo>
                    <a:pt x="234" y="38"/>
                  </a:lnTo>
                  <a:lnTo>
                    <a:pt x="292" y="17"/>
                  </a:lnTo>
                  <a:lnTo>
                    <a:pt x="351" y="4"/>
                  </a:lnTo>
                  <a:lnTo>
                    <a:pt x="413" y="0"/>
                  </a:lnTo>
                  <a:close/>
                </a:path>
              </a:pathLst>
            </a:custGeom>
            <a:solidFill>
              <a:srgbClr val="E69343"/>
            </a:solidFill>
            <a:ln>
              <a:noFill/>
            </a:ln>
          </p:spPr>
          <p:txBody>
            <a:bodyPr spcFirstLastPara="1" wrap="square" lIns="121900" tIns="60933" rIns="121900" bIns="60933" anchor="t" anchorCtr="0">
              <a:noAutofit/>
            </a:bodyPr>
            <a:lstStyle/>
            <a:p>
              <a:endParaRPr sz="2400">
                <a:solidFill>
                  <a:schemeClr val="dk1"/>
                </a:solidFill>
                <a:latin typeface="Arial"/>
                <a:ea typeface="Arial"/>
                <a:cs typeface="Arial"/>
                <a:sym typeface="Arial"/>
              </a:endParaRPr>
            </a:p>
          </p:txBody>
        </p:sp>
        <p:sp>
          <p:nvSpPr>
            <p:cNvPr id="536" name="Google Shape;536;p84"/>
            <p:cNvSpPr/>
            <p:nvPr/>
          </p:nvSpPr>
          <p:spPr>
            <a:xfrm>
              <a:off x="1368425" y="2600325"/>
              <a:ext cx="1217613" cy="1106488"/>
            </a:xfrm>
            <a:custGeom>
              <a:avLst/>
              <a:gdLst/>
              <a:ahLst/>
              <a:cxnLst/>
              <a:rect l="l" t="t" r="r" b="b"/>
              <a:pathLst>
                <a:path w="767" h="697" extrusionOk="0">
                  <a:moveTo>
                    <a:pt x="417" y="0"/>
                  </a:moveTo>
                  <a:lnTo>
                    <a:pt x="480" y="3"/>
                  </a:lnTo>
                  <a:lnTo>
                    <a:pt x="543" y="16"/>
                  </a:lnTo>
                  <a:lnTo>
                    <a:pt x="607" y="37"/>
                  </a:lnTo>
                  <a:lnTo>
                    <a:pt x="651" y="59"/>
                  </a:lnTo>
                  <a:lnTo>
                    <a:pt x="687" y="82"/>
                  </a:lnTo>
                  <a:lnTo>
                    <a:pt x="716" y="108"/>
                  </a:lnTo>
                  <a:lnTo>
                    <a:pt x="744" y="134"/>
                  </a:lnTo>
                  <a:lnTo>
                    <a:pt x="767" y="164"/>
                  </a:lnTo>
                  <a:lnTo>
                    <a:pt x="763" y="207"/>
                  </a:lnTo>
                  <a:lnTo>
                    <a:pt x="752" y="244"/>
                  </a:lnTo>
                  <a:lnTo>
                    <a:pt x="735" y="274"/>
                  </a:lnTo>
                  <a:lnTo>
                    <a:pt x="713" y="300"/>
                  </a:lnTo>
                  <a:lnTo>
                    <a:pt x="685" y="320"/>
                  </a:lnTo>
                  <a:lnTo>
                    <a:pt x="653" y="335"/>
                  </a:lnTo>
                  <a:lnTo>
                    <a:pt x="618" y="348"/>
                  </a:lnTo>
                  <a:lnTo>
                    <a:pt x="581" y="356"/>
                  </a:lnTo>
                  <a:lnTo>
                    <a:pt x="541" y="361"/>
                  </a:lnTo>
                  <a:lnTo>
                    <a:pt x="500" y="363"/>
                  </a:lnTo>
                  <a:lnTo>
                    <a:pt x="461" y="363"/>
                  </a:lnTo>
                  <a:lnTo>
                    <a:pt x="383" y="360"/>
                  </a:lnTo>
                  <a:lnTo>
                    <a:pt x="348" y="356"/>
                  </a:lnTo>
                  <a:lnTo>
                    <a:pt x="316" y="350"/>
                  </a:lnTo>
                  <a:lnTo>
                    <a:pt x="288" y="345"/>
                  </a:lnTo>
                  <a:lnTo>
                    <a:pt x="266" y="341"/>
                  </a:lnTo>
                  <a:lnTo>
                    <a:pt x="247" y="337"/>
                  </a:lnTo>
                  <a:lnTo>
                    <a:pt x="236" y="335"/>
                  </a:lnTo>
                  <a:lnTo>
                    <a:pt x="232" y="333"/>
                  </a:lnTo>
                  <a:lnTo>
                    <a:pt x="245" y="395"/>
                  </a:lnTo>
                  <a:lnTo>
                    <a:pt x="251" y="451"/>
                  </a:lnTo>
                  <a:lnTo>
                    <a:pt x="249" y="501"/>
                  </a:lnTo>
                  <a:lnTo>
                    <a:pt x="242" y="544"/>
                  </a:lnTo>
                  <a:lnTo>
                    <a:pt x="230" y="583"/>
                  </a:lnTo>
                  <a:lnTo>
                    <a:pt x="216" y="615"/>
                  </a:lnTo>
                  <a:lnTo>
                    <a:pt x="197" y="643"/>
                  </a:lnTo>
                  <a:lnTo>
                    <a:pt x="178" y="663"/>
                  </a:lnTo>
                  <a:lnTo>
                    <a:pt x="158" y="680"/>
                  </a:lnTo>
                  <a:lnTo>
                    <a:pt x="139" y="691"/>
                  </a:lnTo>
                  <a:lnTo>
                    <a:pt x="121" y="697"/>
                  </a:lnTo>
                  <a:lnTo>
                    <a:pt x="81" y="649"/>
                  </a:lnTo>
                  <a:lnTo>
                    <a:pt x="50" y="598"/>
                  </a:lnTo>
                  <a:lnTo>
                    <a:pt x="26" y="544"/>
                  </a:lnTo>
                  <a:lnTo>
                    <a:pt x="9" y="486"/>
                  </a:lnTo>
                  <a:lnTo>
                    <a:pt x="0" y="429"/>
                  </a:lnTo>
                  <a:lnTo>
                    <a:pt x="0" y="369"/>
                  </a:lnTo>
                  <a:lnTo>
                    <a:pt x="11" y="309"/>
                  </a:lnTo>
                  <a:lnTo>
                    <a:pt x="29" y="249"/>
                  </a:lnTo>
                  <a:lnTo>
                    <a:pt x="57" y="194"/>
                  </a:lnTo>
                  <a:lnTo>
                    <a:pt x="95" y="143"/>
                  </a:lnTo>
                  <a:lnTo>
                    <a:pt x="137" y="100"/>
                  </a:lnTo>
                  <a:lnTo>
                    <a:pt x="186" y="65"/>
                  </a:lnTo>
                  <a:lnTo>
                    <a:pt x="238" y="37"/>
                  </a:lnTo>
                  <a:lnTo>
                    <a:pt x="294" y="16"/>
                  </a:lnTo>
                  <a:lnTo>
                    <a:pt x="353" y="3"/>
                  </a:lnTo>
                  <a:lnTo>
                    <a:pt x="417" y="0"/>
                  </a:lnTo>
                  <a:close/>
                </a:path>
              </a:pathLst>
            </a:custGeom>
            <a:solidFill>
              <a:srgbClr val="000000"/>
            </a:solidFill>
            <a:ln>
              <a:noFill/>
            </a:ln>
          </p:spPr>
          <p:txBody>
            <a:bodyPr spcFirstLastPara="1" wrap="square" lIns="121900" tIns="60933" rIns="121900" bIns="60933" anchor="t" anchorCtr="0">
              <a:noAutofit/>
            </a:bodyPr>
            <a:lstStyle/>
            <a:p>
              <a:endParaRPr sz="2400">
                <a:solidFill>
                  <a:schemeClr val="dk1"/>
                </a:solidFill>
                <a:latin typeface="Arial"/>
                <a:ea typeface="Arial"/>
                <a:cs typeface="Arial"/>
                <a:sym typeface="Arial"/>
              </a:endParaRPr>
            </a:p>
          </p:txBody>
        </p:sp>
        <p:sp>
          <p:nvSpPr>
            <p:cNvPr id="537" name="Google Shape;537;p84"/>
            <p:cNvSpPr/>
            <p:nvPr/>
          </p:nvSpPr>
          <p:spPr>
            <a:xfrm>
              <a:off x="2047875" y="4138613"/>
              <a:ext cx="277812" cy="169863"/>
            </a:xfrm>
            <a:custGeom>
              <a:avLst/>
              <a:gdLst/>
              <a:ahLst/>
              <a:cxnLst/>
              <a:rect l="l" t="t" r="r" b="b"/>
              <a:pathLst>
                <a:path w="175" h="107" extrusionOk="0">
                  <a:moveTo>
                    <a:pt x="175" y="0"/>
                  </a:moveTo>
                  <a:lnTo>
                    <a:pt x="138" y="105"/>
                  </a:lnTo>
                  <a:lnTo>
                    <a:pt x="89" y="107"/>
                  </a:lnTo>
                  <a:lnTo>
                    <a:pt x="0" y="8"/>
                  </a:lnTo>
                  <a:lnTo>
                    <a:pt x="54" y="6"/>
                  </a:lnTo>
                  <a:lnTo>
                    <a:pt x="113" y="4"/>
                  </a:lnTo>
                  <a:lnTo>
                    <a:pt x="175" y="0"/>
                  </a:lnTo>
                  <a:close/>
                </a:path>
              </a:pathLst>
            </a:custGeom>
            <a:solidFill>
              <a:srgbClr val="DA0000"/>
            </a:solidFill>
            <a:ln>
              <a:noFill/>
            </a:ln>
          </p:spPr>
          <p:txBody>
            <a:bodyPr spcFirstLastPara="1" wrap="square" lIns="121900" tIns="60933" rIns="121900" bIns="60933" anchor="t" anchorCtr="0">
              <a:noAutofit/>
            </a:bodyPr>
            <a:lstStyle/>
            <a:p>
              <a:endParaRPr sz="2400">
                <a:solidFill>
                  <a:schemeClr val="dk1"/>
                </a:solidFill>
                <a:latin typeface="Arial"/>
                <a:ea typeface="Arial"/>
                <a:cs typeface="Arial"/>
                <a:sym typeface="Arial"/>
              </a:endParaRPr>
            </a:p>
          </p:txBody>
        </p:sp>
        <p:sp>
          <p:nvSpPr>
            <p:cNvPr id="538" name="Google Shape;538;p84"/>
            <p:cNvSpPr/>
            <p:nvPr/>
          </p:nvSpPr>
          <p:spPr>
            <a:xfrm>
              <a:off x="2178050" y="4278313"/>
              <a:ext cx="250825" cy="965200"/>
            </a:xfrm>
            <a:custGeom>
              <a:avLst/>
              <a:gdLst/>
              <a:ahLst/>
              <a:cxnLst/>
              <a:rect l="l" t="t" r="r" b="b"/>
              <a:pathLst>
                <a:path w="158" h="608" extrusionOk="0">
                  <a:moveTo>
                    <a:pt x="50" y="0"/>
                  </a:moveTo>
                  <a:lnTo>
                    <a:pt x="67" y="56"/>
                  </a:lnTo>
                  <a:lnTo>
                    <a:pt x="82" y="116"/>
                  </a:lnTo>
                  <a:lnTo>
                    <a:pt x="97" y="173"/>
                  </a:lnTo>
                  <a:lnTo>
                    <a:pt x="110" y="231"/>
                  </a:lnTo>
                  <a:lnTo>
                    <a:pt x="121" y="287"/>
                  </a:lnTo>
                  <a:lnTo>
                    <a:pt x="130" y="339"/>
                  </a:lnTo>
                  <a:lnTo>
                    <a:pt x="139" y="386"/>
                  </a:lnTo>
                  <a:lnTo>
                    <a:pt x="145" y="427"/>
                  </a:lnTo>
                  <a:lnTo>
                    <a:pt x="151" y="462"/>
                  </a:lnTo>
                  <a:lnTo>
                    <a:pt x="154" y="488"/>
                  </a:lnTo>
                  <a:lnTo>
                    <a:pt x="158" y="505"/>
                  </a:lnTo>
                  <a:lnTo>
                    <a:pt x="158" y="511"/>
                  </a:lnTo>
                  <a:lnTo>
                    <a:pt x="84" y="608"/>
                  </a:lnTo>
                  <a:lnTo>
                    <a:pt x="0" y="520"/>
                  </a:lnTo>
                  <a:lnTo>
                    <a:pt x="3" y="470"/>
                  </a:lnTo>
                  <a:lnTo>
                    <a:pt x="5" y="416"/>
                  </a:lnTo>
                  <a:lnTo>
                    <a:pt x="7" y="360"/>
                  </a:lnTo>
                  <a:lnTo>
                    <a:pt x="9" y="302"/>
                  </a:lnTo>
                  <a:lnTo>
                    <a:pt x="9" y="95"/>
                  </a:lnTo>
                  <a:lnTo>
                    <a:pt x="7" y="58"/>
                  </a:lnTo>
                  <a:lnTo>
                    <a:pt x="7" y="4"/>
                  </a:lnTo>
                  <a:lnTo>
                    <a:pt x="50" y="0"/>
                  </a:lnTo>
                  <a:close/>
                </a:path>
              </a:pathLst>
            </a:custGeom>
            <a:solidFill>
              <a:srgbClr val="DA0000"/>
            </a:solidFill>
            <a:ln>
              <a:noFill/>
            </a:ln>
          </p:spPr>
          <p:txBody>
            <a:bodyPr spcFirstLastPara="1" wrap="square" lIns="121900" tIns="60933" rIns="121900" bIns="60933" anchor="t" anchorCtr="0">
              <a:noAutofit/>
            </a:bodyPr>
            <a:lstStyle/>
            <a:p>
              <a:endParaRPr sz="2400">
                <a:solidFill>
                  <a:schemeClr val="dk1"/>
                </a:solidFill>
                <a:latin typeface="Arial"/>
                <a:ea typeface="Arial"/>
                <a:cs typeface="Arial"/>
                <a:sym typeface="Arial"/>
              </a:endParaRPr>
            </a:p>
          </p:txBody>
        </p:sp>
        <p:sp>
          <p:nvSpPr>
            <p:cNvPr id="539" name="Google Shape;539;p84"/>
            <p:cNvSpPr/>
            <p:nvPr/>
          </p:nvSpPr>
          <p:spPr>
            <a:xfrm>
              <a:off x="1574800" y="2682875"/>
              <a:ext cx="895350" cy="417513"/>
            </a:xfrm>
            <a:custGeom>
              <a:avLst/>
              <a:gdLst/>
              <a:ahLst/>
              <a:cxnLst/>
              <a:rect l="l" t="t" r="r" b="b"/>
              <a:pathLst>
                <a:path w="564" h="263" extrusionOk="0">
                  <a:moveTo>
                    <a:pt x="411" y="0"/>
                  </a:moveTo>
                  <a:lnTo>
                    <a:pt x="417" y="2"/>
                  </a:lnTo>
                  <a:lnTo>
                    <a:pt x="432" y="5"/>
                  </a:lnTo>
                  <a:lnTo>
                    <a:pt x="452" y="11"/>
                  </a:lnTo>
                  <a:lnTo>
                    <a:pt x="477" y="20"/>
                  </a:lnTo>
                  <a:lnTo>
                    <a:pt x="503" y="33"/>
                  </a:lnTo>
                  <a:lnTo>
                    <a:pt x="527" y="50"/>
                  </a:lnTo>
                  <a:lnTo>
                    <a:pt x="547" y="71"/>
                  </a:lnTo>
                  <a:lnTo>
                    <a:pt x="560" y="95"/>
                  </a:lnTo>
                  <a:lnTo>
                    <a:pt x="564" y="112"/>
                  </a:lnTo>
                  <a:lnTo>
                    <a:pt x="564" y="132"/>
                  </a:lnTo>
                  <a:lnTo>
                    <a:pt x="560" y="153"/>
                  </a:lnTo>
                  <a:lnTo>
                    <a:pt x="551" y="175"/>
                  </a:lnTo>
                  <a:lnTo>
                    <a:pt x="538" y="196"/>
                  </a:lnTo>
                  <a:lnTo>
                    <a:pt x="518" y="216"/>
                  </a:lnTo>
                  <a:lnTo>
                    <a:pt x="491" y="233"/>
                  </a:lnTo>
                  <a:lnTo>
                    <a:pt x="460" y="248"/>
                  </a:lnTo>
                  <a:lnTo>
                    <a:pt x="419" y="257"/>
                  </a:lnTo>
                  <a:lnTo>
                    <a:pt x="370" y="263"/>
                  </a:lnTo>
                  <a:lnTo>
                    <a:pt x="302" y="263"/>
                  </a:lnTo>
                  <a:lnTo>
                    <a:pt x="240" y="259"/>
                  </a:lnTo>
                  <a:lnTo>
                    <a:pt x="184" y="252"/>
                  </a:lnTo>
                  <a:lnTo>
                    <a:pt x="136" y="240"/>
                  </a:lnTo>
                  <a:lnTo>
                    <a:pt x="95" y="227"/>
                  </a:lnTo>
                  <a:lnTo>
                    <a:pt x="61" y="214"/>
                  </a:lnTo>
                  <a:lnTo>
                    <a:pt x="35" y="203"/>
                  </a:lnTo>
                  <a:lnTo>
                    <a:pt x="15" y="192"/>
                  </a:lnTo>
                  <a:lnTo>
                    <a:pt x="4" y="184"/>
                  </a:lnTo>
                  <a:lnTo>
                    <a:pt x="0" y="183"/>
                  </a:lnTo>
                  <a:lnTo>
                    <a:pt x="63" y="190"/>
                  </a:lnTo>
                  <a:lnTo>
                    <a:pt x="119" y="192"/>
                  </a:lnTo>
                  <a:lnTo>
                    <a:pt x="169" y="186"/>
                  </a:lnTo>
                  <a:lnTo>
                    <a:pt x="214" y="175"/>
                  </a:lnTo>
                  <a:lnTo>
                    <a:pt x="253" y="160"/>
                  </a:lnTo>
                  <a:lnTo>
                    <a:pt x="289" y="143"/>
                  </a:lnTo>
                  <a:lnTo>
                    <a:pt x="316" y="123"/>
                  </a:lnTo>
                  <a:lnTo>
                    <a:pt x="343" y="102"/>
                  </a:lnTo>
                  <a:lnTo>
                    <a:pt x="361" y="80"/>
                  </a:lnTo>
                  <a:lnTo>
                    <a:pt x="378" y="60"/>
                  </a:lnTo>
                  <a:lnTo>
                    <a:pt x="391" y="41"/>
                  </a:lnTo>
                  <a:lnTo>
                    <a:pt x="400" y="24"/>
                  </a:lnTo>
                  <a:lnTo>
                    <a:pt x="406" y="11"/>
                  </a:lnTo>
                  <a:lnTo>
                    <a:pt x="411" y="0"/>
                  </a:lnTo>
                  <a:close/>
                </a:path>
              </a:pathLst>
            </a:custGeom>
            <a:solidFill>
              <a:srgbClr val="000000"/>
            </a:solidFill>
            <a:ln>
              <a:noFill/>
            </a:ln>
          </p:spPr>
          <p:txBody>
            <a:bodyPr spcFirstLastPara="1" wrap="square" lIns="121900" tIns="60933" rIns="121900" bIns="60933" anchor="t" anchorCtr="0">
              <a:noAutofit/>
            </a:bodyPr>
            <a:lstStyle/>
            <a:p>
              <a:endParaRPr sz="2400">
                <a:solidFill>
                  <a:schemeClr val="dk1"/>
                </a:solidFill>
                <a:latin typeface="Arial"/>
                <a:ea typeface="Arial"/>
                <a:cs typeface="Arial"/>
                <a:sym typeface="Arial"/>
              </a:endParaRPr>
            </a:p>
          </p:txBody>
        </p:sp>
        <p:sp>
          <p:nvSpPr>
            <p:cNvPr id="540" name="Google Shape;540;p84"/>
            <p:cNvSpPr/>
            <p:nvPr/>
          </p:nvSpPr>
          <p:spPr>
            <a:xfrm>
              <a:off x="2130425" y="2863850"/>
              <a:ext cx="339725" cy="241300"/>
            </a:xfrm>
            <a:custGeom>
              <a:avLst/>
              <a:gdLst/>
              <a:ahLst/>
              <a:cxnLst/>
              <a:rect l="l" t="t" r="r" b="b"/>
              <a:pathLst>
                <a:path w="214" h="152" extrusionOk="0">
                  <a:moveTo>
                    <a:pt x="4" y="152"/>
                  </a:moveTo>
                  <a:lnTo>
                    <a:pt x="0" y="152"/>
                  </a:lnTo>
                  <a:lnTo>
                    <a:pt x="4" y="152"/>
                  </a:lnTo>
                  <a:close/>
                  <a:moveTo>
                    <a:pt x="212" y="0"/>
                  </a:moveTo>
                  <a:lnTo>
                    <a:pt x="212" y="1"/>
                  </a:lnTo>
                  <a:lnTo>
                    <a:pt x="214" y="9"/>
                  </a:lnTo>
                  <a:lnTo>
                    <a:pt x="214" y="31"/>
                  </a:lnTo>
                  <a:lnTo>
                    <a:pt x="212" y="44"/>
                  </a:lnTo>
                  <a:lnTo>
                    <a:pt x="209" y="61"/>
                  </a:lnTo>
                  <a:lnTo>
                    <a:pt x="201" y="78"/>
                  </a:lnTo>
                  <a:lnTo>
                    <a:pt x="190" y="95"/>
                  </a:lnTo>
                  <a:lnTo>
                    <a:pt x="173" y="110"/>
                  </a:lnTo>
                  <a:lnTo>
                    <a:pt x="153" y="125"/>
                  </a:lnTo>
                  <a:lnTo>
                    <a:pt x="125" y="136"/>
                  </a:lnTo>
                  <a:lnTo>
                    <a:pt x="91" y="145"/>
                  </a:lnTo>
                  <a:lnTo>
                    <a:pt x="50" y="151"/>
                  </a:lnTo>
                  <a:lnTo>
                    <a:pt x="4" y="152"/>
                  </a:lnTo>
                  <a:lnTo>
                    <a:pt x="13" y="151"/>
                  </a:lnTo>
                  <a:lnTo>
                    <a:pt x="30" y="149"/>
                  </a:lnTo>
                  <a:lnTo>
                    <a:pt x="48" y="147"/>
                  </a:lnTo>
                  <a:lnTo>
                    <a:pt x="71" y="141"/>
                  </a:lnTo>
                  <a:lnTo>
                    <a:pt x="95" y="134"/>
                  </a:lnTo>
                  <a:lnTo>
                    <a:pt x="121" y="125"/>
                  </a:lnTo>
                  <a:lnTo>
                    <a:pt x="145" y="113"/>
                  </a:lnTo>
                  <a:lnTo>
                    <a:pt x="168" y="98"/>
                  </a:lnTo>
                  <a:lnTo>
                    <a:pt x="186" y="80"/>
                  </a:lnTo>
                  <a:lnTo>
                    <a:pt x="201" y="57"/>
                  </a:lnTo>
                  <a:lnTo>
                    <a:pt x="210" y="31"/>
                  </a:lnTo>
                  <a:lnTo>
                    <a:pt x="212" y="0"/>
                  </a:lnTo>
                  <a:close/>
                </a:path>
              </a:pathLst>
            </a:custGeom>
            <a:solidFill>
              <a:srgbClr val="A6B8B7"/>
            </a:solidFill>
            <a:ln>
              <a:noFill/>
            </a:ln>
          </p:spPr>
          <p:txBody>
            <a:bodyPr spcFirstLastPara="1" wrap="square" lIns="121900" tIns="60933" rIns="121900" bIns="60933" anchor="t" anchorCtr="0">
              <a:noAutofit/>
            </a:bodyPr>
            <a:lstStyle/>
            <a:p>
              <a:endParaRPr sz="2400">
                <a:solidFill>
                  <a:schemeClr val="dk1"/>
                </a:solidFill>
                <a:latin typeface="Arial"/>
                <a:ea typeface="Arial"/>
                <a:cs typeface="Arial"/>
                <a:sym typeface="Arial"/>
              </a:endParaRPr>
            </a:p>
          </p:txBody>
        </p:sp>
        <p:sp>
          <p:nvSpPr>
            <p:cNvPr id="541" name="Google Shape;541;p84"/>
            <p:cNvSpPr/>
            <p:nvPr/>
          </p:nvSpPr>
          <p:spPr>
            <a:xfrm>
              <a:off x="2635250" y="3011488"/>
              <a:ext cx="95250" cy="487363"/>
            </a:xfrm>
            <a:custGeom>
              <a:avLst/>
              <a:gdLst/>
              <a:ahLst/>
              <a:cxnLst/>
              <a:rect l="l" t="t" r="r" b="b"/>
              <a:pathLst>
                <a:path w="60" h="307" extrusionOk="0">
                  <a:moveTo>
                    <a:pt x="0" y="0"/>
                  </a:moveTo>
                  <a:lnTo>
                    <a:pt x="2" y="4"/>
                  </a:lnTo>
                  <a:lnTo>
                    <a:pt x="10" y="13"/>
                  </a:lnTo>
                  <a:lnTo>
                    <a:pt x="19" y="30"/>
                  </a:lnTo>
                  <a:lnTo>
                    <a:pt x="30" y="52"/>
                  </a:lnTo>
                  <a:lnTo>
                    <a:pt x="39" y="80"/>
                  </a:lnTo>
                  <a:lnTo>
                    <a:pt x="51" y="115"/>
                  </a:lnTo>
                  <a:lnTo>
                    <a:pt x="56" y="155"/>
                  </a:lnTo>
                  <a:lnTo>
                    <a:pt x="60" y="201"/>
                  </a:lnTo>
                  <a:lnTo>
                    <a:pt x="56" y="252"/>
                  </a:lnTo>
                  <a:lnTo>
                    <a:pt x="47" y="307"/>
                  </a:lnTo>
                  <a:lnTo>
                    <a:pt x="47" y="302"/>
                  </a:lnTo>
                  <a:lnTo>
                    <a:pt x="49" y="287"/>
                  </a:lnTo>
                  <a:lnTo>
                    <a:pt x="51" y="261"/>
                  </a:lnTo>
                  <a:lnTo>
                    <a:pt x="51" y="229"/>
                  </a:lnTo>
                  <a:lnTo>
                    <a:pt x="49" y="190"/>
                  </a:lnTo>
                  <a:lnTo>
                    <a:pt x="43" y="147"/>
                  </a:lnTo>
                  <a:lnTo>
                    <a:pt x="34" y="99"/>
                  </a:lnTo>
                  <a:lnTo>
                    <a:pt x="21" y="50"/>
                  </a:lnTo>
                  <a:lnTo>
                    <a:pt x="0" y="0"/>
                  </a:lnTo>
                  <a:close/>
                </a:path>
              </a:pathLst>
            </a:custGeom>
            <a:solidFill>
              <a:srgbClr val="FFFFFF"/>
            </a:solidFill>
            <a:ln>
              <a:noFill/>
            </a:ln>
          </p:spPr>
          <p:txBody>
            <a:bodyPr spcFirstLastPara="1" wrap="square" lIns="121900" tIns="60933" rIns="121900" bIns="60933" anchor="t" anchorCtr="0">
              <a:noAutofit/>
            </a:bodyPr>
            <a:lstStyle/>
            <a:p>
              <a:endParaRPr sz="2400">
                <a:solidFill>
                  <a:schemeClr val="dk1"/>
                </a:solidFill>
                <a:latin typeface="Arial"/>
                <a:ea typeface="Arial"/>
                <a:cs typeface="Arial"/>
                <a:sym typeface="Arial"/>
              </a:endParaRPr>
            </a:p>
          </p:txBody>
        </p:sp>
        <p:sp>
          <p:nvSpPr>
            <p:cNvPr id="542" name="Google Shape;542;p84"/>
            <p:cNvSpPr/>
            <p:nvPr/>
          </p:nvSpPr>
          <p:spPr>
            <a:xfrm>
              <a:off x="2435225" y="4124325"/>
              <a:ext cx="168275" cy="1171575"/>
            </a:xfrm>
            <a:custGeom>
              <a:avLst/>
              <a:gdLst/>
              <a:ahLst/>
              <a:cxnLst/>
              <a:rect l="l" t="t" r="r" b="b"/>
              <a:pathLst>
                <a:path w="106" h="738" extrusionOk="0">
                  <a:moveTo>
                    <a:pt x="26" y="0"/>
                  </a:moveTo>
                  <a:lnTo>
                    <a:pt x="72" y="26"/>
                  </a:lnTo>
                  <a:lnTo>
                    <a:pt x="106" y="733"/>
                  </a:lnTo>
                  <a:lnTo>
                    <a:pt x="67" y="737"/>
                  </a:lnTo>
                  <a:lnTo>
                    <a:pt x="24" y="738"/>
                  </a:lnTo>
                  <a:lnTo>
                    <a:pt x="13" y="641"/>
                  </a:lnTo>
                  <a:lnTo>
                    <a:pt x="3" y="533"/>
                  </a:lnTo>
                  <a:lnTo>
                    <a:pt x="0" y="421"/>
                  </a:lnTo>
                  <a:lnTo>
                    <a:pt x="0" y="336"/>
                  </a:lnTo>
                  <a:lnTo>
                    <a:pt x="2" y="259"/>
                  </a:lnTo>
                  <a:lnTo>
                    <a:pt x="3" y="192"/>
                  </a:lnTo>
                  <a:lnTo>
                    <a:pt x="9" y="134"/>
                  </a:lnTo>
                  <a:lnTo>
                    <a:pt x="13" y="88"/>
                  </a:lnTo>
                  <a:lnTo>
                    <a:pt x="18" y="50"/>
                  </a:lnTo>
                  <a:lnTo>
                    <a:pt x="22" y="22"/>
                  </a:lnTo>
                  <a:lnTo>
                    <a:pt x="24" y="6"/>
                  </a:lnTo>
                  <a:lnTo>
                    <a:pt x="26" y="0"/>
                  </a:lnTo>
                  <a:close/>
                </a:path>
              </a:pathLst>
            </a:custGeom>
            <a:solidFill>
              <a:srgbClr val="8EB8C8"/>
            </a:solidFill>
            <a:ln>
              <a:noFill/>
            </a:ln>
          </p:spPr>
          <p:txBody>
            <a:bodyPr spcFirstLastPara="1" wrap="square" lIns="121900" tIns="60933" rIns="121900" bIns="60933" anchor="t" anchorCtr="0">
              <a:noAutofit/>
            </a:bodyPr>
            <a:lstStyle/>
            <a:p>
              <a:endParaRPr sz="2400">
                <a:solidFill>
                  <a:schemeClr val="dk1"/>
                </a:solidFill>
                <a:latin typeface="Arial"/>
                <a:ea typeface="Arial"/>
                <a:cs typeface="Arial"/>
                <a:sym typeface="Arial"/>
              </a:endParaRPr>
            </a:p>
          </p:txBody>
        </p:sp>
        <p:sp>
          <p:nvSpPr>
            <p:cNvPr id="543" name="Google Shape;543;p84"/>
            <p:cNvSpPr/>
            <p:nvPr/>
          </p:nvSpPr>
          <p:spPr>
            <a:xfrm>
              <a:off x="2452688" y="4086225"/>
              <a:ext cx="611187" cy="1208088"/>
            </a:xfrm>
            <a:custGeom>
              <a:avLst/>
              <a:gdLst/>
              <a:ahLst/>
              <a:cxnLst/>
              <a:rect l="l" t="t" r="r" b="b"/>
              <a:pathLst>
                <a:path w="385" h="761" extrusionOk="0">
                  <a:moveTo>
                    <a:pt x="158" y="0"/>
                  </a:moveTo>
                  <a:lnTo>
                    <a:pt x="160" y="3"/>
                  </a:lnTo>
                  <a:lnTo>
                    <a:pt x="168" y="13"/>
                  </a:lnTo>
                  <a:lnTo>
                    <a:pt x="177" y="30"/>
                  </a:lnTo>
                  <a:lnTo>
                    <a:pt x="190" y="52"/>
                  </a:lnTo>
                  <a:lnTo>
                    <a:pt x="207" y="78"/>
                  </a:lnTo>
                  <a:lnTo>
                    <a:pt x="223" y="110"/>
                  </a:lnTo>
                  <a:lnTo>
                    <a:pt x="244" y="145"/>
                  </a:lnTo>
                  <a:lnTo>
                    <a:pt x="263" y="182"/>
                  </a:lnTo>
                  <a:lnTo>
                    <a:pt x="294" y="255"/>
                  </a:lnTo>
                  <a:lnTo>
                    <a:pt x="320" y="333"/>
                  </a:lnTo>
                  <a:lnTo>
                    <a:pt x="343" y="416"/>
                  </a:lnTo>
                  <a:lnTo>
                    <a:pt x="361" y="498"/>
                  </a:lnTo>
                  <a:lnTo>
                    <a:pt x="376" y="581"/>
                  </a:lnTo>
                  <a:lnTo>
                    <a:pt x="385" y="660"/>
                  </a:lnTo>
                  <a:lnTo>
                    <a:pt x="385" y="665"/>
                  </a:lnTo>
                  <a:lnTo>
                    <a:pt x="378" y="677"/>
                  </a:lnTo>
                  <a:lnTo>
                    <a:pt x="361" y="692"/>
                  </a:lnTo>
                  <a:lnTo>
                    <a:pt x="337" y="705"/>
                  </a:lnTo>
                  <a:lnTo>
                    <a:pt x="307" y="718"/>
                  </a:lnTo>
                  <a:lnTo>
                    <a:pt x="268" y="731"/>
                  </a:lnTo>
                  <a:lnTo>
                    <a:pt x="222" y="740"/>
                  </a:lnTo>
                  <a:lnTo>
                    <a:pt x="168" y="749"/>
                  </a:lnTo>
                  <a:lnTo>
                    <a:pt x="102" y="755"/>
                  </a:lnTo>
                  <a:lnTo>
                    <a:pt x="30" y="761"/>
                  </a:lnTo>
                  <a:lnTo>
                    <a:pt x="20" y="684"/>
                  </a:lnTo>
                  <a:lnTo>
                    <a:pt x="11" y="598"/>
                  </a:lnTo>
                  <a:lnTo>
                    <a:pt x="6" y="505"/>
                  </a:lnTo>
                  <a:lnTo>
                    <a:pt x="2" y="410"/>
                  </a:lnTo>
                  <a:lnTo>
                    <a:pt x="0" y="326"/>
                  </a:lnTo>
                  <a:lnTo>
                    <a:pt x="2" y="253"/>
                  </a:lnTo>
                  <a:lnTo>
                    <a:pt x="2" y="190"/>
                  </a:lnTo>
                  <a:lnTo>
                    <a:pt x="6" y="138"/>
                  </a:lnTo>
                  <a:lnTo>
                    <a:pt x="7" y="97"/>
                  </a:lnTo>
                  <a:lnTo>
                    <a:pt x="11" y="65"/>
                  </a:lnTo>
                  <a:lnTo>
                    <a:pt x="13" y="43"/>
                  </a:lnTo>
                  <a:lnTo>
                    <a:pt x="15" y="28"/>
                  </a:lnTo>
                  <a:lnTo>
                    <a:pt x="15" y="24"/>
                  </a:lnTo>
                  <a:lnTo>
                    <a:pt x="158" y="0"/>
                  </a:lnTo>
                  <a:close/>
                </a:path>
              </a:pathLst>
            </a:custGeom>
            <a:solidFill>
              <a:srgbClr val="002D5F"/>
            </a:solidFill>
            <a:ln>
              <a:noFill/>
            </a:ln>
          </p:spPr>
          <p:txBody>
            <a:bodyPr spcFirstLastPara="1" wrap="square" lIns="121900" tIns="60933" rIns="121900" bIns="60933" anchor="t" anchorCtr="0">
              <a:noAutofit/>
            </a:bodyPr>
            <a:lstStyle/>
            <a:p>
              <a:endParaRPr sz="2400">
                <a:solidFill>
                  <a:schemeClr val="dk1"/>
                </a:solidFill>
                <a:latin typeface="Arial"/>
                <a:ea typeface="Arial"/>
                <a:cs typeface="Arial"/>
                <a:sym typeface="Arial"/>
              </a:endParaRPr>
            </a:p>
          </p:txBody>
        </p:sp>
        <p:sp>
          <p:nvSpPr>
            <p:cNvPr id="544" name="Google Shape;544;p84"/>
            <p:cNvSpPr/>
            <p:nvPr/>
          </p:nvSpPr>
          <p:spPr>
            <a:xfrm>
              <a:off x="1290638" y="4135438"/>
              <a:ext cx="417512" cy="1143000"/>
            </a:xfrm>
            <a:custGeom>
              <a:avLst/>
              <a:gdLst/>
              <a:ahLst/>
              <a:cxnLst/>
              <a:rect l="l" t="t" r="r" b="b"/>
              <a:pathLst>
                <a:path w="263" h="720" extrusionOk="0">
                  <a:moveTo>
                    <a:pt x="190" y="0"/>
                  </a:moveTo>
                  <a:lnTo>
                    <a:pt x="263" y="377"/>
                  </a:lnTo>
                  <a:lnTo>
                    <a:pt x="263" y="383"/>
                  </a:lnTo>
                  <a:lnTo>
                    <a:pt x="261" y="401"/>
                  </a:lnTo>
                  <a:lnTo>
                    <a:pt x="259" y="429"/>
                  </a:lnTo>
                  <a:lnTo>
                    <a:pt x="257" y="467"/>
                  </a:lnTo>
                  <a:lnTo>
                    <a:pt x="255" y="509"/>
                  </a:lnTo>
                  <a:lnTo>
                    <a:pt x="252" y="558"/>
                  </a:lnTo>
                  <a:lnTo>
                    <a:pt x="250" y="610"/>
                  </a:lnTo>
                  <a:lnTo>
                    <a:pt x="250" y="720"/>
                  </a:lnTo>
                  <a:lnTo>
                    <a:pt x="184" y="711"/>
                  </a:lnTo>
                  <a:lnTo>
                    <a:pt x="129" y="700"/>
                  </a:lnTo>
                  <a:lnTo>
                    <a:pt x="84" y="687"/>
                  </a:lnTo>
                  <a:lnTo>
                    <a:pt x="49" y="672"/>
                  </a:lnTo>
                  <a:lnTo>
                    <a:pt x="22" y="655"/>
                  </a:lnTo>
                  <a:lnTo>
                    <a:pt x="4" y="638"/>
                  </a:lnTo>
                  <a:lnTo>
                    <a:pt x="2" y="634"/>
                  </a:lnTo>
                  <a:lnTo>
                    <a:pt x="2" y="633"/>
                  </a:lnTo>
                  <a:lnTo>
                    <a:pt x="0" y="629"/>
                  </a:lnTo>
                  <a:lnTo>
                    <a:pt x="0" y="627"/>
                  </a:lnTo>
                  <a:lnTo>
                    <a:pt x="8" y="543"/>
                  </a:lnTo>
                  <a:lnTo>
                    <a:pt x="22" y="455"/>
                  </a:lnTo>
                  <a:lnTo>
                    <a:pt x="43" y="370"/>
                  </a:lnTo>
                  <a:lnTo>
                    <a:pt x="63" y="304"/>
                  </a:lnTo>
                  <a:lnTo>
                    <a:pt x="82" y="248"/>
                  </a:lnTo>
                  <a:lnTo>
                    <a:pt x="101" y="202"/>
                  </a:lnTo>
                  <a:lnTo>
                    <a:pt x="117" y="163"/>
                  </a:lnTo>
                  <a:lnTo>
                    <a:pt x="132" y="131"/>
                  </a:lnTo>
                  <a:lnTo>
                    <a:pt x="145" y="103"/>
                  </a:lnTo>
                  <a:lnTo>
                    <a:pt x="158" y="81"/>
                  </a:lnTo>
                  <a:lnTo>
                    <a:pt x="168" y="60"/>
                  </a:lnTo>
                  <a:lnTo>
                    <a:pt x="177" y="41"/>
                  </a:lnTo>
                  <a:lnTo>
                    <a:pt x="184" y="21"/>
                  </a:lnTo>
                  <a:lnTo>
                    <a:pt x="190" y="0"/>
                  </a:lnTo>
                  <a:close/>
                </a:path>
              </a:pathLst>
            </a:custGeom>
            <a:solidFill>
              <a:srgbClr val="002D5F"/>
            </a:solidFill>
            <a:ln>
              <a:noFill/>
            </a:ln>
          </p:spPr>
          <p:txBody>
            <a:bodyPr spcFirstLastPara="1" wrap="square" lIns="121900" tIns="60933" rIns="121900" bIns="60933" anchor="t" anchorCtr="0">
              <a:noAutofit/>
            </a:bodyPr>
            <a:lstStyle/>
            <a:p>
              <a:endParaRPr sz="2400">
                <a:solidFill>
                  <a:schemeClr val="dk1"/>
                </a:solidFill>
                <a:latin typeface="Arial"/>
                <a:ea typeface="Arial"/>
                <a:cs typeface="Arial"/>
                <a:sym typeface="Arial"/>
              </a:endParaRPr>
            </a:p>
          </p:txBody>
        </p:sp>
        <p:sp>
          <p:nvSpPr>
            <p:cNvPr id="545" name="Google Shape;545;p84"/>
            <p:cNvSpPr/>
            <p:nvPr/>
          </p:nvSpPr>
          <p:spPr>
            <a:xfrm>
              <a:off x="1589088" y="4135438"/>
              <a:ext cx="573087" cy="1166813"/>
            </a:xfrm>
            <a:custGeom>
              <a:avLst/>
              <a:gdLst/>
              <a:ahLst/>
              <a:cxnLst/>
              <a:rect l="l" t="t" r="r" b="b"/>
              <a:pathLst>
                <a:path w="361" h="735" extrusionOk="0">
                  <a:moveTo>
                    <a:pt x="2" y="0"/>
                  </a:moveTo>
                  <a:lnTo>
                    <a:pt x="8" y="0"/>
                  </a:lnTo>
                  <a:lnTo>
                    <a:pt x="24" y="2"/>
                  </a:lnTo>
                  <a:lnTo>
                    <a:pt x="47" y="4"/>
                  </a:lnTo>
                  <a:lnTo>
                    <a:pt x="106" y="8"/>
                  </a:lnTo>
                  <a:lnTo>
                    <a:pt x="138" y="10"/>
                  </a:lnTo>
                  <a:lnTo>
                    <a:pt x="166" y="10"/>
                  </a:lnTo>
                  <a:lnTo>
                    <a:pt x="168" y="13"/>
                  </a:lnTo>
                  <a:lnTo>
                    <a:pt x="173" y="28"/>
                  </a:lnTo>
                  <a:lnTo>
                    <a:pt x="183" y="49"/>
                  </a:lnTo>
                  <a:lnTo>
                    <a:pt x="209" y="114"/>
                  </a:lnTo>
                  <a:lnTo>
                    <a:pt x="224" y="155"/>
                  </a:lnTo>
                  <a:lnTo>
                    <a:pt x="242" y="204"/>
                  </a:lnTo>
                  <a:lnTo>
                    <a:pt x="259" y="258"/>
                  </a:lnTo>
                  <a:lnTo>
                    <a:pt x="278" y="316"/>
                  </a:lnTo>
                  <a:lnTo>
                    <a:pt x="294" y="379"/>
                  </a:lnTo>
                  <a:lnTo>
                    <a:pt x="311" y="444"/>
                  </a:lnTo>
                  <a:lnTo>
                    <a:pt x="328" y="515"/>
                  </a:lnTo>
                  <a:lnTo>
                    <a:pt x="341" y="586"/>
                  </a:lnTo>
                  <a:lnTo>
                    <a:pt x="352" y="661"/>
                  </a:lnTo>
                  <a:lnTo>
                    <a:pt x="361" y="735"/>
                  </a:lnTo>
                  <a:lnTo>
                    <a:pt x="278" y="735"/>
                  </a:lnTo>
                  <a:lnTo>
                    <a:pt x="201" y="731"/>
                  </a:lnTo>
                  <a:lnTo>
                    <a:pt x="132" y="728"/>
                  </a:lnTo>
                  <a:lnTo>
                    <a:pt x="73" y="722"/>
                  </a:lnTo>
                  <a:lnTo>
                    <a:pt x="19" y="715"/>
                  </a:lnTo>
                  <a:lnTo>
                    <a:pt x="13" y="647"/>
                  </a:lnTo>
                  <a:lnTo>
                    <a:pt x="8" y="578"/>
                  </a:lnTo>
                  <a:lnTo>
                    <a:pt x="4" y="511"/>
                  </a:lnTo>
                  <a:lnTo>
                    <a:pt x="0" y="448"/>
                  </a:lnTo>
                  <a:lnTo>
                    <a:pt x="0" y="388"/>
                  </a:lnTo>
                  <a:lnTo>
                    <a:pt x="2" y="336"/>
                  </a:lnTo>
                  <a:lnTo>
                    <a:pt x="6" y="263"/>
                  </a:lnTo>
                  <a:lnTo>
                    <a:pt x="8" y="196"/>
                  </a:lnTo>
                  <a:lnTo>
                    <a:pt x="8" y="92"/>
                  </a:lnTo>
                  <a:lnTo>
                    <a:pt x="6" y="53"/>
                  </a:lnTo>
                  <a:lnTo>
                    <a:pt x="4" y="25"/>
                  </a:lnTo>
                  <a:lnTo>
                    <a:pt x="2" y="6"/>
                  </a:lnTo>
                  <a:lnTo>
                    <a:pt x="2" y="0"/>
                  </a:lnTo>
                  <a:close/>
                </a:path>
              </a:pathLst>
            </a:custGeom>
            <a:solidFill>
              <a:srgbClr val="002D5F"/>
            </a:solidFill>
            <a:ln>
              <a:noFill/>
            </a:ln>
          </p:spPr>
          <p:txBody>
            <a:bodyPr spcFirstLastPara="1" wrap="square" lIns="121900" tIns="60933" rIns="121900" bIns="60933" anchor="t" anchorCtr="0">
              <a:noAutofit/>
            </a:bodyPr>
            <a:lstStyle/>
            <a:p>
              <a:endParaRPr sz="2400">
                <a:solidFill>
                  <a:schemeClr val="dk1"/>
                </a:solidFill>
                <a:latin typeface="Arial"/>
                <a:ea typeface="Arial"/>
                <a:cs typeface="Arial"/>
                <a:sym typeface="Arial"/>
              </a:endParaRPr>
            </a:p>
          </p:txBody>
        </p:sp>
        <p:sp>
          <p:nvSpPr>
            <p:cNvPr id="546" name="Google Shape;546;p84"/>
            <p:cNvSpPr/>
            <p:nvPr/>
          </p:nvSpPr>
          <p:spPr>
            <a:xfrm>
              <a:off x="1660525" y="4719638"/>
              <a:ext cx="55562" cy="561975"/>
            </a:xfrm>
            <a:custGeom>
              <a:avLst/>
              <a:gdLst/>
              <a:ahLst/>
              <a:cxnLst/>
              <a:rect l="l" t="t" r="r" b="b"/>
              <a:pathLst>
                <a:path w="35" h="354" extrusionOk="0">
                  <a:moveTo>
                    <a:pt x="35" y="0"/>
                  </a:moveTo>
                  <a:lnTo>
                    <a:pt x="28" y="93"/>
                  </a:lnTo>
                  <a:lnTo>
                    <a:pt x="24" y="186"/>
                  </a:lnTo>
                  <a:lnTo>
                    <a:pt x="24" y="354"/>
                  </a:lnTo>
                  <a:lnTo>
                    <a:pt x="17" y="352"/>
                  </a:lnTo>
                  <a:lnTo>
                    <a:pt x="7" y="352"/>
                  </a:lnTo>
                  <a:lnTo>
                    <a:pt x="0" y="350"/>
                  </a:lnTo>
                  <a:lnTo>
                    <a:pt x="2" y="268"/>
                  </a:lnTo>
                  <a:lnTo>
                    <a:pt x="5" y="197"/>
                  </a:lnTo>
                  <a:lnTo>
                    <a:pt x="11" y="138"/>
                  </a:lnTo>
                  <a:lnTo>
                    <a:pt x="17" y="89"/>
                  </a:lnTo>
                  <a:lnTo>
                    <a:pt x="24" y="50"/>
                  </a:lnTo>
                  <a:lnTo>
                    <a:pt x="30" y="22"/>
                  </a:lnTo>
                  <a:lnTo>
                    <a:pt x="33" y="5"/>
                  </a:lnTo>
                  <a:lnTo>
                    <a:pt x="35" y="0"/>
                  </a:lnTo>
                  <a:close/>
                </a:path>
              </a:pathLst>
            </a:custGeom>
            <a:solidFill>
              <a:srgbClr val="000000"/>
            </a:solidFill>
            <a:ln>
              <a:noFill/>
            </a:ln>
          </p:spPr>
          <p:txBody>
            <a:bodyPr spcFirstLastPara="1" wrap="square" lIns="121900" tIns="60933" rIns="121900" bIns="60933" anchor="t" anchorCtr="0">
              <a:noAutofit/>
            </a:bodyPr>
            <a:lstStyle/>
            <a:p>
              <a:endParaRPr sz="2400">
                <a:solidFill>
                  <a:schemeClr val="dk1"/>
                </a:solidFill>
                <a:latin typeface="Arial"/>
                <a:ea typeface="Arial"/>
                <a:cs typeface="Arial"/>
                <a:sym typeface="Arial"/>
              </a:endParaRPr>
            </a:p>
          </p:txBody>
        </p:sp>
        <p:sp>
          <p:nvSpPr>
            <p:cNvPr id="547" name="Google Shape;547;p84"/>
            <p:cNvSpPr/>
            <p:nvPr/>
          </p:nvSpPr>
          <p:spPr>
            <a:xfrm>
              <a:off x="2713038" y="4648200"/>
              <a:ext cx="134937" cy="612775"/>
            </a:xfrm>
            <a:custGeom>
              <a:avLst/>
              <a:gdLst/>
              <a:ahLst/>
              <a:cxnLst/>
              <a:rect l="l" t="t" r="r" b="b"/>
              <a:pathLst>
                <a:path w="85" h="386" extrusionOk="0">
                  <a:moveTo>
                    <a:pt x="0" y="0"/>
                  </a:moveTo>
                  <a:lnTo>
                    <a:pt x="2" y="4"/>
                  </a:lnTo>
                  <a:lnTo>
                    <a:pt x="7" y="17"/>
                  </a:lnTo>
                  <a:lnTo>
                    <a:pt x="15" y="37"/>
                  </a:lnTo>
                  <a:lnTo>
                    <a:pt x="24" y="69"/>
                  </a:lnTo>
                  <a:lnTo>
                    <a:pt x="35" y="108"/>
                  </a:lnTo>
                  <a:lnTo>
                    <a:pt x="48" y="160"/>
                  </a:lnTo>
                  <a:lnTo>
                    <a:pt x="61" y="222"/>
                  </a:lnTo>
                  <a:lnTo>
                    <a:pt x="74" y="295"/>
                  </a:lnTo>
                  <a:lnTo>
                    <a:pt x="85" y="380"/>
                  </a:lnTo>
                  <a:lnTo>
                    <a:pt x="74" y="384"/>
                  </a:lnTo>
                  <a:lnTo>
                    <a:pt x="61" y="386"/>
                  </a:lnTo>
                  <a:lnTo>
                    <a:pt x="58" y="332"/>
                  </a:lnTo>
                  <a:lnTo>
                    <a:pt x="50" y="270"/>
                  </a:lnTo>
                  <a:lnTo>
                    <a:pt x="41" y="205"/>
                  </a:lnTo>
                  <a:lnTo>
                    <a:pt x="31" y="134"/>
                  </a:lnTo>
                  <a:lnTo>
                    <a:pt x="17" y="65"/>
                  </a:lnTo>
                  <a:lnTo>
                    <a:pt x="0" y="0"/>
                  </a:lnTo>
                  <a:close/>
                </a:path>
              </a:pathLst>
            </a:custGeom>
            <a:solidFill>
              <a:srgbClr val="000000"/>
            </a:solidFill>
            <a:ln>
              <a:noFill/>
            </a:ln>
          </p:spPr>
          <p:txBody>
            <a:bodyPr spcFirstLastPara="1" wrap="square" lIns="121900" tIns="60933" rIns="121900" bIns="60933" anchor="t" anchorCtr="0">
              <a:noAutofit/>
            </a:bodyPr>
            <a:lstStyle/>
            <a:p>
              <a:endParaRPr sz="2400">
                <a:solidFill>
                  <a:schemeClr val="dk1"/>
                </a:solidFill>
                <a:latin typeface="Arial"/>
                <a:ea typeface="Arial"/>
                <a:cs typeface="Arial"/>
                <a:sym typeface="Arial"/>
              </a:endParaRPr>
            </a:p>
          </p:txBody>
        </p:sp>
        <p:sp>
          <p:nvSpPr>
            <p:cNvPr id="548" name="Google Shape;548;p84"/>
            <p:cNvSpPr/>
            <p:nvPr/>
          </p:nvSpPr>
          <p:spPr>
            <a:xfrm>
              <a:off x="1773238" y="4760913"/>
              <a:ext cx="206375" cy="68263"/>
            </a:xfrm>
            <a:custGeom>
              <a:avLst/>
              <a:gdLst/>
              <a:ahLst/>
              <a:cxnLst/>
              <a:rect l="l" t="t" r="r" b="b"/>
              <a:pathLst>
                <a:path w="130" h="43" extrusionOk="0">
                  <a:moveTo>
                    <a:pt x="2" y="0"/>
                  </a:moveTo>
                  <a:lnTo>
                    <a:pt x="130" y="11"/>
                  </a:lnTo>
                  <a:lnTo>
                    <a:pt x="128" y="43"/>
                  </a:lnTo>
                  <a:lnTo>
                    <a:pt x="0" y="33"/>
                  </a:lnTo>
                  <a:lnTo>
                    <a:pt x="2" y="0"/>
                  </a:lnTo>
                  <a:close/>
                </a:path>
              </a:pathLst>
            </a:custGeom>
            <a:solidFill>
              <a:srgbClr val="000000"/>
            </a:solidFill>
            <a:ln>
              <a:noFill/>
            </a:ln>
          </p:spPr>
          <p:txBody>
            <a:bodyPr spcFirstLastPara="1" wrap="square" lIns="121900" tIns="60933" rIns="121900" bIns="60933" anchor="t" anchorCtr="0">
              <a:noAutofit/>
            </a:bodyPr>
            <a:lstStyle/>
            <a:p>
              <a:endParaRPr sz="2400">
                <a:solidFill>
                  <a:schemeClr val="dk1"/>
                </a:solidFill>
                <a:latin typeface="Arial"/>
                <a:ea typeface="Arial"/>
                <a:cs typeface="Arial"/>
                <a:sym typeface="Arial"/>
              </a:endParaRPr>
            </a:p>
          </p:txBody>
        </p:sp>
      </p:grpSp>
      <p:grpSp>
        <p:nvGrpSpPr>
          <p:cNvPr id="549" name="Google Shape;549;p84"/>
          <p:cNvGrpSpPr/>
          <p:nvPr/>
        </p:nvGrpSpPr>
        <p:grpSpPr>
          <a:xfrm>
            <a:off x="1746257" y="3865945"/>
            <a:ext cx="527224" cy="693791"/>
            <a:chOff x="1065212" y="2133600"/>
            <a:chExt cx="1864300" cy="2778125"/>
          </a:xfrm>
        </p:grpSpPr>
        <p:sp>
          <p:nvSpPr>
            <p:cNvPr id="550" name="Google Shape;550;p84"/>
            <p:cNvSpPr/>
            <p:nvPr/>
          </p:nvSpPr>
          <p:spPr>
            <a:xfrm>
              <a:off x="2076637" y="2473325"/>
              <a:ext cx="339725" cy="241300"/>
            </a:xfrm>
            <a:custGeom>
              <a:avLst/>
              <a:gdLst/>
              <a:ahLst/>
              <a:cxnLst/>
              <a:rect l="l" t="t" r="r" b="b"/>
              <a:pathLst>
                <a:path w="214" h="152" extrusionOk="0">
                  <a:moveTo>
                    <a:pt x="4" y="152"/>
                  </a:moveTo>
                  <a:lnTo>
                    <a:pt x="0" y="152"/>
                  </a:lnTo>
                  <a:lnTo>
                    <a:pt x="4" y="152"/>
                  </a:lnTo>
                  <a:close/>
                  <a:moveTo>
                    <a:pt x="212" y="0"/>
                  </a:moveTo>
                  <a:lnTo>
                    <a:pt x="212" y="1"/>
                  </a:lnTo>
                  <a:lnTo>
                    <a:pt x="214" y="9"/>
                  </a:lnTo>
                  <a:lnTo>
                    <a:pt x="214" y="31"/>
                  </a:lnTo>
                  <a:lnTo>
                    <a:pt x="212" y="44"/>
                  </a:lnTo>
                  <a:lnTo>
                    <a:pt x="209" y="61"/>
                  </a:lnTo>
                  <a:lnTo>
                    <a:pt x="201" y="78"/>
                  </a:lnTo>
                  <a:lnTo>
                    <a:pt x="190" y="95"/>
                  </a:lnTo>
                  <a:lnTo>
                    <a:pt x="173" y="110"/>
                  </a:lnTo>
                  <a:lnTo>
                    <a:pt x="153" y="125"/>
                  </a:lnTo>
                  <a:lnTo>
                    <a:pt x="125" y="136"/>
                  </a:lnTo>
                  <a:lnTo>
                    <a:pt x="91" y="145"/>
                  </a:lnTo>
                  <a:lnTo>
                    <a:pt x="50" y="151"/>
                  </a:lnTo>
                  <a:lnTo>
                    <a:pt x="4" y="152"/>
                  </a:lnTo>
                  <a:lnTo>
                    <a:pt x="13" y="151"/>
                  </a:lnTo>
                  <a:lnTo>
                    <a:pt x="30" y="149"/>
                  </a:lnTo>
                  <a:lnTo>
                    <a:pt x="48" y="147"/>
                  </a:lnTo>
                  <a:lnTo>
                    <a:pt x="71" y="141"/>
                  </a:lnTo>
                  <a:lnTo>
                    <a:pt x="95" y="134"/>
                  </a:lnTo>
                  <a:lnTo>
                    <a:pt x="121" y="125"/>
                  </a:lnTo>
                  <a:lnTo>
                    <a:pt x="145" y="113"/>
                  </a:lnTo>
                  <a:lnTo>
                    <a:pt x="168" y="98"/>
                  </a:lnTo>
                  <a:lnTo>
                    <a:pt x="186" y="80"/>
                  </a:lnTo>
                  <a:lnTo>
                    <a:pt x="201" y="57"/>
                  </a:lnTo>
                  <a:lnTo>
                    <a:pt x="210" y="31"/>
                  </a:lnTo>
                  <a:lnTo>
                    <a:pt x="212" y="0"/>
                  </a:lnTo>
                  <a:close/>
                </a:path>
              </a:pathLst>
            </a:custGeom>
            <a:solidFill>
              <a:srgbClr val="A6B8B7"/>
            </a:solidFill>
            <a:ln>
              <a:noFill/>
            </a:ln>
          </p:spPr>
          <p:txBody>
            <a:bodyPr spcFirstLastPara="1" wrap="square" lIns="121900" tIns="60933" rIns="121900" bIns="60933" anchor="t" anchorCtr="0">
              <a:noAutofit/>
            </a:bodyPr>
            <a:lstStyle/>
            <a:p>
              <a:endParaRPr sz="2400">
                <a:solidFill>
                  <a:schemeClr val="dk1"/>
                </a:solidFill>
                <a:latin typeface="Arial"/>
                <a:ea typeface="Arial"/>
                <a:cs typeface="Arial"/>
                <a:sym typeface="Arial"/>
              </a:endParaRPr>
            </a:p>
          </p:txBody>
        </p:sp>
        <p:sp>
          <p:nvSpPr>
            <p:cNvPr id="551" name="Google Shape;551;p84"/>
            <p:cNvSpPr/>
            <p:nvPr/>
          </p:nvSpPr>
          <p:spPr>
            <a:xfrm>
              <a:off x="2581462" y="2620963"/>
              <a:ext cx="95250" cy="487363"/>
            </a:xfrm>
            <a:custGeom>
              <a:avLst/>
              <a:gdLst/>
              <a:ahLst/>
              <a:cxnLst/>
              <a:rect l="l" t="t" r="r" b="b"/>
              <a:pathLst>
                <a:path w="60" h="307" extrusionOk="0">
                  <a:moveTo>
                    <a:pt x="0" y="0"/>
                  </a:moveTo>
                  <a:lnTo>
                    <a:pt x="2" y="4"/>
                  </a:lnTo>
                  <a:lnTo>
                    <a:pt x="10" y="13"/>
                  </a:lnTo>
                  <a:lnTo>
                    <a:pt x="19" y="30"/>
                  </a:lnTo>
                  <a:lnTo>
                    <a:pt x="30" y="52"/>
                  </a:lnTo>
                  <a:lnTo>
                    <a:pt x="39" y="80"/>
                  </a:lnTo>
                  <a:lnTo>
                    <a:pt x="51" y="115"/>
                  </a:lnTo>
                  <a:lnTo>
                    <a:pt x="56" y="155"/>
                  </a:lnTo>
                  <a:lnTo>
                    <a:pt x="60" y="201"/>
                  </a:lnTo>
                  <a:lnTo>
                    <a:pt x="56" y="252"/>
                  </a:lnTo>
                  <a:lnTo>
                    <a:pt x="47" y="307"/>
                  </a:lnTo>
                  <a:lnTo>
                    <a:pt x="47" y="302"/>
                  </a:lnTo>
                  <a:lnTo>
                    <a:pt x="49" y="287"/>
                  </a:lnTo>
                  <a:lnTo>
                    <a:pt x="51" y="261"/>
                  </a:lnTo>
                  <a:lnTo>
                    <a:pt x="51" y="229"/>
                  </a:lnTo>
                  <a:lnTo>
                    <a:pt x="49" y="190"/>
                  </a:lnTo>
                  <a:lnTo>
                    <a:pt x="43" y="147"/>
                  </a:lnTo>
                  <a:lnTo>
                    <a:pt x="34" y="99"/>
                  </a:lnTo>
                  <a:lnTo>
                    <a:pt x="21" y="50"/>
                  </a:lnTo>
                  <a:lnTo>
                    <a:pt x="0" y="0"/>
                  </a:lnTo>
                  <a:close/>
                </a:path>
              </a:pathLst>
            </a:custGeom>
            <a:solidFill>
              <a:srgbClr val="FFFFFF"/>
            </a:solidFill>
            <a:ln>
              <a:noFill/>
            </a:ln>
          </p:spPr>
          <p:txBody>
            <a:bodyPr spcFirstLastPara="1" wrap="square" lIns="121900" tIns="60933" rIns="121900" bIns="60933" anchor="t" anchorCtr="0">
              <a:noAutofit/>
            </a:bodyPr>
            <a:lstStyle/>
            <a:p>
              <a:endParaRPr sz="2400">
                <a:solidFill>
                  <a:schemeClr val="dk1"/>
                </a:solidFill>
                <a:latin typeface="Arial"/>
                <a:ea typeface="Arial"/>
                <a:cs typeface="Arial"/>
                <a:sym typeface="Arial"/>
              </a:endParaRPr>
            </a:p>
          </p:txBody>
        </p:sp>
        <p:grpSp>
          <p:nvGrpSpPr>
            <p:cNvPr id="552" name="Google Shape;552;p84"/>
            <p:cNvGrpSpPr/>
            <p:nvPr/>
          </p:nvGrpSpPr>
          <p:grpSpPr>
            <a:xfrm>
              <a:off x="1317462" y="3695700"/>
              <a:ext cx="1612050" cy="1216025"/>
              <a:chOff x="1236850" y="3695700"/>
              <a:chExt cx="1773237" cy="1216025"/>
            </a:xfrm>
          </p:grpSpPr>
          <p:sp>
            <p:nvSpPr>
              <p:cNvPr id="553" name="Google Shape;553;p84"/>
              <p:cNvSpPr/>
              <p:nvPr/>
            </p:nvSpPr>
            <p:spPr>
              <a:xfrm>
                <a:off x="1768662" y="3733800"/>
                <a:ext cx="781050" cy="1177925"/>
              </a:xfrm>
              <a:custGeom>
                <a:avLst/>
                <a:gdLst/>
                <a:ahLst/>
                <a:cxnLst/>
                <a:rect l="l" t="t" r="r" b="b"/>
                <a:pathLst>
                  <a:path w="492" h="742" extrusionOk="0">
                    <a:moveTo>
                      <a:pt x="412" y="0"/>
                    </a:moveTo>
                    <a:lnTo>
                      <a:pt x="434" y="11"/>
                    </a:lnTo>
                    <a:lnTo>
                      <a:pt x="447" y="15"/>
                    </a:lnTo>
                    <a:lnTo>
                      <a:pt x="458" y="17"/>
                    </a:lnTo>
                    <a:lnTo>
                      <a:pt x="492" y="733"/>
                    </a:lnTo>
                    <a:lnTo>
                      <a:pt x="414" y="738"/>
                    </a:lnTo>
                    <a:lnTo>
                      <a:pt x="324" y="740"/>
                    </a:lnTo>
                    <a:lnTo>
                      <a:pt x="224" y="742"/>
                    </a:lnTo>
                    <a:lnTo>
                      <a:pt x="151" y="742"/>
                    </a:lnTo>
                    <a:lnTo>
                      <a:pt x="84" y="740"/>
                    </a:lnTo>
                    <a:lnTo>
                      <a:pt x="0" y="34"/>
                    </a:lnTo>
                    <a:lnTo>
                      <a:pt x="19" y="19"/>
                    </a:lnTo>
                    <a:lnTo>
                      <a:pt x="93" y="19"/>
                    </a:lnTo>
                    <a:lnTo>
                      <a:pt x="147" y="17"/>
                    </a:lnTo>
                    <a:lnTo>
                      <a:pt x="209" y="15"/>
                    </a:lnTo>
                    <a:lnTo>
                      <a:pt x="274" y="11"/>
                    </a:lnTo>
                    <a:lnTo>
                      <a:pt x="343" y="7"/>
                    </a:lnTo>
                    <a:lnTo>
                      <a:pt x="412" y="0"/>
                    </a:lnTo>
                    <a:close/>
                  </a:path>
                </a:pathLst>
              </a:custGeom>
              <a:solidFill>
                <a:srgbClr val="F9FCFD"/>
              </a:solidFill>
              <a:ln>
                <a:noFill/>
              </a:ln>
            </p:spPr>
            <p:txBody>
              <a:bodyPr spcFirstLastPara="1" wrap="square" lIns="121900" tIns="60933" rIns="121900" bIns="60933" anchor="t" anchorCtr="0">
                <a:noAutofit/>
              </a:bodyPr>
              <a:lstStyle/>
              <a:p>
                <a:endParaRPr sz="2400">
                  <a:solidFill>
                    <a:schemeClr val="dk1"/>
                  </a:solidFill>
                  <a:latin typeface="Arial"/>
                  <a:ea typeface="Arial"/>
                  <a:cs typeface="Arial"/>
                  <a:sym typeface="Arial"/>
                </a:endParaRPr>
              </a:p>
            </p:txBody>
          </p:sp>
          <p:sp>
            <p:nvSpPr>
              <p:cNvPr id="554" name="Google Shape;554;p84"/>
              <p:cNvSpPr/>
              <p:nvPr/>
            </p:nvSpPr>
            <p:spPr>
              <a:xfrm>
                <a:off x="2381437" y="3733800"/>
                <a:ext cx="168275" cy="1171575"/>
              </a:xfrm>
              <a:custGeom>
                <a:avLst/>
                <a:gdLst/>
                <a:ahLst/>
                <a:cxnLst/>
                <a:rect l="l" t="t" r="r" b="b"/>
                <a:pathLst>
                  <a:path w="106" h="738" extrusionOk="0">
                    <a:moveTo>
                      <a:pt x="26" y="0"/>
                    </a:moveTo>
                    <a:lnTo>
                      <a:pt x="72" y="26"/>
                    </a:lnTo>
                    <a:lnTo>
                      <a:pt x="106" y="733"/>
                    </a:lnTo>
                    <a:lnTo>
                      <a:pt x="67" y="737"/>
                    </a:lnTo>
                    <a:lnTo>
                      <a:pt x="24" y="738"/>
                    </a:lnTo>
                    <a:lnTo>
                      <a:pt x="13" y="641"/>
                    </a:lnTo>
                    <a:lnTo>
                      <a:pt x="3" y="533"/>
                    </a:lnTo>
                    <a:lnTo>
                      <a:pt x="0" y="421"/>
                    </a:lnTo>
                    <a:lnTo>
                      <a:pt x="0" y="336"/>
                    </a:lnTo>
                    <a:lnTo>
                      <a:pt x="2" y="259"/>
                    </a:lnTo>
                    <a:lnTo>
                      <a:pt x="3" y="192"/>
                    </a:lnTo>
                    <a:lnTo>
                      <a:pt x="9" y="134"/>
                    </a:lnTo>
                    <a:lnTo>
                      <a:pt x="13" y="88"/>
                    </a:lnTo>
                    <a:lnTo>
                      <a:pt x="18" y="50"/>
                    </a:lnTo>
                    <a:lnTo>
                      <a:pt x="22" y="22"/>
                    </a:lnTo>
                    <a:lnTo>
                      <a:pt x="24" y="6"/>
                    </a:lnTo>
                    <a:lnTo>
                      <a:pt x="26" y="0"/>
                    </a:lnTo>
                    <a:close/>
                  </a:path>
                </a:pathLst>
              </a:custGeom>
              <a:solidFill>
                <a:srgbClr val="8EB8C8"/>
              </a:solidFill>
              <a:ln>
                <a:noFill/>
              </a:ln>
            </p:spPr>
            <p:txBody>
              <a:bodyPr spcFirstLastPara="1" wrap="square" lIns="121900" tIns="60933" rIns="121900" bIns="60933" anchor="t" anchorCtr="0">
                <a:noAutofit/>
              </a:bodyPr>
              <a:lstStyle/>
              <a:p>
                <a:endParaRPr sz="2400">
                  <a:solidFill>
                    <a:schemeClr val="dk1"/>
                  </a:solidFill>
                  <a:latin typeface="Arial"/>
                  <a:ea typeface="Arial"/>
                  <a:cs typeface="Arial"/>
                  <a:sym typeface="Arial"/>
                </a:endParaRPr>
              </a:p>
            </p:txBody>
          </p:sp>
          <p:sp>
            <p:nvSpPr>
              <p:cNvPr id="555" name="Google Shape;555;p84"/>
              <p:cNvSpPr/>
              <p:nvPr/>
            </p:nvSpPr>
            <p:spPr>
              <a:xfrm>
                <a:off x="2398899" y="3695700"/>
                <a:ext cx="611188" cy="1208088"/>
              </a:xfrm>
              <a:custGeom>
                <a:avLst/>
                <a:gdLst/>
                <a:ahLst/>
                <a:cxnLst/>
                <a:rect l="l" t="t" r="r" b="b"/>
                <a:pathLst>
                  <a:path w="385" h="761" extrusionOk="0">
                    <a:moveTo>
                      <a:pt x="158" y="0"/>
                    </a:moveTo>
                    <a:lnTo>
                      <a:pt x="160" y="3"/>
                    </a:lnTo>
                    <a:lnTo>
                      <a:pt x="168" y="13"/>
                    </a:lnTo>
                    <a:lnTo>
                      <a:pt x="177" y="30"/>
                    </a:lnTo>
                    <a:lnTo>
                      <a:pt x="190" y="52"/>
                    </a:lnTo>
                    <a:lnTo>
                      <a:pt x="207" y="78"/>
                    </a:lnTo>
                    <a:lnTo>
                      <a:pt x="223" y="110"/>
                    </a:lnTo>
                    <a:lnTo>
                      <a:pt x="244" y="145"/>
                    </a:lnTo>
                    <a:lnTo>
                      <a:pt x="263" y="182"/>
                    </a:lnTo>
                    <a:lnTo>
                      <a:pt x="294" y="255"/>
                    </a:lnTo>
                    <a:lnTo>
                      <a:pt x="320" y="333"/>
                    </a:lnTo>
                    <a:lnTo>
                      <a:pt x="343" y="416"/>
                    </a:lnTo>
                    <a:lnTo>
                      <a:pt x="361" y="498"/>
                    </a:lnTo>
                    <a:lnTo>
                      <a:pt x="376" y="581"/>
                    </a:lnTo>
                    <a:lnTo>
                      <a:pt x="385" y="660"/>
                    </a:lnTo>
                    <a:lnTo>
                      <a:pt x="385" y="665"/>
                    </a:lnTo>
                    <a:lnTo>
                      <a:pt x="378" y="677"/>
                    </a:lnTo>
                    <a:lnTo>
                      <a:pt x="361" y="692"/>
                    </a:lnTo>
                    <a:lnTo>
                      <a:pt x="337" y="705"/>
                    </a:lnTo>
                    <a:lnTo>
                      <a:pt x="307" y="718"/>
                    </a:lnTo>
                    <a:lnTo>
                      <a:pt x="268" y="731"/>
                    </a:lnTo>
                    <a:lnTo>
                      <a:pt x="222" y="740"/>
                    </a:lnTo>
                    <a:lnTo>
                      <a:pt x="168" y="749"/>
                    </a:lnTo>
                    <a:lnTo>
                      <a:pt x="102" y="755"/>
                    </a:lnTo>
                    <a:lnTo>
                      <a:pt x="30" y="761"/>
                    </a:lnTo>
                    <a:lnTo>
                      <a:pt x="20" y="684"/>
                    </a:lnTo>
                    <a:lnTo>
                      <a:pt x="11" y="598"/>
                    </a:lnTo>
                    <a:lnTo>
                      <a:pt x="6" y="505"/>
                    </a:lnTo>
                    <a:lnTo>
                      <a:pt x="2" y="410"/>
                    </a:lnTo>
                    <a:lnTo>
                      <a:pt x="0" y="326"/>
                    </a:lnTo>
                    <a:lnTo>
                      <a:pt x="2" y="253"/>
                    </a:lnTo>
                    <a:lnTo>
                      <a:pt x="2" y="190"/>
                    </a:lnTo>
                    <a:lnTo>
                      <a:pt x="6" y="138"/>
                    </a:lnTo>
                    <a:lnTo>
                      <a:pt x="7" y="97"/>
                    </a:lnTo>
                    <a:lnTo>
                      <a:pt x="11" y="65"/>
                    </a:lnTo>
                    <a:lnTo>
                      <a:pt x="13" y="43"/>
                    </a:lnTo>
                    <a:lnTo>
                      <a:pt x="15" y="28"/>
                    </a:lnTo>
                    <a:lnTo>
                      <a:pt x="15" y="24"/>
                    </a:lnTo>
                    <a:lnTo>
                      <a:pt x="158" y="0"/>
                    </a:lnTo>
                    <a:close/>
                  </a:path>
                </a:pathLst>
              </a:custGeom>
              <a:solidFill>
                <a:srgbClr val="002D5F"/>
              </a:solidFill>
              <a:ln>
                <a:noFill/>
              </a:ln>
            </p:spPr>
            <p:txBody>
              <a:bodyPr spcFirstLastPara="1" wrap="square" lIns="121900" tIns="60933" rIns="121900" bIns="60933" anchor="t" anchorCtr="0">
                <a:noAutofit/>
              </a:bodyPr>
              <a:lstStyle/>
              <a:p>
                <a:endParaRPr sz="2400">
                  <a:solidFill>
                    <a:schemeClr val="dk1"/>
                  </a:solidFill>
                  <a:latin typeface="Arial"/>
                  <a:ea typeface="Arial"/>
                  <a:cs typeface="Arial"/>
                  <a:sym typeface="Arial"/>
                </a:endParaRPr>
              </a:p>
            </p:txBody>
          </p:sp>
          <p:sp>
            <p:nvSpPr>
              <p:cNvPr id="556" name="Google Shape;556;p84"/>
              <p:cNvSpPr/>
              <p:nvPr/>
            </p:nvSpPr>
            <p:spPr>
              <a:xfrm>
                <a:off x="1236850" y="3744913"/>
                <a:ext cx="417512" cy="1143000"/>
              </a:xfrm>
              <a:custGeom>
                <a:avLst/>
                <a:gdLst/>
                <a:ahLst/>
                <a:cxnLst/>
                <a:rect l="l" t="t" r="r" b="b"/>
                <a:pathLst>
                  <a:path w="263" h="720" extrusionOk="0">
                    <a:moveTo>
                      <a:pt x="190" y="0"/>
                    </a:moveTo>
                    <a:lnTo>
                      <a:pt x="263" y="377"/>
                    </a:lnTo>
                    <a:lnTo>
                      <a:pt x="263" y="383"/>
                    </a:lnTo>
                    <a:lnTo>
                      <a:pt x="261" y="401"/>
                    </a:lnTo>
                    <a:lnTo>
                      <a:pt x="259" y="429"/>
                    </a:lnTo>
                    <a:lnTo>
                      <a:pt x="257" y="467"/>
                    </a:lnTo>
                    <a:lnTo>
                      <a:pt x="255" y="509"/>
                    </a:lnTo>
                    <a:lnTo>
                      <a:pt x="252" y="558"/>
                    </a:lnTo>
                    <a:lnTo>
                      <a:pt x="250" y="610"/>
                    </a:lnTo>
                    <a:lnTo>
                      <a:pt x="250" y="720"/>
                    </a:lnTo>
                    <a:lnTo>
                      <a:pt x="184" y="711"/>
                    </a:lnTo>
                    <a:lnTo>
                      <a:pt x="129" y="700"/>
                    </a:lnTo>
                    <a:lnTo>
                      <a:pt x="84" y="687"/>
                    </a:lnTo>
                    <a:lnTo>
                      <a:pt x="49" y="672"/>
                    </a:lnTo>
                    <a:lnTo>
                      <a:pt x="22" y="655"/>
                    </a:lnTo>
                    <a:lnTo>
                      <a:pt x="4" y="638"/>
                    </a:lnTo>
                    <a:lnTo>
                      <a:pt x="2" y="634"/>
                    </a:lnTo>
                    <a:lnTo>
                      <a:pt x="2" y="633"/>
                    </a:lnTo>
                    <a:lnTo>
                      <a:pt x="0" y="629"/>
                    </a:lnTo>
                    <a:lnTo>
                      <a:pt x="0" y="627"/>
                    </a:lnTo>
                    <a:lnTo>
                      <a:pt x="8" y="543"/>
                    </a:lnTo>
                    <a:lnTo>
                      <a:pt x="22" y="455"/>
                    </a:lnTo>
                    <a:lnTo>
                      <a:pt x="43" y="370"/>
                    </a:lnTo>
                    <a:lnTo>
                      <a:pt x="63" y="304"/>
                    </a:lnTo>
                    <a:lnTo>
                      <a:pt x="82" y="248"/>
                    </a:lnTo>
                    <a:lnTo>
                      <a:pt x="101" y="202"/>
                    </a:lnTo>
                    <a:lnTo>
                      <a:pt x="117" y="163"/>
                    </a:lnTo>
                    <a:lnTo>
                      <a:pt x="132" y="131"/>
                    </a:lnTo>
                    <a:lnTo>
                      <a:pt x="145" y="103"/>
                    </a:lnTo>
                    <a:lnTo>
                      <a:pt x="158" y="81"/>
                    </a:lnTo>
                    <a:lnTo>
                      <a:pt x="168" y="60"/>
                    </a:lnTo>
                    <a:lnTo>
                      <a:pt x="177" y="41"/>
                    </a:lnTo>
                    <a:lnTo>
                      <a:pt x="184" y="21"/>
                    </a:lnTo>
                    <a:lnTo>
                      <a:pt x="190" y="0"/>
                    </a:lnTo>
                    <a:close/>
                  </a:path>
                </a:pathLst>
              </a:custGeom>
              <a:solidFill>
                <a:srgbClr val="002D5F"/>
              </a:solidFill>
              <a:ln>
                <a:noFill/>
              </a:ln>
            </p:spPr>
            <p:txBody>
              <a:bodyPr spcFirstLastPara="1" wrap="square" lIns="121900" tIns="60933" rIns="121900" bIns="60933" anchor="t" anchorCtr="0">
                <a:noAutofit/>
              </a:bodyPr>
              <a:lstStyle/>
              <a:p>
                <a:endParaRPr sz="2400">
                  <a:solidFill>
                    <a:schemeClr val="dk1"/>
                  </a:solidFill>
                  <a:latin typeface="Arial"/>
                  <a:ea typeface="Arial"/>
                  <a:cs typeface="Arial"/>
                  <a:sym typeface="Arial"/>
                </a:endParaRPr>
              </a:p>
            </p:txBody>
          </p:sp>
          <p:sp>
            <p:nvSpPr>
              <p:cNvPr id="557" name="Google Shape;557;p84"/>
              <p:cNvSpPr/>
              <p:nvPr/>
            </p:nvSpPr>
            <p:spPr>
              <a:xfrm>
                <a:off x="1535300" y="3744913"/>
                <a:ext cx="573087" cy="1166813"/>
              </a:xfrm>
              <a:custGeom>
                <a:avLst/>
                <a:gdLst/>
                <a:ahLst/>
                <a:cxnLst/>
                <a:rect l="l" t="t" r="r" b="b"/>
                <a:pathLst>
                  <a:path w="361" h="735" extrusionOk="0">
                    <a:moveTo>
                      <a:pt x="2" y="0"/>
                    </a:moveTo>
                    <a:lnTo>
                      <a:pt x="8" y="0"/>
                    </a:lnTo>
                    <a:lnTo>
                      <a:pt x="24" y="2"/>
                    </a:lnTo>
                    <a:lnTo>
                      <a:pt x="47" y="4"/>
                    </a:lnTo>
                    <a:lnTo>
                      <a:pt x="106" y="8"/>
                    </a:lnTo>
                    <a:lnTo>
                      <a:pt x="138" y="10"/>
                    </a:lnTo>
                    <a:lnTo>
                      <a:pt x="166" y="10"/>
                    </a:lnTo>
                    <a:lnTo>
                      <a:pt x="168" y="13"/>
                    </a:lnTo>
                    <a:lnTo>
                      <a:pt x="173" y="28"/>
                    </a:lnTo>
                    <a:lnTo>
                      <a:pt x="183" y="49"/>
                    </a:lnTo>
                    <a:lnTo>
                      <a:pt x="209" y="114"/>
                    </a:lnTo>
                    <a:lnTo>
                      <a:pt x="224" y="155"/>
                    </a:lnTo>
                    <a:lnTo>
                      <a:pt x="242" y="204"/>
                    </a:lnTo>
                    <a:lnTo>
                      <a:pt x="259" y="258"/>
                    </a:lnTo>
                    <a:lnTo>
                      <a:pt x="278" y="316"/>
                    </a:lnTo>
                    <a:lnTo>
                      <a:pt x="294" y="379"/>
                    </a:lnTo>
                    <a:lnTo>
                      <a:pt x="311" y="444"/>
                    </a:lnTo>
                    <a:lnTo>
                      <a:pt x="328" y="515"/>
                    </a:lnTo>
                    <a:lnTo>
                      <a:pt x="341" y="586"/>
                    </a:lnTo>
                    <a:lnTo>
                      <a:pt x="352" y="661"/>
                    </a:lnTo>
                    <a:lnTo>
                      <a:pt x="361" y="735"/>
                    </a:lnTo>
                    <a:lnTo>
                      <a:pt x="278" y="735"/>
                    </a:lnTo>
                    <a:lnTo>
                      <a:pt x="201" y="731"/>
                    </a:lnTo>
                    <a:lnTo>
                      <a:pt x="132" y="728"/>
                    </a:lnTo>
                    <a:lnTo>
                      <a:pt x="73" y="722"/>
                    </a:lnTo>
                    <a:lnTo>
                      <a:pt x="19" y="715"/>
                    </a:lnTo>
                    <a:lnTo>
                      <a:pt x="13" y="647"/>
                    </a:lnTo>
                    <a:lnTo>
                      <a:pt x="8" y="578"/>
                    </a:lnTo>
                    <a:lnTo>
                      <a:pt x="4" y="511"/>
                    </a:lnTo>
                    <a:lnTo>
                      <a:pt x="0" y="448"/>
                    </a:lnTo>
                    <a:lnTo>
                      <a:pt x="0" y="388"/>
                    </a:lnTo>
                    <a:lnTo>
                      <a:pt x="2" y="336"/>
                    </a:lnTo>
                    <a:lnTo>
                      <a:pt x="6" y="263"/>
                    </a:lnTo>
                    <a:lnTo>
                      <a:pt x="8" y="196"/>
                    </a:lnTo>
                    <a:lnTo>
                      <a:pt x="8" y="92"/>
                    </a:lnTo>
                    <a:lnTo>
                      <a:pt x="6" y="53"/>
                    </a:lnTo>
                    <a:lnTo>
                      <a:pt x="4" y="25"/>
                    </a:lnTo>
                    <a:lnTo>
                      <a:pt x="2" y="6"/>
                    </a:lnTo>
                    <a:lnTo>
                      <a:pt x="2" y="0"/>
                    </a:lnTo>
                    <a:close/>
                  </a:path>
                </a:pathLst>
              </a:custGeom>
              <a:solidFill>
                <a:srgbClr val="002D5F"/>
              </a:solidFill>
              <a:ln>
                <a:noFill/>
              </a:ln>
            </p:spPr>
            <p:txBody>
              <a:bodyPr spcFirstLastPara="1" wrap="square" lIns="121900" tIns="60933" rIns="121900" bIns="60933" anchor="t" anchorCtr="0">
                <a:noAutofit/>
              </a:bodyPr>
              <a:lstStyle/>
              <a:p>
                <a:endParaRPr sz="2400">
                  <a:solidFill>
                    <a:schemeClr val="dk1"/>
                  </a:solidFill>
                  <a:latin typeface="Arial"/>
                  <a:ea typeface="Arial"/>
                  <a:cs typeface="Arial"/>
                  <a:sym typeface="Arial"/>
                </a:endParaRPr>
              </a:p>
            </p:txBody>
          </p:sp>
          <p:sp>
            <p:nvSpPr>
              <p:cNvPr id="558" name="Google Shape;558;p84"/>
              <p:cNvSpPr/>
              <p:nvPr/>
            </p:nvSpPr>
            <p:spPr>
              <a:xfrm>
                <a:off x="1606737" y="4329113"/>
                <a:ext cx="55562" cy="561975"/>
              </a:xfrm>
              <a:custGeom>
                <a:avLst/>
                <a:gdLst/>
                <a:ahLst/>
                <a:cxnLst/>
                <a:rect l="l" t="t" r="r" b="b"/>
                <a:pathLst>
                  <a:path w="35" h="354" extrusionOk="0">
                    <a:moveTo>
                      <a:pt x="35" y="0"/>
                    </a:moveTo>
                    <a:lnTo>
                      <a:pt x="28" y="93"/>
                    </a:lnTo>
                    <a:lnTo>
                      <a:pt x="24" y="186"/>
                    </a:lnTo>
                    <a:lnTo>
                      <a:pt x="24" y="354"/>
                    </a:lnTo>
                    <a:lnTo>
                      <a:pt x="17" y="352"/>
                    </a:lnTo>
                    <a:lnTo>
                      <a:pt x="7" y="352"/>
                    </a:lnTo>
                    <a:lnTo>
                      <a:pt x="0" y="350"/>
                    </a:lnTo>
                    <a:lnTo>
                      <a:pt x="2" y="268"/>
                    </a:lnTo>
                    <a:lnTo>
                      <a:pt x="5" y="197"/>
                    </a:lnTo>
                    <a:lnTo>
                      <a:pt x="11" y="138"/>
                    </a:lnTo>
                    <a:lnTo>
                      <a:pt x="17" y="89"/>
                    </a:lnTo>
                    <a:lnTo>
                      <a:pt x="24" y="50"/>
                    </a:lnTo>
                    <a:lnTo>
                      <a:pt x="30" y="22"/>
                    </a:lnTo>
                    <a:lnTo>
                      <a:pt x="33" y="5"/>
                    </a:lnTo>
                    <a:lnTo>
                      <a:pt x="35" y="0"/>
                    </a:lnTo>
                    <a:close/>
                  </a:path>
                </a:pathLst>
              </a:custGeom>
              <a:solidFill>
                <a:srgbClr val="000000"/>
              </a:solidFill>
              <a:ln>
                <a:noFill/>
              </a:ln>
            </p:spPr>
            <p:txBody>
              <a:bodyPr spcFirstLastPara="1" wrap="square" lIns="121900" tIns="60933" rIns="121900" bIns="60933" anchor="t" anchorCtr="0">
                <a:noAutofit/>
              </a:bodyPr>
              <a:lstStyle/>
              <a:p>
                <a:endParaRPr sz="2400">
                  <a:solidFill>
                    <a:schemeClr val="dk1"/>
                  </a:solidFill>
                  <a:latin typeface="Arial"/>
                  <a:ea typeface="Arial"/>
                  <a:cs typeface="Arial"/>
                  <a:sym typeface="Arial"/>
                </a:endParaRPr>
              </a:p>
            </p:txBody>
          </p:sp>
          <p:sp>
            <p:nvSpPr>
              <p:cNvPr id="559" name="Google Shape;559;p84"/>
              <p:cNvSpPr/>
              <p:nvPr/>
            </p:nvSpPr>
            <p:spPr>
              <a:xfrm>
                <a:off x="2659250" y="4257675"/>
                <a:ext cx="134937" cy="612775"/>
              </a:xfrm>
              <a:custGeom>
                <a:avLst/>
                <a:gdLst/>
                <a:ahLst/>
                <a:cxnLst/>
                <a:rect l="l" t="t" r="r" b="b"/>
                <a:pathLst>
                  <a:path w="85" h="386" extrusionOk="0">
                    <a:moveTo>
                      <a:pt x="0" y="0"/>
                    </a:moveTo>
                    <a:lnTo>
                      <a:pt x="2" y="4"/>
                    </a:lnTo>
                    <a:lnTo>
                      <a:pt x="7" y="17"/>
                    </a:lnTo>
                    <a:lnTo>
                      <a:pt x="15" y="37"/>
                    </a:lnTo>
                    <a:lnTo>
                      <a:pt x="24" y="69"/>
                    </a:lnTo>
                    <a:lnTo>
                      <a:pt x="35" y="108"/>
                    </a:lnTo>
                    <a:lnTo>
                      <a:pt x="48" y="160"/>
                    </a:lnTo>
                    <a:lnTo>
                      <a:pt x="61" y="222"/>
                    </a:lnTo>
                    <a:lnTo>
                      <a:pt x="74" y="295"/>
                    </a:lnTo>
                    <a:lnTo>
                      <a:pt x="85" y="380"/>
                    </a:lnTo>
                    <a:lnTo>
                      <a:pt x="74" y="384"/>
                    </a:lnTo>
                    <a:lnTo>
                      <a:pt x="61" y="386"/>
                    </a:lnTo>
                    <a:lnTo>
                      <a:pt x="58" y="332"/>
                    </a:lnTo>
                    <a:lnTo>
                      <a:pt x="50" y="270"/>
                    </a:lnTo>
                    <a:lnTo>
                      <a:pt x="41" y="205"/>
                    </a:lnTo>
                    <a:lnTo>
                      <a:pt x="31" y="134"/>
                    </a:lnTo>
                    <a:lnTo>
                      <a:pt x="17" y="65"/>
                    </a:lnTo>
                    <a:lnTo>
                      <a:pt x="0" y="0"/>
                    </a:lnTo>
                    <a:close/>
                  </a:path>
                </a:pathLst>
              </a:custGeom>
              <a:solidFill>
                <a:srgbClr val="000000"/>
              </a:solidFill>
              <a:ln>
                <a:noFill/>
              </a:ln>
            </p:spPr>
            <p:txBody>
              <a:bodyPr spcFirstLastPara="1" wrap="square" lIns="121900" tIns="60933" rIns="121900" bIns="60933" anchor="t" anchorCtr="0">
                <a:noAutofit/>
              </a:bodyPr>
              <a:lstStyle/>
              <a:p>
                <a:endParaRPr sz="2400">
                  <a:solidFill>
                    <a:schemeClr val="dk1"/>
                  </a:solidFill>
                  <a:latin typeface="Arial"/>
                  <a:ea typeface="Arial"/>
                  <a:cs typeface="Arial"/>
                  <a:sym typeface="Arial"/>
                </a:endParaRPr>
              </a:p>
            </p:txBody>
          </p:sp>
          <p:sp>
            <p:nvSpPr>
              <p:cNvPr id="560" name="Google Shape;560;p84"/>
              <p:cNvSpPr/>
              <p:nvPr/>
            </p:nvSpPr>
            <p:spPr>
              <a:xfrm>
                <a:off x="1719450" y="4370388"/>
                <a:ext cx="206375" cy="68263"/>
              </a:xfrm>
              <a:custGeom>
                <a:avLst/>
                <a:gdLst/>
                <a:ahLst/>
                <a:cxnLst/>
                <a:rect l="l" t="t" r="r" b="b"/>
                <a:pathLst>
                  <a:path w="130" h="43" extrusionOk="0">
                    <a:moveTo>
                      <a:pt x="2" y="0"/>
                    </a:moveTo>
                    <a:lnTo>
                      <a:pt x="130" y="11"/>
                    </a:lnTo>
                    <a:lnTo>
                      <a:pt x="128" y="43"/>
                    </a:lnTo>
                    <a:lnTo>
                      <a:pt x="0" y="33"/>
                    </a:lnTo>
                    <a:lnTo>
                      <a:pt x="2" y="0"/>
                    </a:lnTo>
                    <a:close/>
                  </a:path>
                </a:pathLst>
              </a:custGeom>
              <a:solidFill>
                <a:srgbClr val="000000"/>
              </a:solidFill>
              <a:ln>
                <a:noFill/>
              </a:ln>
            </p:spPr>
            <p:txBody>
              <a:bodyPr spcFirstLastPara="1" wrap="square" lIns="121900" tIns="60933" rIns="121900" bIns="60933" anchor="t" anchorCtr="0">
                <a:noAutofit/>
              </a:bodyPr>
              <a:lstStyle/>
              <a:p>
                <a:endParaRPr sz="2400">
                  <a:solidFill>
                    <a:schemeClr val="dk1"/>
                  </a:solidFill>
                  <a:latin typeface="Arial"/>
                  <a:ea typeface="Arial"/>
                  <a:cs typeface="Arial"/>
                  <a:sym typeface="Arial"/>
                </a:endParaRPr>
              </a:p>
            </p:txBody>
          </p:sp>
          <p:sp>
            <p:nvSpPr>
              <p:cNvPr id="561" name="Google Shape;561;p84"/>
              <p:cNvSpPr/>
              <p:nvPr/>
            </p:nvSpPr>
            <p:spPr>
              <a:xfrm>
                <a:off x="2043450" y="3772011"/>
                <a:ext cx="257439" cy="140758"/>
              </a:xfrm>
              <a:custGeom>
                <a:avLst/>
                <a:gdLst/>
                <a:ahLst/>
                <a:cxnLst/>
                <a:rect l="l" t="t" r="r" b="b"/>
                <a:pathLst>
                  <a:path w="139" h="76" extrusionOk="0">
                    <a:moveTo>
                      <a:pt x="139" y="0"/>
                    </a:moveTo>
                    <a:lnTo>
                      <a:pt x="79" y="76"/>
                    </a:lnTo>
                    <a:lnTo>
                      <a:pt x="0" y="6"/>
                    </a:lnTo>
                    <a:lnTo>
                      <a:pt x="55" y="6"/>
                    </a:lnTo>
                    <a:lnTo>
                      <a:pt x="75" y="5"/>
                    </a:lnTo>
                    <a:lnTo>
                      <a:pt x="96" y="4"/>
                    </a:lnTo>
                    <a:lnTo>
                      <a:pt x="118" y="3"/>
                    </a:lnTo>
                    <a:lnTo>
                      <a:pt x="139" y="0"/>
                    </a:lnTo>
                    <a:close/>
                  </a:path>
                </a:pathLst>
              </a:custGeom>
              <a:gradFill>
                <a:gsLst>
                  <a:gs pos="0">
                    <a:srgbClr val="860861"/>
                  </a:gs>
                  <a:gs pos="50000">
                    <a:srgbClr val="C10D8C"/>
                  </a:gs>
                  <a:gs pos="100000">
                    <a:srgbClr val="E80FA8"/>
                  </a:gs>
                </a:gsLst>
                <a:lin ang="16200038" scaled="0"/>
              </a:gradFill>
              <a:ln>
                <a:noFill/>
              </a:ln>
            </p:spPr>
            <p:txBody>
              <a:bodyPr spcFirstLastPara="1" wrap="square" lIns="121900" tIns="60933" rIns="121900" bIns="60933" anchor="t" anchorCtr="0">
                <a:noAutofit/>
              </a:bodyPr>
              <a:lstStyle/>
              <a:p>
                <a:endParaRPr sz="2400">
                  <a:solidFill>
                    <a:schemeClr val="dk1"/>
                  </a:solidFill>
                  <a:latin typeface="Arial"/>
                  <a:ea typeface="Arial"/>
                  <a:cs typeface="Arial"/>
                  <a:sym typeface="Arial"/>
                </a:endParaRPr>
              </a:p>
            </p:txBody>
          </p:sp>
          <p:sp>
            <p:nvSpPr>
              <p:cNvPr id="562" name="Google Shape;562;p84"/>
              <p:cNvSpPr/>
              <p:nvPr/>
            </p:nvSpPr>
            <p:spPr>
              <a:xfrm>
                <a:off x="2119386" y="3868320"/>
                <a:ext cx="218546" cy="898260"/>
              </a:xfrm>
              <a:custGeom>
                <a:avLst/>
                <a:gdLst/>
                <a:ahLst/>
                <a:cxnLst/>
                <a:rect l="l" t="t" r="r" b="b"/>
                <a:pathLst>
                  <a:path w="118" h="485" extrusionOk="0">
                    <a:moveTo>
                      <a:pt x="47" y="0"/>
                    </a:moveTo>
                    <a:lnTo>
                      <a:pt x="50" y="0"/>
                    </a:lnTo>
                    <a:lnTo>
                      <a:pt x="56" y="27"/>
                    </a:lnTo>
                    <a:lnTo>
                      <a:pt x="62" y="55"/>
                    </a:lnTo>
                    <a:lnTo>
                      <a:pt x="68" y="85"/>
                    </a:lnTo>
                    <a:lnTo>
                      <a:pt x="74" y="115"/>
                    </a:lnTo>
                    <a:lnTo>
                      <a:pt x="85" y="178"/>
                    </a:lnTo>
                    <a:lnTo>
                      <a:pt x="94" y="238"/>
                    </a:lnTo>
                    <a:lnTo>
                      <a:pt x="99" y="266"/>
                    </a:lnTo>
                    <a:lnTo>
                      <a:pt x="103" y="293"/>
                    </a:lnTo>
                    <a:lnTo>
                      <a:pt x="107" y="318"/>
                    </a:lnTo>
                    <a:lnTo>
                      <a:pt x="110" y="339"/>
                    </a:lnTo>
                    <a:lnTo>
                      <a:pt x="113" y="358"/>
                    </a:lnTo>
                    <a:lnTo>
                      <a:pt x="115" y="373"/>
                    </a:lnTo>
                    <a:lnTo>
                      <a:pt x="117" y="385"/>
                    </a:lnTo>
                    <a:lnTo>
                      <a:pt x="118" y="393"/>
                    </a:lnTo>
                    <a:lnTo>
                      <a:pt x="118" y="395"/>
                    </a:lnTo>
                    <a:lnTo>
                      <a:pt x="63" y="485"/>
                    </a:lnTo>
                    <a:lnTo>
                      <a:pt x="0" y="401"/>
                    </a:lnTo>
                    <a:lnTo>
                      <a:pt x="5" y="377"/>
                    </a:lnTo>
                    <a:lnTo>
                      <a:pt x="9" y="350"/>
                    </a:lnTo>
                    <a:lnTo>
                      <a:pt x="13" y="322"/>
                    </a:lnTo>
                    <a:lnTo>
                      <a:pt x="16" y="292"/>
                    </a:lnTo>
                    <a:lnTo>
                      <a:pt x="18" y="262"/>
                    </a:lnTo>
                    <a:lnTo>
                      <a:pt x="21" y="200"/>
                    </a:lnTo>
                    <a:lnTo>
                      <a:pt x="22" y="170"/>
                    </a:lnTo>
                    <a:lnTo>
                      <a:pt x="23" y="141"/>
                    </a:lnTo>
                    <a:lnTo>
                      <a:pt x="24" y="113"/>
                    </a:lnTo>
                    <a:lnTo>
                      <a:pt x="24" y="29"/>
                    </a:lnTo>
                    <a:lnTo>
                      <a:pt x="23" y="17"/>
                    </a:lnTo>
                    <a:lnTo>
                      <a:pt x="23" y="6"/>
                    </a:lnTo>
                    <a:lnTo>
                      <a:pt x="28" y="5"/>
                    </a:lnTo>
                    <a:lnTo>
                      <a:pt x="35" y="2"/>
                    </a:lnTo>
                    <a:lnTo>
                      <a:pt x="42" y="2"/>
                    </a:lnTo>
                    <a:lnTo>
                      <a:pt x="47" y="0"/>
                    </a:lnTo>
                    <a:close/>
                  </a:path>
                </a:pathLst>
              </a:custGeom>
              <a:gradFill>
                <a:gsLst>
                  <a:gs pos="0">
                    <a:srgbClr val="860861"/>
                  </a:gs>
                  <a:gs pos="50000">
                    <a:srgbClr val="C10D8C"/>
                  </a:gs>
                  <a:gs pos="100000">
                    <a:srgbClr val="E80FA8"/>
                  </a:gs>
                </a:gsLst>
                <a:lin ang="16200038" scaled="0"/>
              </a:gradFill>
              <a:ln>
                <a:noFill/>
              </a:ln>
            </p:spPr>
            <p:txBody>
              <a:bodyPr spcFirstLastPara="1" wrap="square" lIns="121900" tIns="60933" rIns="121900" bIns="60933" anchor="t" anchorCtr="0">
                <a:noAutofit/>
              </a:bodyPr>
              <a:lstStyle/>
              <a:p>
                <a:endParaRPr sz="2400">
                  <a:solidFill>
                    <a:schemeClr val="dk1"/>
                  </a:solidFill>
                  <a:latin typeface="Arial"/>
                  <a:ea typeface="Arial"/>
                  <a:cs typeface="Arial"/>
                  <a:sym typeface="Arial"/>
                </a:endParaRPr>
              </a:p>
            </p:txBody>
          </p:sp>
        </p:grpSp>
        <p:sp>
          <p:nvSpPr>
            <p:cNvPr id="563" name="Google Shape;563;p84"/>
            <p:cNvSpPr/>
            <p:nvPr/>
          </p:nvSpPr>
          <p:spPr>
            <a:xfrm>
              <a:off x="2354261" y="3105944"/>
              <a:ext cx="474133" cy="368564"/>
            </a:xfrm>
            <a:custGeom>
              <a:avLst/>
              <a:gdLst/>
              <a:ahLst/>
              <a:cxnLst/>
              <a:rect l="l" t="t" r="r" b="b"/>
              <a:pathLst>
                <a:path w="256" h="199" extrusionOk="0">
                  <a:moveTo>
                    <a:pt x="144" y="0"/>
                  </a:moveTo>
                  <a:lnTo>
                    <a:pt x="144" y="1"/>
                  </a:lnTo>
                  <a:lnTo>
                    <a:pt x="145" y="6"/>
                  </a:lnTo>
                  <a:lnTo>
                    <a:pt x="147" y="12"/>
                  </a:lnTo>
                  <a:lnTo>
                    <a:pt x="150" y="22"/>
                  </a:lnTo>
                  <a:lnTo>
                    <a:pt x="154" y="31"/>
                  </a:lnTo>
                  <a:lnTo>
                    <a:pt x="159" y="43"/>
                  </a:lnTo>
                  <a:lnTo>
                    <a:pt x="165" y="55"/>
                  </a:lnTo>
                  <a:lnTo>
                    <a:pt x="172" y="66"/>
                  </a:lnTo>
                  <a:lnTo>
                    <a:pt x="180" y="76"/>
                  </a:lnTo>
                  <a:lnTo>
                    <a:pt x="189" y="86"/>
                  </a:lnTo>
                  <a:lnTo>
                    <a:pt x="200" y="94"/>
                  </a:lnTo>
                  <a:lnTo>
                    <a:pt x="212" y="99"/>
                  </a:lnTo>
                  <a:lnTo>
                    <a:pt x="225" y="102"/>
                  </a:lnTo>
                  <a:lnTo>
                    <a:pt x="240" y="102"/>
                  </a:lnTo>
                  <a:lnTo>
                    <a:pt x="256" y="98"/>
                  </a:lnTo>
                  <a:lnTo>
                    <a:pt x="255" y="100"/>
                  </a:lnTo>
                  <a:lnTo>
                    <a:pt x="252" y="104"/>
                  </a:lnTo>
                  <a:lnTo>
                    <a:pt x="247" y="110"/>
                  </a:lnTo>
                  <a:lnTo>
                    <a:pt x="241" y="118"/>
                  </a:lnTo>
                  <a:lnTo>
                    <a:pt x="232" y="128"/>
                  </a:lnTo>
                  <a:lnTo>
                    <a:pt x="222" y="138"/>
                  </a:lnTo>
                  <a:lnTo>
                    <a:pt x="209" y="149"/>
                  </a:lnTo>
                  <a:lnTo>
                    <a:pt x="195" y="159"/>
                  </a:lnTo>
                  <a:lnTo>
                    <a:pt x="178" y="169"/>
                  </a:lnTo>
                  <a:lnTo>
                    <a:pt x="159" y="179"/>
                  </a:lnTo>
                  <a:lnTo>
                    <a:pt x="137" y="187"/>
                  </a:lnTo>
                  <a:lnTo>
                    <a:pt x="114" y="193"/>
                  </a:lnTo>
                  <a:lnTo>
                    <a:pt x="90" y="197"/>
                  </a:lnTo>
                  <a:lnTo>
                    <a:pt x="62" y="199"/>
                  </a:lnTo>
                  <a:lnTo>
                    <a:pt x="31" y="197"/>
                  </a:lnTo>
                  <a:lnTo>
                    <a:pt x="0" y="192"/>
                  </a:lnTo>
                  <a:lnTo>
                    <a:pt x="144" y="0"/>
                  </a:lnTo>
                  <a:close/>
                </a:path>
              </a:pathLst>
            </a:custGeom>
            <a:solidFill>
              <a:srgbClr val="040000"/>
            </a:solidFill>
            <a:ln>
              <a:noFill/>
            </a:ln>
          </p:spPr>
          <p:txBody>
            <a:bodyPr spcFirstLastPara="1" wrap="square" lIns="121900" tIns="60933" rIns="121900" bIns="60933" anchor="t" anchorCtr="0">
              <a:noAutofit/>
            </a:bodyPr>
            <a:lstStyle/>
            <a:p>
              <a:endParaRPr sz="2400">
                <a:solidFill>
                  <a:schemeClr val="dk1"/>
                </a:solidFill>
                <a:latin typeface="Arial"/>
                <a:ea typeface="Arial"/>
                <a:cs typeface="Arial"/>
                <a:sym typeface="Arial"/>
              </a:endParaRPr>
            </a:p>
          </p:txBody>
        </p:sp>
        <p:sp>
          <p:nvSpPr>
            <p:cNvPr id="564" name="Google Shape;564;p84"/>
            <p:cNvSpPr/>
            <p:nvPr/>
          </p:nvSpPr>
          <p:spPr>
            <a:xfrm>
              <a:off x="1304130" y="2257690"/>
              <a:ext cx="1407583" cy="1357576"/>
            </a:xfrm>
            <a:custGeom>
              <a:avLst/>
              <a:gdLst/>
              <a:ahLst/>
              <a:cxnLst/>
              <a:rect l="l" t="t" r="r" b="b"/>
              <a:pathLst>
                <a:path w="760" h="733" extrusionOk="0">
                  <a:moveTo>
                    <a:pt x="370" y="0"/>
                  </a:moveTo>
                  <a:lnTo>
                    <a:pt x="406" y="2"/>
                  </a:lnTo>
                  <a:lnTo>
                    <a:pt x="444" y="9"/>
                  </a:lnTo>
                  <a:lnTo>
                    <a:pt x="481" y="19"/>
                  </a:lnTo>
                  <a:lnTo>
                    <a:pt x="519" y="32"/>
                  </a:lnTo>
                  <a:lnTo>
                    <a:pt x="552" y="49"/>
                  </a:lnTo>
                  <a:lnTo>
                    <a:pt x="584" y="69"/>
                  </a:lnTo>
                  <a:lnTo>
                    <a:pt x="613" y="92"/>
                  </a:lnTo>
                  <a:lnTo>
                    <a:pt x="639" y="118"/>
                  </a:lnTo>
                  <a:lnTo>
                    <a:pt x="664" y="145"/>
                  </a:lnTo>
                  <a:lnTo>
                    <a:pt x="685" y="176"/>
                  </a:lnTo>
                  <a:lnTo>
                    <a:pt x="704" y="208"/>
                  </a:lnTo>
                  <a:lnTo>
                    <a:pt x="720" y="241"/>
                  </a:lnTo>
                  <a:lnTo>
                    <a:pt x="734" y="275"/>
                  </a:lnTo>
                  <a:lnTo>
                    <a:pt x="745" y="309"/>
                  </a:lnTo>
                  <a:lnTo>
                    <a:pt x="753" y="345"/>
                  </a:lnTo>
                  <a:lnTo>
                    <a:pt x="758" y="380"/>
                  </a:lnTo>
                  <a:lnTo>
                    <a:pt x="760" y="414"/>
                  </a:lnTo>
                  <a:lnTo>
                    <a:pt x="759" y="447"/>
                  </a:lnTo>
                  <a:lnTo>
                    <a:pt x="756" y="479"/>
                  </a:lnTo>
                  <a:lnTo>
                    <a:pt x="749" y="509"/>
                  </a:lnTo>
                  <a:lnTo>
                    <a:pt x="739" y="538"/>
                  </a:lnTo>
                  <a:lnTo>
                    <a:pt x="724" y="570"/>
                  </a:lnTo>
                  <a:lnTo>
                    <a:pt x="705" y="599"/>
                  </a:lnTo>
                  <a:lnTo>
                    <a:pt x="684" y="626"/>
                  </a:lnTo>
                  <a:lnTo>
                    <a:pt x="660" y="650"/>
                  </a:lnTo>
                  <a:lnTo>
                    <a:pt x="634" y="671"/>
                  </a:lnTo>
                  <a:lnTo>
                    <a:pt x="605" y="689"/>
                  </a:lnTo>
                  <a:lnTo>
                    <a:pt x="575" y="704"/>
                  </a:lnTo>
                  <a:lnTo>
                    <a:pt x="542" y="716"/>
                  </a:lnTo>
                  <a:lnTo>
                    <a:pt x="508" y="724"/>
                  </a:lnTo>
                  <a:lnTo>
                    <a:pt x="474" y="731"/>
                  </a:lnTo>
                  <a:lnTo>
                    <a:pt x="438" y="733"/>
                  </a:lnTo>
                  <a:lnTo>
                    <a:pt x="402" y="733"/>
                  </a:lnTo>
                  <a:lnTo>
                    <a:pt x="364" y="729"/>
                  </a:lnTo>
                  <a:lnTo>
                    <a:pt x="328" y="722"/>
                  </a:lnTo>
                  <a:lnTo>
                    <a:pt x="290" y="712"/>
                  </a:lnTo>
                  <a:lnTo>
                    <a:pt x="253" y="698"/>
                  </a:lnTo>
                  <a:lnTo>
                    <a:pt x="215" y="680"/>
                  </a:lnTo>
                  <a:lnTo>
                    <a:pt x="179" y="658"/>
                  </a:lnTo>
                  <a:lnTo>
                    <a:pt x="146" y="634"/>
                  </a:lnTo>
                  <a:lnTo>
                    <a:pt x="116" y="607"/>
                  </a:lnTo>
                  <a:lnTo>
                    <a:pt x="89" y="578"/>
                  </a:lnTo>
                  <a:lnTo>
                    <a:pt x="65" y="546"/>
                  </a:lnTo>
                  <a:lnTo>
                    <a:pt x="44" y="513"/>
                  </a:lnTo>
                  <a:lnTo>
                    <a:pt x="27" y="478"/>
                  </a:lnTo>
                  <a:lnTo>
                    <a:pt x="15" y="442"/>
                  </a:lnTo>
                  <a:lnTo>
                    <a:pt x="6" y="404"/>
                  </a:lnTo>
                  <a:lnTo>
                    <a:pt x="1" y="367"/>
                  </a:lnTo>
                  <a:lnTo>
                    <a:pt x="0" y="329"/>
                  </a:lnTo>
                  <a:lnTo>
                    <a:pt x="4" y="290"/>
                  </a:lnTo>
                  <a:lnTo>
                    <a:pt x="12" y="252"/>
                  </a:lnTo>
                  <a:lnTo>
                    <a:pt x="26" y="214"/>
                  </a:lnTo>
                  <a:lnTo>
                    <a:pt x="42" y="180"/>
                  </a:lnTo>
                  <a:lnTo>
                    <a:pt x="62" y="149"/>
                  </a:lnTo>
                  <a:lnTo>
                    <a:pt x="84" y="120"/>
                  </a:lnTo>
                  <a:lnTo>
                    <a:pt x="109" y="94"/>
                  </a:lnTo>
                  <a:lnTo>
                    <a:pt x="135" y="71"/>
                  </a:lnTo>
                  <a:lnTo>
                    <a:pt x="164" y="52"/>
                  </a:lnTo>
                  <a:lnTo>
                    <a:pt x="195" y="36"/>
                  </a:lnTo>
                  <a:lnTo>
                    <a:pt x="228" y="21"/>
                  </a:lnTo>
                  <a:lnTo>
                    <a:pt x="262" y="11"/>
                  </a:lnTo>
                  <a:lnTo>
                    <a:pt x="297" y="4"/>
                  </a:lnTo>
                  <a:lnTo>
                    <a:pt x="332" y="0"/>
                  </a:lnTo>
                  <a:lnTo>
                    <a:pt x="370" y="0"/>
                  </a:lnTo>
                  <a:close/>
                </a:path>
              </a:pathLst>
            </a:custGeom>
            <a:solidFill>
              <a:srgbClr val="FFC891"/>
            </a:solidFill>
            <a:ln>
              <a:noFill/>
            </a:ln>
          </p:spPr>
          <p:txBody>
            <a:bodyPr spcFirstLastPara="1" wrap="square" lIns="121900" tIns="60933" rIns="121900" bIns="60933" anchor="t" anchorCtr="0">
              <a:noAutofit/>
            </a:bodyPr>
            <a:lstStyle/>
            <a:p>
              <a:endParaRPr sz="2400">
                <a:solidFill>
                  <a:schemeClr val="dk1"/>
                </a:solidFill>
                <a:latin typeface="Arial"/>
                <a:ea typeface="Arial"/>
                <a:cs typeface="Arial"/>
                <a:sym typeface="Arial"/>
              </a:endParaRPr>
            </a:p>
          </p:txBody>
        </p:sp>
        <p:sp>
          <p:nvSpPr>
            <p:cNvPr id="565" name="Google Shape;565;p84"/>
            <p:cNvSpPr/>
            <p:nvPr/>
          </p:nvSpPr>
          <p:spPr>
            <a:xfrm>
              <a:off x="1435627" y="2335478"/>
              <a:ext cx="1227931" cy="1185333"/>
            </a:xfrm>
            <a:custGeom>
              <a:avLst/>
              <a:gdLst/>
              <a:ahLst/>
              <a:cxnLst/>
              <a:rect l="l" t="t" r="r" b="b"/>
              <a:pathLst>
                <a:path w="663" h="640" extrusionOk="0">
                  <a:moveTo>
                    <a:pt x="313" y="0"/>
                  </a:moveTo>
                  <a:lnTo>
                    <a:pt x="348" y="1"/>
                  </a:lnTo>
                  <a:lnTo>
                    <a:pt x="383" y="7"/>
                  </a:lnTo>
                  <a:lnTo>
                    <a:pt x="418" y="16"/>
                  </a:lnTo>
                  <a:lnTo>
                    <a:pt x="453" y="29"/>
                  </a:lnTo>
                  <a:lnTo>
                    <a:pt x="484" y="44"/>
                  </a:lnTo>
                  <a:lnTo>
                    <a:pt x="512" y="63"/>
                  </a:lnTo>
                  <a:lnTo>
                    <a:pt x="539" y="84"/>
                  </a:lnTo>
                  <a:lnTo>
                    <a:pt x="563" y="108"/>
                  </a:lnTo>
                  <a:lnTo>
                    <a:pt x="585" y="135"/>
                  </a:lnTo>
                  <a:lnTo>
                    <a:pt x="604" y="164"/>
                  </a:lnTo>
                  <a:lnTo>
                    <a:pt x="621" y="193"/>
                  </a:lnTo>
                  <a:lnTo>
                    <a:pt x="634" y="225"/>
                  </a:lnTo>
                  <a:lnTo>
                    <a:pt x="645" y="257"/>
                  </a:lnTo>
                  <a:lnTo>
                    <a:pt x="654" y="289"/>
                  </a:lnTo>
                  <a:lnTo>
                    <a:pt x="660" y="322"/>
                  </a:lnTo>
                  <a:lnTo>
                    <a:pt x="663" y="353"/>
                  </a:lnTo>
                  <a:lnTo>
                    <a:pt x="663" y="385"/>
                  </a:lnTo>
                  <a:lnTo>
                    <a:pt x="660" y="415"/>
                  </a:lnTo>
                  <a:lnTo>
                    <a:pt x="653" y="443"/>
                  </a:lnTo>
                  <a:lnTo>
                    <a:pt x="645" y="470"/>
                  </a:lnTo>
                  <a:lnTo>
                    <a:pt x="630" y="499"/>
                  </a:lnTo>
                  <a:lnTo>
                    <a:pt x="613" y="526"/>
                  </a:lnTo>
                  <a:lnTo>
                    <a:pt x="592" y="551"/>
                  </a:lnTo>
                  <a:lnTo>
                    <a:pt x="570" y="572"/>
                  </a:lnTo>
                  <a:lnTo>
                    <a:pt x="544" y="591"/>
                  </a:lnTo>
                  <a:lnTo>
                    <a:pt x="517" y="607"/>
                  </a:lnTo>
                  <a:lnTo>
                    <a:pt x="488" y="619"/>
                  </a:lnTo>
                  <a:lnTo>
                    <a:pt x="457" y="629"/>
                  </a:lnTo>
                  <a:lnTo>
                    <a:pt x="425" y="635"/>
                  </a:lnTo>
                  <a:lnTo>
                    <a:pt x="393" y="639"/>
                  </a:lnTo>
                  <a:lnTo>
                    <a:pt x="359" y="640"/>
                  </a:lnTo>
                  <a:lnTo>
                    <a:pt x="324" y="637"/>
                  </a:lnTo>
                  <a:lnTo>
                    <a:pt x="290" y="631"/>
                  </a:lnTo>
                  <a:lnTo>
                    <a:pt x="255" y="622"/>
                  </a:lnTo>
                  <a:lnTo>
                    <a:pt x="221" y="609"/>
                  </a:lnTo>
                  <a:lnTo>
                    <a:pt x="185" y="592"/>
                  </a:lnTo>
                  <a:lnTo>
                    <a:pt x="151" y="572"/>
                  </a:lnTo>
                  <a:lnTo>
                    <a:pt x="121" y="549"/>
                  </a:lnTo>
                  <a:lnTo>
                    <a:pt x="94" y="523"/>
                  </a:lnTo>
                  <a:lnTo>
                    <a:pt x="69" y="494"/>
                  </a:lnTo>
                  <a:lnTo>
                    <a:pt x="49" y="464"/>
                  </a:lnTo>
                  <a:lnTo>
                    <a:pt x="31" y="432"/>
                  </a:lnTo>
                  <a:lnTo>
                    <a:pt x="18" y="400"/>
                  </a:lnTo>
                  <a:lnTo>
                    <a:pt x="7" y="365"/>
                  </a:lnTo>
                  <a:lnTo>
                    <a:pt x="2" y="330"/>
                  </a:lnTo>
                  <a:lnTo>
                    <a:pt x="0" y="295"/>
                  </a:lnTo>
                  <a:lnTo>
                    <a:pt x="3" y="258"/>
                  </a:lnTo>
                  <a:lnTo>
                    <a:pt x="10" y="223"/>
                  </a:lnTo>
                  <a:lnTo>
                    <a:pt x="22" y="187"/>
                  </a:lnTo>
                  <a:lnTo>
                    <a:pt x="38" y="155"/>
                  </a:lnTo>
                  <a:lnTo>
                    <a:pt x="56" y="127"/>
                  </a:lnTo>
                  <a:lnTo>
                    <a:pt x="77" y="101"/>
                  </a:lnTo>
                  <a:lnTo>
                    <a:pt x="100" y="77"/>
                  </a:lnTo>
                  <a:lnTo>
                    <a:pt x="126" y="57"/>
                  </a:lnTo>
                  <a:lnTo>
                    <a:pt x="154" y="40"/>
                  </a:lnTo>
                  <a:lnTo>
                    <a:pt x="183" y="25"/>
                  </a:lnTo>
                  <a:lnTo>
                    <a:pt x="214" y="14"/>
                  </a:lnTo>
                  <a:lnTo>
                    <a:pt x="246" y="6"/>
                  </a:lnTo>
                  <a:lnTo>
                    <a:pt x="280" y="1"/>
                  </a:lnTo>
                  <a:lnTo>
                    <a:pt x="313" y="0"/>
                  </a:lnTo>
                  <a:close/>
                </a:path>
              </a:pathLst>
            </a:custGeom>
            <a:solidFill>
              <a:srgbClr val="FFD8A2"/>
            </a:solidFill>
            <a:ln>
              <a:noFill/>
            </a:ln>
          </p:spPr>
          <p:txBody>
            <a:bodyPr spcFirstLastPara="1" wrap="square" lIns="121900" tIns="60933" rIns="121900" bIns="60933" anchor="t" anchorCtr="0">
              <a:noAutofit/>
            </a:bodyPr>
            <a:lstStyle/>
            <a:p>
              <a:endParaRPr sz="2400">
                <a:solidFill>
                  <a:schemeClr val="dk1"/>
                </a:solidFill>
                <a:latin typeface="Arial"/>
                <a:ea typeface="Arial"/>
                <a:cs typeface="Arial"/>
                <a:sym typeface="Arial"/>
              </a:endParaRPr>
            </a:p>
          </p:txBody>
        </p:sp>
        <p:sp>
          <p:nvSpPr>
            <p:cNvPr id="566" name="Google Shape;566;p84"/>
            <p:cNvSpPr/>
            <p:nvPr/>
          </p:nvSpPr>
          <p:spPr>
            <a:xfrm>
              <a:off x="2570955" y="2668853"/>
              <a:ext cx="92604" cy="485246"/>
            </a:xfrm>
            <a:custGeom>
              <a:avLst/>
              <a:gdLst/>
              <a:ahLst/>
              <a:cxnLst/>
              <a:rect l="l" t="t" r="r" b="b"/>
              <a:pathLst>
                <a:path w="50" h="262" extrusionOk="0">
                  <a:moveTo>
                    <a:pt x="0" y="0"/>
                  </a:moveTo>
                  <a:lnTo>
                    <a:pt x="0" y="1"/>
                  </a:lnTo>
                  <a:lnTo>
                    <a:pt x="4" y="5"/>
                  </a:lnTo>
                  <a:lnTo>
                    <a:pt x="8" y="13"/>
                  </a:lnTo>
                  <a:lnTo>
                    <a:pt x="14" y="23"/>
                  </a:lnTo>
                  <a:lnTo>
                    <a:pt x="20" y="36"/>
                  </a:lnTo>
                  <a:lnTo>
                    <a:pt x="28" y="51"/>
                  </a:lnTo>
                  <a:lnTo>
                    <a:pt x="34" y="68"/>
                  </a:lnTo>
                  <a:lnTo>
                    <a:pt x="40" y="89"/>
                  </a:lnTo>
                  <a:lnTo>
                    <a:pt x="44" y="112"/>
                  </a:lnTo>
                  <a:lnTo>
                    <a:pt x="48" y="138"/>
                  </a:lnTo>
                  <a:lnTo>
                    <a:pt x="50" y="166"/>
                  </a:lnTo>
                  <a:lnTo>
                    <a:pt x="49" y="195"/>
                  </a:lnTo>
                  <a:lnTo>
                    <a:pt x="45" y="228"/>
                  </a:lnTo>
                  <a:lnTo>
                    <a:pt x="39" y="262"/>
                  </a:lnTo>
                  <a:lnTo>
                    <a:pt x="39" y="259"/>
                  </a:lnTo>
                  <a:lnTo>
                    <a:pt x="40" y="253"/>
                  </a:lnTo>
                  <a:lnTo>
                    <a:pt x="41" y="242"/>
                  </a:lnTo>
                  <a:lnTo>
                    <a:pt x="42" y="228"/>
                  </a:lnTo>
                  <a:lnTo>
                    <a:pt x="43" y="210"/>
                  </a:lnTo>
                  <a:lnTo>
                    <a:pt x="42" y="190"/>
                  </a:lnTo>
                  <a:lnTo>
                    <a:pt x="41" y="167"/>
                  </a:lnTo>
                  <a:lnTo>
                    <a:pt x="39" y="142"/>
                  </a:lnTo>
                  <a:lnTo>
                    <a:pt x="36" y="116"/>
                  </a:lnTo>
                  <a:lnTo>
                    <a:pt x="30" y="87"/>
                  </a:lnTo>
                  <a:lnTo>
                    <a:pt x="22" y="59"/>
                  </a:lnTo>
                  <a:lnTo>
                    <a:pt x="12" y="29"/>
                  </a:lnTo>
                  <a:lnTo>
                    <a:pt x="0" y="0"/>
                  </a:lnTo>
                  <a:close/>
                </a:path>
              </a:pathLst>
            </a:custGeom>
            <a:solidFill>
              <a:srgbClr val="FFFFFF"/>
            </a:solidFill>
            <a:ln>
              <a:noFill/>
            </a:ln>
          </p:spPr>
          <p:txBody>
            <a:bodyPr spcFirstLastPara="1" wrap="square" lIns="121900" tIns="60933" rIns="121900" bIns="60933" anchor="t" anchorCtr="0">
              <a:noAutofit/>
            </a:bodyPr>
            <a:lstStyle/>
            <a:p>
              <a:endParaRPr sz="2400">
                <a:solidFill>
                  <a:schemeClr val="dk1"/>
                </a:solidFill>
                <a:latin typeface="Arial"/>
                <a:ea typeface="Arial"/>
                <a:cs typeface="Arial"/>
                <a:sym typeface="Arial"/>
              </a:endParaRPr>
            </a:p>
          </p:txBody>
        </p:sp>
        <p:sp>
          <p:nvSpPr>
            <p:cNvPr id="567" name="Google Shape;567;p84"/>
            <p:cNvSpPr/>
            <p:nvPr/>
          </p:nvSpPr>
          <p:spPr>
            <a:xfrm>
              <a:off x="1065212" y="2133600"/>
              <a:ext cx="1520560" cy="1427956"/>
            </a:xfrm>
            <a:custGeom>
              <a:avLst/>
              <a:gdLst/>
              <a:ahLst/>
              <a:cxnLst/>
              <a:rect l="l" t="t" r="r" b="b"/>
              <a:pathLst>
                <a:path w="821" h="771" extrusionOk="0">
                  <a:moveTo>
                    <a:pt x="541" y="0"/>
                  </a:moveTo>
                  <a:lnTo>
                    <a:pt x="577" y="1"/>
                  </a:lnTo>
                  <a:lnTo>
                    <a:pt x="611" y="5"/>
                  </a:lnTo>
                  <a:lnTo>
                    <a:pt x="645" y="11"/>
                  </a:lnTo>
                  <a:lnTo>
                    <a:pt x="676" y="20"/>
                  </a:lnTo>
                  <a:lnTo>
                    <a:pt x="707" y="32"/>
                  </a:lnTo>
                  <a:lnTo>
                    <a:pt x="735" y="47"/>
                  </a:lnTo>
                  <a:lnTo>
                    <a:pt x="759" y="65"/>
                  </a:lnTo>
                  <a:lnTo>
                    <a:pt x="779" y="86"/>
                  </a:lnTo>
                  <a:lnTo>
                    <a:pt x="796" y="108"/>
                  </a:lnTo>
                  <a:lnTo>
                    <a:pt x="809" y="133"/>
                  </a:lnTo>
                  <a:lnTo>
                    <a:pt x="817" y="159"/>
                  </a:lnTo>
                  <a:lnTo>
                    <a:pt x="821" y="187"/>
                  </a:lnTo>
                  <a:lnTo>
                    <a:pt x="820" y="216"/>
                  </a:lnTo>
                  <a:lnTo>
                    <a:pt x="813" y="246"/>
                  </a:lnTo>
                  <a:lnTo>
                    <a:pt x="802" y="277"/>
                  </a:lnTo>
                  <a:lnTo>
                    <a:pt x="785" y="308"/>
                  </a:lnTo>
                  <a:lnTo>
                    <a:pt x="763" y="340"/>
                  </a:lnTo>
                  <a:lnTo>
                    <a:pt x="742" y="362"/>
                  </a:lnTo>
                  <a:lnTo>
                    <a:pt x="719" y="381"/>
                  </a:lnTo>
                  <a:lnTo>
                    <a:pt x="696" y="397"/>
                  </a:lnTo>
                  <a:lnTo>
                    <a:pt x="672" y="410"/>
                  </a:lnTo>
                  <a:lnTo>
                    <a:pt x="647" y="420"/>
                  </a:lnTo>
                  <a:lnTo>
                    <a:pt x="622" y="428"/>
                  </a:lnTo>
                  <a:lnTo>
                    <a:pt x="597" y="435"/>
                  </a:lnTo>
                  <a:lnTo>
                    <a:pt x="572" y="439"/>
                  </a:lnTo>
                  <a:lnTo>
                    <a:pt x="548" y="441"/>
                  </a:lnTo>
                  <a:lnTo>
                    <a:pt x="526" y="442"/>
                  </a:lnTo>
                  <a:lnTo>
                    <a:pt x="506" y="443"/>
                  </a:lnTo>
                  <a:lnTo>
                    <a:pt x="488" y="442"/>
                  </a:lnTo>
                  <a:lnTo>
                    <a:pt x="472" y="441"/>
                  </a:lnTo>
                  <a:lnTo>
                    <a:pt x="459" y="439"/>
                  </a:lnTo>
                  <a:lnTo>
                    <a:pt x="449" y="439"/>
                  </a:lnTo>
                  <a:lnTo>
                    <a:pt x="443" y="437"/>
                  </a:lnTo>
                  <a:lnTo>
                    <a:pt x="441" y="437"/>
                  </a:lnTo>
                  <a:lnTo>
                    <a:pt x="453" y="417"/>
                  </a:lnTo>
                  <a:lnTo>
                    <a:pt x="461" y="399"/>
                  </a:lnTo>
                  <a:lnTo>
                    <a:pt x="465" y="381"/>
                  </a:lnTo>
                  <a:lnTo>
                    <a:pt x="466" y="365"/>
                  </a:lnTo>
                  <a:lnTo>
                    <a:pt x="465" y="349"/>
                  </a:lnTo>
                  <a:lnTo>
                    <a:pt x="460" y="335"/>
                  </a:lnTo>
                  <a:lnTo>
                    <a:pt x="453" y="322"/>
                  </a:lnTo>
                  <a:lnTo>
                    <a:pt x="444" y="310"/>
                  </a:lnTo>
                  <a:lnTo>
                    <a:pt x="434" y="298"/>
                  </a:lnTo>
                  <a:lnTo>
                    <a:pt x="422" y="289"/>
                  </a:lnTo>
                  <a:lnTo>
                    <a:pt x="410" y="280"/>
                  </a:lnTo>
                  <a:lnTo>
                    <a:pt x="398" y="272"/>
                  </a:lnTo>
                  <a:lnTo>
                    <a:pt x="387" y="265"/>
                  </a:lnTo>
                  <a:lnTo>
                    <a:pt x="366" y="255"/>
                  </a:lnTo>
                  <a:lnTo>
                    <a:pt x="357" y="251"/>
                  </a:lnTo>
                  <a:lnTo>
                    <a:pt x="351" y="249"/>
                  </a:lnTo>
                  <a:lnTo>
                    <a:pt x="347" y="247"/>
                  </a:lnTo>
                  <a:lnTo>
                    <a:pt x="345" y="247"/>
                  </a:lnTo>
                  <a:lnTo>
                    <a:pt x="359" y="285"/>
                  </a:lnTo>
                  <a:lnTo>
                    <a:pt x="368" y="322"/>
                  </a:lnTo>
                  <a:lnTo>
                    <a:pt x="374" y="358"/>
                  </a:lnTo>
                  <a:lnTo>
                    <a:pt x="376" y="394"/>
                  </a:lnTo>
                  <a:lnTo>
                    <a:pt x="375" y="428"/>
                  </a:lnTo>
                  <a:lnTo>
                    <a:pt x="370" y="462"/>
                  </a:lnTo>
                  <a:lnTo>
                    <a:pt x="363" y="494"/>
                  </a:lnTo>
                  <a:lnTo>
                    <a:pt x="354" y="524"/>
                  </a:lnTo>
                  <a:lnTo>
                    <a:pt x="343" y="553"/>
                  </a:lnTo>
                  <a:lnTo>
                    <a:pt x="330" y="581"/>
                  </a:lnTo>
                  <a:lnTo>
                    <a:pt x="316" y="607"/>
                  </a:lnTo>
                  <a:lnTo>
                    <a:pt x="301" y="631"/>
                  </a:lnTo>
                  <a:lnTo>
                    <a:pt x="286" y="654"/>
                  </a:lnTo>
                  <a:lnTo>
                    <a:pt x="271" y="675"/>
                  </a:lnTo>
                  <a:lnTo>
                    <a:pt x="255" y="694"/>
                  </a:lnTo>
                  <a:lnTo>
                    <a:pt x="241" y="712"/>
                  </a:lnTo>
                  <a:lnTo>
                    <a:pt x="226" y="727"/>
                  </a:lnTo>
                  <a:lnTo>
                    <a:pt x="194" y="760"/>
                  </a:lnTo>
                  <a:lnTo>
                    <a:pt x="187" y="766"/>
                  </a:lnTo>
                  <a:lnTo>
                    <a:pt x="182" y="769"/>
                  </a:lnTo>
                  <a:lnTo>
                    <a:pt x="180" y="771"/>
                  </a:lnTo>
                  <a:lnTo>
                    <a:pt x="158" y="755"/>
                  </a:lnTo>
                  <a:lnTo>
                    <a:pt x="136" y="736"/>
                  </a:lnTo>
                  <a:lnTo>
                    <a:pt x="117" y="717"/>
                  </a:lnTo>
                  <a:lnTo>
                    <a:pt x="99" y="697"/>
                  </a:lnTo>
                  <a:lnTo>
                    <a:pt x="83" y="674"/>
                  </a:lnTo>
                  <a:lnTo>
                    <a:pt x="68" y="653"/>
                  </a:lnTo>
                  <a:lnTo>
                    <a:pt x="55" y="631"/>
                  </a:lnTo>
                  <a:lnTo>
                    <a:pt x="43" y="609"/>
                  </a:lnTo>
                  <a:lnTo>
                    <a:pt x="33" y="589"/>
                  </a:lnTo>
                  <a:lnTo>
                    <a:pt x="24" y="570"/>
                  </a:lnTo>
                  <a:lnTo>
                    <a:pt x="17" y="552"/>
                  </a:lnTo>
                  <a:lnTo>
                    <a:pt x="11" y="537"/>
                  </a:lnTo>
                  <a:lnTo>
                    <a:pt x="6" y="525"/>
                  </a:lnTo>
                  <a:lnTo>
                    <a:pt x="3" y="515"/>
                  </a:lnTo>
                  <a:lnTo>
                    <a:pt x="1" y="509"/>
                  </a:lnTo>
                  <a:lnTo>
                    <a:pt x="0" y="507"/>
                  </a:lnTo>
                  <a:lnTo>
                    <a:pt x="4" y="512"/>
                  </a:lnTo>
                  <a:lnTo>
                    <a:pt x="11" y="516"/>
                  </a:lnTo>
                  <a:lnTo>
                    <a:pt x="19" y="519"/>
                  </a:lnTo>
                  <a:lnTo>
                    <a:pt x="30" y="520"/>
                  </a:lnTo>
                  <a:lnTo>
                    <a:pt x="42" y="520"/>
                  </a:lnTo>
                  <a:lnTo>
                    <a:pt x="54" y="517"/>
                  </a:lnTo>
                  <a:lnTo>
                    <a:pt x="67" y="513"/>
                  </a:lnTo>
                  <a:lnTo>
                    <a:pt x="79" y="505"/>
                  </a:lnTo>
                  <a:lnTo>
                    <a:pt x="90" y="496"/>
                  </a:lnTo>
                  <a:lnTo>
                    <a:pt x="100" y="482"/>
                  </a:lnTo>
                  <a:lnTo>
                    <a:pt x="108" y="466"/>
                  </a:lnTo>
                  <a:lnTo>
                    <a:pt x="112" y="451"/>
                  </a:lnTo>
                  <a:lnTo>
                    <a:pt x="116" y="431"/>
                  </a:lnTo>
                  <a:lnTo>
                    <a:pt x="118" y="411"/>
                  </a:lnTo>
                  <a:lnTo>
                    <a:pt x="120" y="388"/>
                  </a:lnTo>
                  <a:lnTo>
                    <a:pt x="122" y="364"/>
                  </a:lnTo>
                  <a:lnTo>
                    <a:pt x="125" y="337"/>
                  </a:lnTo>
                  <a:lnTo>
                    <a:pt x="130" y="310"/>
                  </a:lnTo>
                  <a:lnTo>
                    <a:pt x="136" y="280"/>
                  </a:lnTo>
                  <a:lnTo>
                    <a:pt x="145" y="250"/>
                  </a:lnTo>
                  <a:lnTo>
                    <a:pt x="158" y="219"/>
                  </a:lnTo>
                  <a:lnTo>
                    <a:pt x="173" y="187"/>
                  </a:lnTo>
                  <a:lnTo>
                    <a:pt x="194" y="154"/>
                  </a:lnTo>
                  <a:lnTo>
                    <a:pt x="218" y="122"/>
                  </a:lnTo>
                  <a:lnTo>
                    <a:pt x="242" y="98"/>
                  </a:lnTo>
                  <a:lnTo>
                    <a:pt x="268" y="77"/>
                  </a:lnTo>
                  <a:lnTo>
                    <a:pt x="297" y="58"/>
                  </a:lnTo>
                  <a:lnTo>
                    <a:pt x="328" y="42"/>
                  </a:lnTo>
                  <a:lnTo>
                    <a:pt x="361" y="29"/>
                  </a:lnTo>
                  <a:lnTo>
                    <a:pt x="396" y="18"/>
                  </a:lnTo>
                  <a:lnTo>
                    <a:pt x="431" y="9"/>
                  </a:lnTo>
                  <a:lnTo>
                    <a:pt x="468" y="4"/>
                  </a:lnTo>
                  <a:lnTo>
                    <a:pt x="504" y="1"/>
                  </a:lnTo>
                  <a:lnTo>
                    <a:pt x="541" y="0"/>
                  </a:lnTo>
                  <a:close/>
                </a:path>
              </a:pathLst>
            </a:custGeom>
            <a:solidFill>
              <a:srgbClr val="040000"/>
            </a:solidFill>
            <a:ln>
              <a:noFill/>
            </a:ln>
          </p:spPr>
          <p:txBody>
            <a:bodyPr spcFirstLastPara="1" wrap="square" lIns="121900" tIns="60933" rIns="121900" bIns="60933" anchor="t" anchorCtr="0">
              <a:noAutofit/>
            </a:bodyPr>
            <a:lstStyle/>
            <a:p>
              <a:endParaRPr sz="2400">
                <a:solidFill>
                  <a:schemeClr val="dk1"/>
                </a:solidFill>
                <a:latin typeface="Arial"/>
                <a:ea typeface="Arial"/>
                <a:cs typeface="Arial"/>
                <a:sym typeface="Arial"/>
              </a:endParaRPr>
            </a:p>
          </p:txBody>
        </p:sp>
      </p:grpSp>
      <p:cxnSp>
        <p:nvCxnSpPr>
          <p:cNvPr id="568" name="Google Shape;568;p84"/>
          <p:cNvCxnSpPr/>
          <p:nvPr/>
        </p:nvCxnSpPr>
        <p:spPr>
          <a:xfrm>
            <a:off x="4820479" y="4352169"/>
            <a:ext cx="0" cy="0"/>
          </a:xfrm>
          <a:prstGeom prst="straightConnector1">
            <a:avLst/>
          </a:prstGeom>
          <a:noFill/>
          <a:ln>
            <a:noFill/>
          </a:ln>
        </p:spPr>
      </p:cxnSp>
      <p:cxnSp>
        <p:nvCxnSpPr>
          <p:cNvPr id="569" name="Google Shape;569;p84"/>
          <p:cNvCxnSpPr/>
          <p:nvPr/>
        </p:nvCxnSpPr>
        <p:spPr>
          <a:xfrm>
            <a:off x="4820479" y="4352169"/>
            <a:ext cx="0" cy="0"/>
          </a:xfrm>
          <a:prstGeom prst="straightConnector1">
            <a:avLst/>
          </a:prstGeom>
          <a:noFill/>
          <a:ln>
            <a:noFill/>
          </a:ln>
        </p:spPr>
      </p:cxnSp>
      <p:sp>
        <p:nvSpPr>
          <p:cNvPr id="570" name="Google Shape;570;p84"/>
          <p:cNvSpPr/>
          <p:nvPr/>
        </p:nvSpPr>
        <p:spPr>
          <a:xfrm>
            <a:off x="2315306" y="2658930"/>
            <a:ext cx="2972823" cy="1265607"/>
          </a:xfrm>
          <a:custGeom>
            <a:avLst/>
            <a:gdLst/>
            <a:ahLst/>
            <a:cxnLst/>
            <a:rect l="l" t="t" r="r" b="b"/>
            <a:pathLst>
              <a:path w="2722" h="1161" extrusionOk="0">
                <a:moveTo>
                  <a:pt x="2386" y="0"/>
                </a:moveTo>
                <a:cubicBezTo>
                  <a:pt x="2386" y="0"/>
                  <a:pt x="1116" y="1031"/>
                  <a:pt x="25" y="971"/>
                </a:cubicBezTo>
                <a:cubicBezTo>
                  <a:pt x="0" y="1066"/>
                  <a:pt x="0" y="1066"/>
                  <a:pt x="0" y="1066"/>
                </a:cubicBezTo>
                <a:cubicBezTo>
                  <a:pt x="0" y="1066"/>
                  <a:pt x="756" y="1161"/>
                  <a:pt x="2722" y="639"/>
                </a:cubicBezTo>
                <a:lnTo>
                  <a:pt x="2386" y="0"/>
                </a:lnTo>
                <a:close/>
              </a:path>
            </a:pathLst>
          </a:custGeom>
          <a:solidFill>
            <a:schemeClr val="accent2"/>
          </a:solidFill>
          <a:ln>
            <a:noFill/>
          </a:ln>
        </p:spPr>
        <p:txBody>
          <a:bodyPr spcFirstLastPara="1" wrap="square" lIns="91433" tIns="45700" rIns="91433" bIns="45700" anchor="t" anchorCtr="0">
            <a:noAutofit/>
          </a:bodyPr>
          <a:lstStyle/>
          <a:p>
            <a:endParaRPr>
              <a:solidFill>
                <a:schemeClr val="dk1"/>
              </a:solidFill>
              <a:latin typeface="Gill Sans"/>
              <a:ea typeface="Gill Sans"/>
              <a:cs typeface="Gill Sans"/>
              <a:sym typeface="Gill Sans"/>
            </a:endParaRPr>
          </a:p>
        </p:txBody>
      </p:sp>
      <p:sp>
        <p:nvSpPr>
          <p:cNvPr id="571" name="Google Shape;571;p84"/>
          <p:cNvSpPr/>
          <p:nvPr/>
        </p:nvSpPr>
        <p:spPr>
          <a:xfrm>
            <a:off x="2315306" y="3961542"/>
            <a:ext cx="2972823" cy="1265607"/>
          </a:xfrm>
          <a:custGeom>
            <a:avLst/>
            <a:gdLst/>
            <a:ahLst/>
            <a:cxnLst/>
            <a:rect l="l" t="t" r="r" b="b"/>
            <a:pathLst>
              <a:path w="2722" h="1161" extrusionOk="0">
                <a:moveTo>
                  <a:pt x="2386" y="1161"/>
                </a:moveTo>
                <a:cubicBezTo>
                  <a:pt x="2386" y="1161"/>
                  <a:pt x="1116" y="131"/>
                  <a:pt x="25" y="191"/>
                </a:cubicBezTo>
                <a:cubicBezTo>
                  <a:pt x="0" y="95"/>
                  <a:pt x="0" y="95"/>
                  <a:pt x="0" y="95"/>
                </a:cubicBezTo>
                <a:cubicBezTo>
                  <a:pt x="0" y="95"/>
                  <a:pt x="756" y="0"/>
                  <a:pt x="2722" y="523"/>
                </a:cubicBezTo>
                <a:lnTo>
                  <a:pt x="2386" y="1161"/>
                </a:lnTo>
                <a:close/>
              </a:path>
            </a:pathLst>
          </a:custGeom>
          <a:solidFill>
            <a:schemeClr val="accent4"/>
          </a:solidFill>
          <a:ln>
            <a:noFill/>
          </a:ln>
        </p:spPr>
        <p:txBody>
          <a:bodyPr spcFirstLastPara="1" wrap="square" lIns="91433" tIns="45700" rIns="91433" bIns="45700" anchor="t" anchorCtr="0">
            <a:noAutofit/>
          </a:bodyPr>
          <a:lstStyle/>
          <a:p>
            <a:endParaRPr>
              <a:solidFill>
                <a:schemeClr val="dk1"/>
              </a:solidFill>
              <a:latin typeface="Gill Sans"/>
              <a:ea typeface="Gill Sans"/>
              <a:cs typeface="Gill Sans"/>
              <a:sym typeface="Gill Sans"/>
            </a:endParaRPr>
          </a:p>
        </p:txBody>
      </p:sp>
      <p:sp>
        <p:nvSpPr>
          <p:cNvPr id="572" name="Google Shape;572;p84"/>
          <p:cNvSpPr/>
          <p:nvPr/>
        </p:nvSpPr>
        <p:spPr>
          <a:xfrm>
            <a:off x="2453463" y="3544047"/>
            <a:ext cx="3596988" cy="838803"/>
          </a:xfrm>
          <a:custGeom>
            <a:avLst/>
            <a:gdLst/>
            <a:ahLst/>
            <a:cxnLst/>
            <a:rect l="l" t="t" r="r" b="b"/>
            <a:pathLst>
              <a:path w="3293" h="769" extrusionOk="0">
                <a:moveTo>
                  <a:pt x="3293" y="0"/>
                </a:moveTo>
                <a:cubicBezTo>
                  <a:pt x="3293" y="0"/>
                  <a:pt x="1091" y="438"/>
                  <a:pt x="0" y="339"/>
                </a:cubicBezTo>
                <a:cubicBezTo>
                  <a:pt x="0" y="424"/>
                  <a:pt x="0" y="424"/>
                  <a:pt x="0" y="424"/>
                </a:cubicBezTo>
                <a:cubicBezTo>
                  <a:pt x="0" y="424"/>
                  <a:pt x="1384" y="477"/>
                  <a:pt x="3293" y="769"/>
                </a:cubicBezTo>
                <a:lnTo>
                  <a:pt x="3293" y="0"/>
                </a:lnTo>
                <a:close/>
              </a:path>
            </a:pathLst>
          </a:custGeom>
          <a:solidFill>
            <a:schemeClr val="accent3"/>
          </a:solidFill>
          <a:ln>
            <a:noFill/>
          </a:ln>
        </p:spPr>
        <p:txBody>
          <a:bodyPr spcFirstLastPara="1" wrap="square" lIns="91433" tIns="45700" rIns="91433" bIns="45700" anchor="t" anchorCtr="0">
            <a:noAutofit/>
          </a:bodyPr>
          <a:lstStyle/>
          <a:p>
            <a:endParaRPr>
              <a:solidFill>
                <a:schemeClr val="dk1"/>
              </a:solidFill>
              <a:latin typeface="Gill Sans"/>
              <a:ea typeface="Gill Sans"/>
              <a:cs typeface="Gill Sans"/>
              <a:sym typeface="Gill Sans"/>
            </a:endParaRPr>
          </a:p>
        </p:txBody>
      </p:sp>
      <p:sp>
        <p:nvSpPr>
          <p:cNvPr id="573" name="Google Shape;573;p84"/>
          <p:cNvSpPr/>
          <p:nvPr/>
        </p:nvSpPr>
        <p:spPr>
          <a:xfrm>
            <a:off x="2342445" y="1859600"/>
            <a:ext cx="2220361" cy="1872507"/>
          </a:xfrm>
          <a:custGeom>
            <a:avLst/>
            <a:gdLst/>
            <a:ahLst/>
            <a:cxnLst/>
            <a:rect l="l" t="t" r="r" b="b"/>
            <a:pathLst>
              <a:path w="2033" h="1719" extrusionOk="0">
                <a:moveTo>
                  <a:pt x="1281" y="0"/>
                </a:moveTo>
                <a:cubicBezTo>
                  <a:pt x="1281" y="0"/>
                  <a:pt x="822" y="1383"/>
                  <a:pt x="0" y="1528"/>
                </a:cubicBezTo>
                <a:cubicBezTo>
                  <a:pt x="0" y="1641"/>
                  <a:pt x="0" y="1641"/>
                  <a:pt x="0" y="1641"/>
                </a:cubicBezTo>
                <a:cubicBezTo>
                  <a:pt x="0" y="1641"/>
                  <a:pt x="1182" y="1719"/>
                  <a:pt x="2033" y="310"/>
                </a:cubicBezTo>
                <a:lnTo>
                  <a:pt x="1281" y="0"/>
                </a:lnTo>
                <a:close/>
              </a:path>
            </a:pathLst>
          </a:custGeom>
          <a:solidFill>
            <a:schemeClr val="accent1"/>
          </a:solidFill>
          <a:ln>
            <a:noFill/>
          </a:ln>
        </p:spPr>
        <p:txBody>
          <a:bodyPr spcFirstLastPara="1" wrap="square" lIns="91433" tIns="45700" rIns="91433" bIns="45700" anchor="t" anchorCtr="0">
            <a:noAutofit/>
          </a:bodyPr>
          <a:lstStyle/>
          <a:p>
            <a:endParaRPr>
              <a:solidFill>
                <a:schemeClr val="dk1"/>
              </a:solidFill>
              <a:latin typeface="Gill Sans"/>
              <a:ea typeface="Gill Sans"/>
              <a:cs typeface="Gill Sans"/>
              <a:sym typeface="Gill Sans"/>
            </a:endParaRPr>
          </a:p>
        </p:txBody>
      </p:sp>
      <p:sp>
        <p:nvSpPr>
          <p:cNvPr id="574" name="Google Shape;574;p84"/>
          <p:cNvSpPr/>
          <p:nvPr/>
        </p:nvSpPr>
        <p:spPr>
          <a:xfrm>
            <a:off x="2342445" y="4156440"/>
            <a:ext cx="2220361" cy="1871275"/>
          </a:xfrm>
          <a:custGeom>
            <a:avLst/>
            <a:gdLst/>
            <a:ahLst/>
            <a:cxnLst/>
            <a:rect l="l" t="t" r="r" b="b"/>
            <a:pathLst>
              <a:path w="2033" h="1718" extrusionOk="0">
                <a:moveTo>
                  <a:pt x="1281" y="1718"/>
                </a:moveTo>
                <a:cubicBezTo>
                  <a:pt x="1281" y="1718"/>
                  <a:pt x="822" y="335"/>
                  <a:pt x="0" y="190"/>
                </a:cubicBezTo>
                <a:cubicBezTo>
                  <a:pt x="0" y="77"/>
                  <a:pt x="0" y="77"/>
                  <a:pt x="0" y="77"/>
                </a:cubicBezTo>
                <a:cubicBezTo>
                  <a:pt x="0" y="77"/>
                  <a:pt x="1182" y="0"/>
                  <a:pt x="2033" y="1408"/>
                </a:cubicBezTo>
                <a:lnTo>
                  <a:pt x="1281" y="1718"/>
                </a:lnTo>
                <a:close/>
              </a:path>
            </a:pathLst>
          </a:custGeom>
          <a:solidFill>
            <a:schemeClr val="accent5"/>
          </a:solidFill>
          <a:ln>
            <a:noFill/>
          </a:ln>
        </p:spPr>
        <p:txBody>
          <a:bodyPr spcFirstLastPara="1" wrap="square" lIns="91433" tIns="45700" rIns="91433" bIns="45700" anchor="t" anchorCtr="0">
            <a:noAutofit/>
          </a:bodyPr>
          <a:lstStyle/>
          <a:p>
            <a:endParaRPr>
              <a:solidFill>
                <a:schemeClr val="dk1"/>
              </a:solidFill>
              <a:latin typeface="Gill Sans"/>
              <a:ea typeface="Gill Sans"/>
              <a:cs typeface="Gill Sans"/>
              <a:sym typeface="Gill Sans"/>
            </a:endParaRPr>
          </a:p>
        </p:txBody>
      </p:sp>
      <p:sp>
        <p:nvSpPr>
          <p:cNvPr id="575" name="Google Shape;575;p84"/>
          <p:cNvSpPr/>
          <p:nvPr/>
        </p:nvSpPr>
        <p:spPr>
          <a:xfrm>
            <a:off x="3577100" y="1653369"/>
            <a:ext cx="1005600" cy="1005600"/>
          </a:xfrm>
          <a:prstGeom prst="ellipse">
            <a:avLst/>
          </a:prstGeom>
          <a:solidFill>
            <a:srgbClr val="004C49"/>
          </a:solidFill>
          <a:ln w="57150" cap="flat" cmpd="sng">
            <a:solidFill>
              <a:schemeClr val="lt1"/>
            </a:solidFill>
            <a:prstDash val="solid"/>
            <a:round/>
            <a:headEnd type="none" w="sm" len="sm"/>
            <a:tailEnd type="none" w="sm" len="sm"/>
          </a:ln>
          <a:effectLst>
            <a:outerShdw blurRad="279400" algn="t" rotWithShape="0">
              <a:srgbClr val="000000">
                <a:alpha val="24710"/>
              </a:srgbClr>
            </a:outerShdw>
          </a:effectLst>
        </p:spPr>
        <p:txBody>
          <a:bodyPr spcFirstLastPara="1" wrap="square" lIns="121900" tIns="60933" rIns="121900" bIns="60933" anchor="ctr" anchorCtr="0">
            <a:noAutofit/>
          </a:bodyPr>
          <a:lstStyle/>
          <a:p>
            <a:pPr algn="ctr"/>
            <a:endParaRPr>
              <a:solidFill>
                <a:schemeClr val="lt1"/>
              </a:solidFill>
              <a:latin typeface="Gill Sans"/>
              <a:ea typeface="Gill Sans"/>
              <a:cs typeface="Gill Sans"/>
              <a:sym typeface="Gill Sans"/>
            </a:endParaRPr>
          </a:p>
        </p:txBody>
      </p:sp>
      <p:sp>
        <p:nvSpPr>
          <p:cNvPr id="576" name="Google Shape;576;p84"/>
          <p:cNvSpPr txBox="1"/>
          <p:nvPr/>
        </p:nvSpPr>
        <p:spPr>
          <a:xfrm>
            <a:off x="4642217" y="1213268"/>
            <a:ext cx="6780000" cy="1333324"/>
          </a:xfrm>
          <a:prstGeom prst="rect">
            <a:avLst/>
          </a:prstGeom>
          <a:noFill/>
          <a:ln>
            <a:noFill/>
          </a:ln>
        </p:spPr>
        <p:txBody>
          <a:bodyPr spcFirstLastPara="1" wrap="square" lIns="0" tIns="60933" rIns="0" bIns="60933" anchor="ctr" anchorCtr="0">
            <a:spAutoFit/>
          </a:bodyPr>
          <a:lstStyle/>
          <a:p>
            <a:r>
              <a:rPr lang="en-GB" sz="1733" b="1">
                <a:solidFill>
                  <a:schemeClr val="accent1"/>
                </a:solidFill>
                <a:latin typeface="Open Sans"/>
                <a:ea typeface="Open Sans"/>
                <a:cs typeface="Open Sans"/>
                <a:sym typeface="Open Sans"/>
              </a:rPr>
              <a:t>Disruption to schooling exposes children to increased protection risks e.g. </a:t>
            </a:r>
            <a:r>
              <a:rPr lang="en-GB" sz="1733" b="1">
                <a:solidFill>
                  <a:srgbClr val="72AF2F"/>
                </a:solidFill>
                <a:latin typeface="Open Sans"/>
                <a:ea typeface="Open Sans"/>
                <a:cs typeface="Open Sans"/>
                <a:sym typeface="Open Sans"/>
              </a:rPr>
              <a:t>increases in teenage pregnancy by as much as 65 per cent </a:t>
            </a:r>
            <a:r>
              <a:rPr lang="en-GB" sz="1467" b="1">
                <a:solidFill>
                  <a:srgbClr val="72AF2F"/>
                </a:solidFill>
                <a:latin typeface="Open Sans"/>
                <a:ea typeface="Open Sans"/>
                <a:cs typeface="Open Sans"/>
                <a:sym typeface="Open Sans"/>
              </a:rPr>
              <a:t>- </a:t>
            </a:r>
            <a:r>
              <a:rPr lang="en-GB" sz="1333" b="1" u="sng">
                <a:solidFill>
                  <a:srgbClr val="72AF2F"/>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https://www.wvi.org/publications/report/coronavirus-health-crisis/covid-19-aftershocks-access-denied</a:t>
            </a:r>
            <a:r>
              <a:rPr lang="en-GB" sz="1333" b="1">
                <a:solidFill>
                  <a:srgbClr val="72AF2F"/>
                </a:solidFill>
                <a:latin typeface="Open Sans"/>
                <a:ea typeface="Open Sans"/>
                <a:cs typeface="Open Sans"/>
                <a:sym typeface="Open Sans"/>
              </a:rPr>
              <a:t> </a:t>
            </a:r>
            <a:endParaRPr sz="1333" b="1">
              <a:solidFill>
                <a:srgbClr val="72AF2F"/>
              </a:solidFill>
              <a:latin typeface="Open Sans"/>
              <a:ea typeface="Open Sans"/>
              <a:cs typeface="Open Sans"/>
              <a:sym typeface="Open Sans"/>
            </a:endParaRPr>
          </a:p>
        </p:txBody>
      </p:sp>
      <p:sp>
        <p:nvSpPr>
          <p:cNvPr id="577" name="Google Shape;577;p84"/>
          <p:cNvSpPr txBox="1"/>
          <p:nvPr/>
        </p:nvSpPr>
        <p:spPr>
          <a:xfrm>
            <a:off x="6260698" y="2475351"/>
            <a:ext cx="5085142" cy="1046386"/>
          </a:xfrm>
          <a:prstGeom prst="rect">
            <a:avLst/>
          </a:prstGeom>
          <a:noFill/>
          <a:ln>
            <a:noFill/>
          </a:ln>
        </p:spPr>
        <p:txBody>
          <a:bodyPr spcFirstLastPara="1" wrap="square" lIns="0" tIns="60933" rIns="0" bIns="60933" anchor="ctr" anchorCtr="0">
            <a:spAutoFit/>
          </a:bodyPr>
          <a:lstStyle/>
          <a:p>
            <a:r>
              <a:rPr lang="en-GB" sz="2000" b="1">
                <a:solidFill>
                  <a:srgbClr val="C4500A"/>
                </a:solidFill>
                <a:latin typeface="Open Sans"/>
                <a:ea typeface="Open Sans"/>
                <a:cs typeface="Open Sans"/>
                <a:sym typeface="Open Sans"/>
              </a:rPr>
              <a:t>Increase Child Protection concerns increase the likelihood of school drop-out</a:t>
            </a:r>
            <a:endParaRPr sz="2000"/>
          </a:p>
        </p:txBody>
      </p:sp>
      <p:sp>
        <p:nvSpPr>
          <p:cNvPr id="578" name="Google Shape;578;p84"/>
          <p:cNvSpPr txBox="1"/>
          <p:nvPr/>
        </p:nvSpPr>
        <p:spPr>
          <a:xfrm>
            <a:off x="6825632" y="3296593"/>
            <a:ext cx="4822400" cy="1169689"/>
          </a:xfrm>
          <a:prstGeom prst="rect">
            <a:avLst/>
          </a:prstGeom>
          <a:noFill/>
          <a:ln>
            <a:noFill/>
          </a:ln>
        </p:spPr>
        <p:txBody>
          <a:bodyPr spcFirstLastPara="1" wrap="square" lIns="0" tIns="60933" rIns="0" bIns="60933" anchor="ctr" anchorCtr="0">
            <a:spAutoFit/>
          </a:bodyPr>
          <a:lstStyle/>
          <a:p>
            <a:r>
              <a:rPr lang="en-GB" sz="2267" b="1">
                <a:solidFill>
                  <a:schemeClr val="accent3"/>
                </a:solidFill>
                <a:latin typeface="Open Sans"/>
                <a:ea typeface="Open Sans"/>
                <a:cs typeface="Open Sans"/>
                <a:sym typeface="Open Sans"/>
              </a:rPr>
              <a:t>Extended disruption to children’s routines &amp; peer interaction increase MHPSS needs </a:t>
            </a:r>
            <a:endParaRPr sz="1733"/>
          </a:p>
        </p:txBody>
      </p:sp>
      <p:sp>
        <p:nvSpPr>
          <p:cNvPr id="579" name="Google Shape;579;p84"/>
          <p:cNvSpPr txBox="1"/>
          <p:nvPr/>
        </p:nvSpPr>
        <p:spPr>
          <a:xfrm>
            <a:off x="5804339" y="4685335"/>
            <a:ext cx="5326800" cy="820619"/>
          </a:xfrm>
          <a:prstGeom prst="rect">
            <a:avLst/>
          </a:prstGeom>
          <a:noFill/>
          <a:ln>
            <a:noFill/>
          </a:ln>
        </p:spPr>
        <p:txBody>
          <a:bodyPr spcFirstLastPara="1" wrap="square" lIns="0" tIns="60933" rIns="0" bIns="60933" anchor="ctr" anchorCtr="0">
            <a:spAutoFit/>
          </a:bodyPr>
          <a:lstStyle/>
          <a:p>
            <a:r>
              <a:rPr lang="en-GB" sz="2133" b="1">
                <a:solidFill>
                  <a:schemeClr val="accent4"/>
                </a:solidFill>
                <a:latin typeface="Open Sans"/>
                <a:ea typeface="Open Sans"/>
                <a:cs typeface="Open Sans"/>
                <a:sym typeface="Open Sans"/>
              </a:rPr>
              <a:t>Increased barriers for marginalized groups from accessing education</a:t>
            </a:r>
            <a:r>
              <a:rPr lang="en-GB" sz="2400" b="1">
                <a:solidFill>
                  <a:schemeClr val="accent4"/>
                </a:solidFill>
                <a:latin typeface="Open Sans"/>
                <a:ea typeface="Open Sans"/>
                <a:cs typeface="Open Sans"/>
                <a:sym typeface="Open Sans"/>
              </a:rPr>
              <a:t> </a:t>
            </a:r>
            <a:endParaRPr sz="2400"/>
          </a:p>
        </p:txBody>
      </p:sp>
      <p:sp>
        <p:nvSpPr>
          <p:cNvPr id="580" name="Google Shape;580;p84"/>
          <p:cNvSpPr txBox="1"/>
          <p:nvPr/>
        </p:nvSpPr>
        <p:spPr>
          <a:xfrm>
            <a:off x="4775109" y="5618649"/>
            <a:ext cx="6897600" cy="861720"/>
          </a:xfrm>
          <a:prstGeom prst="rect">
            <a:avLst/>
          </a:prstGeom>
          <a:noFill/>
          <a:ln>
            <a:noFill/>
          </a:ln>
        </p:spPr>
        <p:txBody>
          <a:bodyPr spcFirstLastPara="1" wrap="square" lIns="0" tIns="60933" rIns="0" bIns="60933" anchor="ctr" anchorCtr="0">
            <a:spAutoFit/>
          </a:bodyPr>
          <a:lstStyle/>
          <a:p>
            <a:r>
              <a:rPr lang="en-GB" sz="2400" b="1">
                <a:solidFill>
                  <a:schemeClr val="accent5"/>
                </a:solidFill>
                <a:latin typeface="Open Sans"/>
                <a:ea typeface="Open Sans"/>
                <a:cs typeface="Open Sans"/>
                <a:sym typeface="Open Sans"/>
              </a:rPr>
              <a:t>Child Protection &amp; Education are not considered as ‘essential services’</a:t>
            </a:r>
            <a:endParaRPr sz="2400"/>
          </a:p>
        </p:txBody>
      </p:sp>
      <p:sp>
        <p:nvSpPr>
          <p:cNvPr id="581" name="Google Shape;581;p84"/>
          <p:cNvSpPr/>
          <p:nvPr/>
        </p:nvSpPr>
        <p:spPr>
          <a:xfrm>
            <a:off x="3782371" y="1741631"/>
            <a:ext cx="608400" cy="494000"/>
          </a:xfrm>
          <a:prstGeom prst="ellipse">
            <a:avLst/>
          </a:prstGeom>
          <a:gradFill>
            <a:gsLst>
              <a:gs pos="0">
                <a:srgbClr val="FFFFFF">
                  <a:alpha val="40000"/>
                </a:srgbClr>
              </a:gs>
              <a:gs pos="90000">
                <a:srgbClr val="D8D8D8">
                  <a:alpha val="0"/>
                </a:srgbClr>
              </a:gs>
              <a:gs pos="100000">
                <a:srgbClr val="D8D8D8">
                  <a:alpha val="0"/>
                </a:srgbClr>
              </a:gs>
            </a:gsLst>
            <a:lin ang="5400012" scaled="0"/>
          </a:gradFill>
          <a:ln>
            <a:noFill/>
          </a:ln>
        </p:spPr>
        <p:txBody>
          <a:bodyPr spcFirstLastPara="1" wrap="square" lIns="121900" tIns="60933" rIns="121900" bIns="60933" anchor="ctr" anchorCtr="0">
            <a:noAutofit/>
          </a:bodyPr>
          <a:lstStyle/>
          <a:p>
            <a:pPr algn="ctr"/>
            <a:endParaRPr>
              <a:solidFill>
                <a:schemeClr val="lt1"/>
              </a:solidFill>
              <a:latin typeface="Gill Sans"/>
              <a:ea typeface="Gill Sans"/>
              <a:cs typeface="Gill Sans"/>
              <a:sym typeface="Gill Sans"/>
            </a:endParaRPr>
          </a:p>
        </p:txBody>
      </p:sp>
      <p:grpSp>
        <p:nvGrpSpPr>
          <p:cNvPr id="582" name="Google Shape;582;p84"/>
          <p:cNvGrpSpPr/>
          <p:nvPr/>
        </p:nvGrpSpPr>
        <p:grpSpPr>
          <a:xfrm>
            <a:off x="4847463" y="2519984"/>
            <a:ext cx="1005600" cy="1005600"/>
            <a:chOff x="4619789" y="2281866"/>
            <a:chExt cx="1005600" cy="1005600"/>
          </a:xfrm>
        </p:grpSpPr>
        <p:sp>
          <p:nvSpPr>
            <p:cNvPr id="583" name="Google Shape;583;p84"/>
            <p:cNvSpPr/>
            <p:nvPr/>
          </p:nvSpPr>
          <p:spPr>
            <a:xfrm>
              <a:off x="4619789" y="2281866"/>
              <a:ext cx="1005600" cy="1005600"/>
            </a:xfrm>
            <a:prstGeom prst="ellipse">
              <a:avLst/>
            </a:prstGeom>
            <a:solidFill>
              <a:srgbClr val="FDBB08"/>
            </a:solidFill>
            <a:ln w="57150" cap="flat" cmpd="sng">
              <a:solidFill>
                <a:schemeClr val="lt1"/>
              </a:solidFill>
              <a:prstDash val="solid"/>
              <a:round/>
              <a:headEnd type="none" w="sm" len="sm"/>
              <a:tailEnd type="none" w="sm" len="sm"/>
            </a:ln>
            <a:effectLst>
              <a:outerShdw blurRad="279400" algn="t" rotWithShape="0">
                <a:srgbClr val="000000">
                  <a:alpha val="24710"/>
                </a:srgbClr>
              </a:outerShdw>
            </a:effectLst>
          </p:spPr>
          <p:txBody>
            <a:bodyPr spcFirstLastPara="1" wrap="square" lIns="121900" tIns="60933" rIns="121900" bIns="60933" anchor="ctr" anchorCtr="0">
              <a:noAutofit/>
            </a:bodyPr>
            <a:lstStyle/>
            <a:p>
              <a:pPr algn="ctr"/>
              <a:endParaRPr>
                <a:solidFill>
                  <a:schemeClr val="lt1"/>
                </a:solidFill>
                <a:latin typeface="Gill Sans"/>
                <a:ea typeface="Gill Sans"/>
                <a:cs typeface="Gill Sans"/>
                <a:sym typeface="Gill Sans"/>
              </a:endParaRPr>
            </a:p>
          </p:txBody>
        </p:sp>
        <p:sp>
          <p:nvSpPr>
            <p:cNvPr id="584" name="Google Shape;584;p84"/>
            <p:cNvSpPr/>
            <p:nvPr/>
          </p:nvSpPr>
          <p:spPr>
            <a:xfrm>
              <a:off x="4821378" y="2378594"/>
              <a:ext cx="608700" cy="494100"/>
            </a:xfrm>
            <a:prstGeom prst="ellipse">
              <a:avLst/>
            </a:prstGeom>
            <a:solidFill>
              <a:srgbClr val="FDBB08"/>
            </a:solidFill>
            <a:ln>
              <a:noFill/>
            </a:ln>
          </p:spPr>
          <p:txBody>
            <a:bodyPr spcFirstLastPara="1" wrap="square" lIns="121900" tIns="60933" rIns="121900" bIns="60933" anchor="ctr" anchorCtr="0">
              <a:noAutofit/>
            </a:bodyPr>
            <a:lstStyle/>
            <a:p>
              <a:pPr algn="ctr"/>
              <a:endParaRPr>
                <a:solidFill>
                  <a:schemeClr val="lt1"/>
                </a:solidFill>
                <a:latin typeface="Gill Sans"/>
                <a:ea typeface="Gill Sans"/>
                <a:cs typeface="Gill Sans"/>
                <a:sym typeface="Gill Sans"/>
              </a:endParaRPr>
            </a:p>
          </p:txBody>
        </p:sp>
      </p:grpSp>
      <p:grpSp>
        <p:nvGrpSpPr>
          <p:cNvPr id="585" name="Google Shape;585;p84"/>
          <p:cNvGrpSpPr/>
          <p:nvPr/>
        </p:nvGrpSpPr>
        <p:grpSpPr>
          <a:xfrm>
            <a:off x="5742523" y="3460668"/>
            <a:ext cx="1005600" cy="1005600"/>
            <a:chOff x="5635335" y="3345468"/>
            <a:chExt cx="1005600" cy="1005600"/>
          </a:xfrm>
        </p:grpSpPr>
        <p:sp>
          <p:nvSpPr>
            <p:cNvPr id="586" name="Google Shape;586;p84"/>
            <p:cNvSpPr/>
            <p:nvPr/>
          </p:nvSpPr>
          <p:spPr>
            <a:xfrm>
              <a:off x="5635335" y="3345468"/>
              <a:ext cx="1005600" cy="1005600"/>
            </a:xfrm>
            <a:prstGeom prst="ellipse">
              <a:avLst/>
            </a:prstGeom>
            <a:solidFill>
              <a:srgbClr val="92D050"/>
            </a:solidFill>
            <a:ln w="57150" cap="flat" cmpd="sng">
              <a:solidFill>
                <a:schemeClr val="lt1"/>
              </a:solidFill>
              <a:prstDash val="solid"/>
              <a:round/>
              <a:headEnd type="none" w="sm" len="sm"/>
              <a:tailEnd type="none" w="sm" len="sm"/>
            </a:ln>
            <a:effectLst>
              <a:outerShdw blurRad="279400" algn="t" rotWithShape="0">
                <a:srgbClr val="000000">
                  <a:alpha val="24710"/>
                </a:srgbClr>
              </a:outerShdw>
            </a:effectLst>
          </p:spPr>
          <p:txBody>
            <a:bodyPr spcFirstLastPara="1" wrap="square" lIns="121900" tIns="60933" rIns="121900" bIns="60933" anchor="ctr" anchorCtr="0">
              <a:noAutofit/>
            </a:bodyPr>
            <a:lstStyle/>
            <a:p>
              <a:pPr algn="ctr"/>
              <a:endParaRPr>
                <a:solidFill>
                  <a:schemeClr val="lt1"/>
                </a:solidFill>
                <a:latin typeface="Gill Sans"/>
                <a:ea typeface="Gill Sans"/>
                <a:cs typeface="Gill Sans"/>
                <a:sym typeface="Gill Sans"/>
              </a:endParaRPr>
            </a:p>
          </p:txBody>
        </p:sp>
        <p:sp>
          <p:nvSpPr>
            <p:cNvPr id="587" name="Google Shape;587;p84"/>
            <p:cNvSpPr/>
            <p:nvPr/>
          </p:nvSpPr>
          <p:spPr>
            <a:xfrm>
              <a:off x="5822042" y="3439643"/>
              <a:ext cx="608700" cy="494100"/>
            </a:xfrm>
            <a:prstGeom prst="ellipse">
              <a:avLst/>
            </a:prstGeom>
            <a:solidFill>
              <a:srgbClr val="92D050"/>
            </a:solidFill>
            <a:ln>
              <a:noFill/>
            </a:ln>
          </p:spPr>
          <p:txBody>
            <a:bodyPr spcFirstLastPara="1" wrap="square" lIns="121900" tIns="60933" rIns="121900" bIns="60933" anchor="ctr" anchorCtr="0">
              <a:noAutofit/>
            </a:bodyPr>
            <a:lstStyle/>
            <a:p>
              <a:pPr algn="ctr"/>
              <a:endParaRPr>
                <a:solidFill>
                  <a:schemeClr val="lt1"/>
                </a:solidFill>
                <a:latin typeface="Gill Sans"/>
                <a:ea typeface="Gill Sans"/>
                <a:cs typeface="Gill Sans"/>
                <a:sym typeface="Gill Sans"/>
              </a:endParaRPr>
            </a:p>
          </p:txBody>
        </p:sp>
      </p:grpSp>
      <p:grpSp>
        <p:nvGrpSpPr>
          <p:cNvPr id="588" name="Google Shape;588;p84"/>
          <p:cNvGrpSpPr/>
          <p:nvPr/>
        </p:nvGrpSpPr>
        <p:grpSpPr>
          <a:xfrm>
            <a:off x="4726977" y="4498803"/>
            <a:ext cx="1005600" cy="1005600"/>
            <a:chOff x="4619789" y="4383602"/>
            <a:chExt cx="1005600" cy="1005600"/>
          </a:xfrm>
        </p:grpSpPr>
        <p:sp>
          <p:nvSpPr>
            <p:cNvPr id="589" name="Google Shape;589;p84"/>
            <p:cNvSpPr/>
            <p:nvPr/>
          </p:nvSpPr>
          <p:spPr>
            <a:xfrm>
              <a:off x="4619789" y="4383602"/>
              <a:ext cx="1005600" cy="1005600"/>
            </a:xfrm>
            <a:prstGeom prst="ellipse">
              <a:avLst/>
            </a:prstGeom>
            <a:solidFill>
              <a:srgbClr val="7030A0"/>
            </a:solidFill>
            <a:ln w="57150" cap="flat" cmpd="sng">
              <a:solidFill>
                <a:schemeClr val="lt1"/>
              </a:solidFill>
              <a:prstDash val="solid"/>
              <a:round/>
              <a:headEnd type="none" w="sm" len="sm"/>
              <a:tailEnd type="none" w="sm" len="sm"/>
            </a:ln>
            <a:effectLst>
              <a:outerShdw blurRad="279400" algn="t" rotWithShape="0">
                <a:srgbClr val="000000">
                  <a:alpha val="24710"/>
                </a:srgbClr>
              </a:outerShdw>
            </a:effectLst>
          </p:spPr>
          <p:txBody>
            <a:bodyPr spcFirstLastPara="1" wrap="square" lIns="121900" tIns="60933" rIns="121900" bIns="60933" anchor="ctr" anchorCtr="0">
              <a:noAutofit/>
            </a:bodyPr>
            <a:lstStyle/>
            <a:p>
              <a:pPr algn="ctr"/>
              <a:endParaRPr>
                <a:solidFill>
                  <a:schemeClr val="lt1"/>
                </a:solidFill>
                <a:latin typeface="Gill Sans"/>
                <a:ea typeface="Gill Sans"/>
                <a:cs typeface="Gill Sans"/>
                <a:sym typeface="Gill Sans"/>
              </a:endParaRPr>
            </a:p>
          </p:txBody>
        </p:sp>
        <p:sp>
          <p:nvSpPr>
            <p:cNvPr id="590" name="Google Shape;590;p84"/>
            <p:cNvSpPr/>
            <p:nvPr/>
          </p:nvSpPr>
          <p:spPr>
            <a:xfrm>
              <a:off x="4821378" y="4483439"/>
              <a:ext cx="608700" cy="494100"/>
            </a:xfrm>
            <a:prstGeom prst="ellipse">
              <a:avLst/>
            </a:prstGeom>
            <a:solidFill>
              <a:srgbClr val="7030A0"/>
            </a:solidFill>
            <a:ln>
              <a:noFill/>
            </a:ln>
          </p:spPr>
          <p:txBody>
            <a:bodyPr spcFirstLastPara="1" wrap="square" lIns="121900" tIns="60933" rIns="121900" bIns="60933" anchor="ctr" anchorCtr="0">
              <a:noAutofit/>
            </a:bodyPr>
            <a:lstStyle/>
            <a:p>
              <a:pPr algn="ctr"/>
              <a:endParaRPr>
                <a:solidFill>
                  <a:schemeClr val="lt1"/>
                </a:solidFill>
                <a:latin typeface="Gill Sans"/>
                <a:ea typeface="Gill Sans"/>
                <a:cs typeface="Gill Sans"/>
                <a:sym typeface="Gill Sans"/>
              </a:endParaRPr>
            </a:p>
          </p:txBody>
        </p:sp>
      </p:grpSp>
      <p:grpSp>
        <p:nvGrpSpPr>
          <p:cNvPr id="591" name="Google Shape;591;p84"/>
          <p:cNvGrpSpPr/>
          <p:nvPr/>
        </p:nvGrpSpPr>
        <p:grpSpPr>
          <a:xfrm>
            <a:off x="3649616" y="5346561"/>
            <a:ext cx="1005600" cy="1005600"/>
            <a:chOff x="3542428" y="5231361"/>
            <a:chExt cx="1005600" cy="1005600"/>
          </a:xfrm>
        </p:grpSpPr>
        <p:sp>
          <p:nvSpPr>
            <p:cNvPr id="592" name="Google Shape;592;p84"/>
            <p:cNvSpPr/>
            <p:nvPr/>
          </p:nvSpPr>
          <p:spPr>
            <a:xfrm>
              <a:off x="3542428" y="5231361"/>
              <a:ext cx="1005600" cy="1005600"/>
            </a:xfrm>
            <a:prstGeom prst="ellipse">
              <a:avLst/>
            </a:prstGeom>
            <a:solidFill>
              <a:srgbClr val="00B0F0"/>
            </a:solidFill>
            <a:ln w="57150" cap="flat" cmpd="sng">
              <a:solidFill>
                <a:schemeClr val="lt1"/>
              </a:solidFill>
              <a:prstDash val="solid"/>
              <a:round/>
              <a:headEnd type="none" w="sm" len="sm"/>
              <a:tailEnd type="none" w="sm" len="sm"/>
            </a:ln>
            <a:effectLst>
              <a:outerShdw blurRad="279400" algn="t" rotWithShape="0">
                <a:srgbClr val="000000">
                  <a:alpha val="24710"/>
                </a:srgbClr>
              </a:outerShdw>
            </a:effectLst>
          </p:spPr>
          <p:txBody>
            <a:bodyPr spcFirstLastPara="1" wrap="square" lIns="121900" tIns="60933" rIns="121900" bIns="60933" anchor="ctr" anchorCtr="0">
              <a:noAutofit/>
            </a:bodyPr>
            <a:lstStyle/>
            <a:p>
              <a:pPr algn="ctr"/>
              <a:endParaRPr>
                <a:solidFill>
                  <a:schemeClr val="lt1"/>
                </a:solidFill>
                <a:latin typeface="Gill Sans"/>
                <a:ea typeface="Gill Sans"/>
                <a:cs typeface="Gill Sans"/>
                <a:sym typeface="Gill Sans"/>
              </a:endParaRPr>
            </a:p>
          </p:txBody>
        </p:sp>
        <p:sp>
          <p:nvSpPr>
            <p:cNvPr id="593" name="Google Shape;593;p84"/>
            <p:cNvSpPr/>
            <p:nvPr/>
          </p:nvSpPr>
          <p:spPr>
            <a:xfrm>
              <a:off x="3751702" y="5320201"/>
              <a:ext cx="608700" cy="494100"/>
            </a:xfrm>
            <a:prstGeom prst="ellipse">
              <a:avLst/>
            </a:prstGeom>
            <a:solidFill>
              <a:srgbClr val="00B0F0"/>
            </a:solidFill>
            <a:ln>
              <a:noFill/>
            </a:ln>
          </p:spPr>
          <p:txBody>
            <a:bodyPr spcFirstLastPara="1" wrap="square" lIns="121900" tIns="60933" rIns="121900" bIns="60933" anchor="ctr" anchorCtr="0">
              <a:noAutofit/>
            </a:bodyPr>
            <a:lstStyle/>
            <a:p>
              <a:pPr algn="ctr"/>
              <a:endParaRPr>
                <a:solidFill>
                  <a:schemeClr val="lt1"/>
                </a:solidFill>
                <a:latin typeface="Gill Sans"/>
                <a:ea typeface="Gill Sans"/>
                <a:cs typeface="Gill Sans"/>
                <a:sym typeface="Gill Sans"/>
              </a:endParaRPr>
            </a:p>
          </p:txBody>
        </p:sp>
      </p:grpSp>
      <p:sp>
        <p:nvSpPr>
          <p:cNvPr id="594" name="Google Shape;594;p84"/>
          <p:cNvSpPr txBox="1"/>
          <p:nvPr/>
        </p:nvSpPr>
        <p:spPr>
          <a:xfrm>
            <a:off x="3857244" y="1893513"/>
            <a:ext cx="472800" cy="677054"/>
          </a:xfrm>
          <a:prstGeom prst="rect">
            <a:avLst/>
          </a:prstGeom>
          <a:noFill/>
          <a:ln>
            <a:noFill/>
          </a:ln>
        </p:spPr>
        <p:txBody>
          <a:bodyPr spcFirstLastPara="1" wrap="square" lIns="121900" tIns="60933" rIns="121900" bIns="60933" anchor="t" anchorCtr="0">
            <a:spAutoFit/>
          </a:bodyPr>
          <a:lstStyle/>
          <a:p>
            <a:r>
              <a:rPr lang="en-GB" b="1">
                <a:solidFill>
                  <a:schemeClr val="lt1"/>
                </a:solidFill>
                <a:latin typeface="Open Sans"/>
                <a:ea typeface="Open Sans"/>
                <a:cs typeface="Open Sans"/>
                <a:sym typeface="Open Sans"/>
              </a:rPr>
              <a:t>01</a:t>
            </a:r>
            <a:endParaRPr sz="2400"/>
          </a:p>
        </p:txBody>
      </p:sp>
      <p:sp>
        <p:nvSpPr>
          <p:cNvPr id="595" name="Google Shape;595;p84"/>
          <p:cNvSpPr txBox="1"/>
          <p:nvPr/>
        </p:nvSpPr>
        <p:spPr>
          <a:xfrm>
            <a:off x="3883733" y="5618509"/>
            <a:ext cx="481200" cy="677054"/>
          </a:xfrm>
          <a:prstGeom prst="rect">
            <a:avLst/>
          </a:prstGeom>
          <a:noFill/>
          <a:ln>
            <a:noFill/>
          </a:ln>
        </p:spPr>
        <p:txBody>
          <a:bodyPr spcFirstLastPara="1" wrap="square" lIns="121900" tIns="60933" rIns="121900" bIns="60933" anchor="t" anchorCtr="0">
            <a:spAutoFit/>
          </a:bodyPr>
          <a:lstStyle/>
          <a:p>
            <a:r>
              <a:rPr lang="en-GB" b="1">
                <a:solidFill>
                  <a:schemeClr val="lt1"/>
                </a:solidFill>
                <a:latin typeface="Open Sans"/>
                <a:ea typeface="Open Sans"/>
                <a:cs typeface="Open Sans"/>
                <a:sym typeface="Open Sans"/>
              </a:rPr>
              <a:t>05</a:t>
            </a:r>
            <a:endParaRPr sz="2400"/>
          </a:p>
        </p:txBody>
      </p:sp>
      <p:sp>
        <p:nvSpPr>
          <p:cNvPr id="596" name="Google Shape;596;p84"/>
          <p:cNvSpPr txBox="1"/>
          <p:nvPr/>
        </p:nvSpPr>
        <p:spPr>
          <a:xfrm>
            <a:off x="4961093" y="4770749"/>
            <a:ext cx="482400" cy="677054"/>
          </a:xfrm>
          <a:prstGeom prst="rect">
            <a:avLst/>
          </a:prstGeom>
          <a:noFill/>
          <a:ln>
            <a:noFill/>
          </a:ln>
        </p:spPr>
        <p:txBody>
          <a:bodyPr spcFirstLastPara="1" wrap="square" lIns="121900" tIns="60933" rIns="121900" bIns="60933" anchor="t" anchorCtr="0">
            <a:spAutoFit/>
          </a:bodyPr>
          <a:lstStyle/>
          <a:p>
            <a:r>
              <a:rPr lang="en-GB" b="1">
                <a:solidFill>
                  <a:schemeClr val="lt1"/>
                </a:solidFill>
                <a:latin typeface="Open Sans"/>
                <a:ea typeface="Open Sans"/>
                <a:cs typeface="Open Sans"/>
                <a:sym typeface="Open Sans"/>
              </a:rPr>
              <a:t>04</a:t>
            </a:r>
            <a:endParaRPr sz="2400"/>
          </a:p>
        </p:txBody>
      </p:sp>
      <p:sp>
        <p:nvSpPr>
          <p:cNvPr id="597" name="Google Shape;597;p84"/>
          <p:cNvSpPr txBox="1"/>
          <p:nvPr/>
        </p:nvSpPr>
        <p:spPr>
          <a:xfrm>
            <a:off x="5976640" y="3732616"/>
            <a:ext cx="481200" cy="677054"/>
          </a:xfrm>
          <a:prstGeom prst="rect">
            <a:avLst/>
          </a:prstGeom>
          <a:noFill/>
          <a:ln>
            <a:noFill/>
          </a:ln>
        </p:spPr>
        <p:txBody>
          <a:bodyPr spcFirstLastPara="1" wrap="square" lIns="121900" tIns="60933" rIns="121900" bIns="60933" anchor="t" anchorCtr="0">
            <a:spAutoFit/>
          </a:bodyPr>
          <a:lstStyle/>
          <a:p>
            <a:r>
              <a:rPr lang="en-GB" b="1">
                <a:solidFill>
                  <a:schemeClr val="lt1"/>
                </a:solidFill>
                <a:latin typeface="Open Sans"/>
                <a:ea typeface="Open Sans"/>
                <a:cs typeface="Open Sans"/>
                <a:sym typeface="Open Sans"/>
              </a:rPr>
              <a:t>03</a:t>
            </a:r>
            <a:endParaRPr sz="2400"/>
          </a:p>
        </p:txBody>
      </p:sp>
      <p:sp>
        <p:nvSpPr>
          <p:cNvPr id="598" name="Google Shape;598;p84"/>
          <p:cNvSpPr txBox="1"/>
          <p:nvPr/>
        </p:nvSpPr>
        <p:spPr>
          <a:xfrm>
            <a:off x="5035652" y="2810433"/>
            <a:ext cx="481200" cy="677054"/>
          </a:xfrm>
          <a:prstGeom prst="rect">
            <a:avLst/>
          </a:prstGeom>
          <a:noFill/>
          <a:ln>
            <a:noFill/>
          </a:ln>
        </p:spPr>
        <p:txBody>
          <a:bodyPr spcFirstLastPara="1" wrap="square" lIns="121900" tIns="60933" rIns="121900" bIns="60933" anchor="t" anchorCtr="0">
            <a:spAutoFit/>
          </a:bodyPr>
          <a:lstStyle/>
          <a:p>
            <a:r>
              <a:rPr lang="en-GB" b="1">
                <a:solidFill>
                  <a:schemeClr val="lt1"/>
                </a:solidFill>
                <a:latin typeface="Open Sans"/>
                <a:ea typeface="Open Sans"/>
                <a:cs typeface="Open Sans"/>
                <a:sym typeface="Open Sans"/>
              </a:rPr>
              <a:t>02</a:t>
            </a:r>
            <a:endParaRPr sz="2400"/>
          </a:p>
        </p:txBody>
      </p:sp>
      <p:sp>
        <p:nvSpPr>
          <p:cNvPr id="2" name="Segnaposto numero diapositiva 1">
            <a:extLst>
              <a:ext uri="{FF2B5EF4-FFF2-40B4-BE49-F238E27FC236}">
                <a16:creationId xmlns:a16="http://schemas.microsoft.com/office/drawing/2014/main" id="{5F292B26-2469-144E-9BC4-4A3C6EA358C4}"/>
              </a:ext>
            </a:extLst>
          </p:cNvPr>
          <p:cNvSpPr>
            <a:spLocks noGrp="1"/>
          </p:cNvSpPr>
          <p:nvPr>
            <p:ph type="sldNum" idx="12"/>
          </p:nvPr>
        </p:nvSpPr>
        <p:spPr/>
        <p:txBody>
          <a:bodyPr/>
          <a:lstStyle/>
          <a:p>
            <a:fld id="{00000000-1234-1234-1234-123412341234}" type="slidenum">
              <a:rPr lang="en-GB" smtClean="0"/>
              <a:pPr/>
              <a:t>6</a:t>
            </a:fld>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85"/>
          <p:cNvSpPr txBox="1">
            <a:spLocks noGrp="1"/>
          </p:cNvSpPr>
          <p:nvPr>
            <p:ph type="title"/>
          </p:nvPr>
        </p:nvSpPr>
        <p:spPr>
          <a:xfrm>
            <a:off x="521208" y="448056"/>
            <a:ext cx="10015600" cy="640000"/>
          </a:xfrm>
          <a:prstGeom prst="rect">
            <a:avLst/>
          </a:prstGeom>
          <a:noFill/>
          <a:ln>
            <a:noFill/>
          </a:ln>
        </p:spPr>
        <p:txBody>
          <a:bodyPr spcFirstLastPara="1" vert="horz" wrap="square" lIns="121900" tIns="60933" rIns="121900" bIns="60933" rtlCol="0" anchor="b" anchorCtr="0">
            <a:normAutofit/>
          </a:bodyPr>
          <a:lstStyle/>
          <a:p>
            <a:pPr>
              <a:buSzPct val="100000"/>
            </a:pPr>
            <a:r>
              <a:rPr lang="en-GB">
                <a:latin typeface="Gill Sans"/>
                <a:ea typeface="Gill Sans"/>
                <a:cs typeface="Gill Sans"/>
                <a:sym typeface="Gill Sans"/>
              </a:rPr>
              <a:t>Processes that support Child Protection &amp; Education Integration  </a:t>
            </a:r>
            <a:endParaRPr>
              <a:latin typeface="Gill Sans"/>
              <a:ea typeface="Gill Sans"/>
              <a:cs typeface="Gill Sans"/>
              <a:sym typeface="Gill Sans"/>
            </a:endParaRPr>
          </a:p>
        </p:txBody>
      </p:sp>
      <p:grpSp>
        <p:nvGrpSpPr>
          <p:cNvPr id="605" name="Google Shape;605;p85"/>
          <p:cNvGrpSpPr/>
          <p:nvPr/>
        </p:nvGrpSpPr>
        <p:grpSpPr>
          <a:xfrm>
            <a:off x="966439" y="1435290"/>
            <a:ext cx="4592615" cy="4849740"/>
            <a:chOff x="320016" y="142"/>
            <a:chExt cx="3444461" cy="3637305"/>
          </a:xfrm>
        </p:grpSpPr>
        <p:sp>
          <p:nvSpPr>
            <p:cNvPr id="606" name="Google Shape;606;p85"/>
            <p:cNvSpPr/>
            <p:nvPr/>
          </p:nvSpPr>
          <p:spPr>
            <a:xfrm>
              <a:off x="1011110" y="1818671"/>
              <a:ext cx="486600" cy="1473000"/>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3701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07" name="Google Shape;607;p85"/>
            <p:cNvSpPr txBox="1"/>
            <p:nvPr/>
          </p:nvSpPr>
          <p:spPr>
            <a:xfrm>
              <a:off x="1215609" y="2516448"/>
              <a:ext cx="77700" cy="77700"/>
            </a:xfrm>
            <a:prstGeom prst="rect">
              <a:avLst/>
            </a:prstGeom>
            <a:noFill/>
            <a:ln>
              <a:noFill/>
            </a:ln>
          </p:spPr>
          <p:txBody>
            <a:bodyPr spcFirstLastPara="1" wrap="square" lIns="16933" tIns="0" rIns="16933" bIns="0" anchor="ctr" anchorCtr="0">
              <a:noAutofit/>
            </a:bodyPr>
            <a:lstStyle/>
            <a:p>
              <a:pPr algn="ctr">
                <a:lnSpc>
                  <a:spcPct val="90000"/>
                </a:lnSpc>
                <a:buClr>
                  <a:schemeClr val="dk1"/>
                </a:buClr>
                <a:buSzPts val="500"/>
              </a:pPr>
              <a:endParaRPr sz="667">
                <a:solidFill>
                  <a:schemeClr val="dk1"/>
                </a:solidFill>
                <a:latin typeface="Gill Sans"/>
                <a:ea typeface="Gill Sans"/>
                <a:cs typeface="Gill Sans"/>
                <a:sym typeface="Gill Sans"/>
              </a:endParaRPr>
            </a:p>
          </p:txBody>
        </p:sp>
        <p:sp>
          <p:nvSpPr>
            <p:cNvPr id="608" name="Google Shape;608;p85"/>
            <p:cNvSpPr/>
            <p:nvPr/>
          </p:nvSpPr>
          <p:spPr>
            <a:xfrm>
              <a:off x="1011110" y="1772951"/>
              <a:ext cx="453300" cy="91500"/>
            </a:xfrm>
            <a:custGeom>
              <a:avLst/>
              <a:gdLst/>
              <a:ahLst/>
              <a:cxnLst/>
              <a:rect l="l" t="t" r="r" b="b"/>
              <a:pathLst>
                <a:path w="120000" h="120000" extrusionOk="0">
                  <a:moveTo>
                    <a:pt x="0" y="60000"/>
                  </a:moveTo>
                  <a:lnTo>
                    <a:pt x="120000" y="60000"/>
                  </a:lnTo>
                </a:path>
              </a:pathLst>
            </a:custGeom>
            <a:noFill/>
            <a:ln w="25400" cap="flat" cmpd="sng">
              <a:solidFill>
                <a:srgbClr val="F3701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09" name="Google Shape;609;p85"/>
            <p:cNvSpPr txBox="1"/>
            <p:nvPr/>
          </p:nvSpPr>
          <p:spPr>
            <a:xfrm>
              <a:off x="1226456" y="1807337"/>
              <a:ext cx="22800" cy="22800"/>
            </a:xfrm>
            <a:prstGeom prst="rect">
              <a:avLst/>
            </a:prstGeom>
            <a:noFill/>
            <a:ln>
              <a:noFill/>
            </a:ln>
          </p:spPr>
          <p:txBody>
            <a:bodyPr spcFirstLastPara="1" wrap="square" lIns="16933" tIns="0" rIns="16933" bIns="0" anchor="ctr" anchorCtr="0">
              <a:noAutofit/>
            </a:bodyPr>
            <a:lstStyle/>
            <a:p>
              <a:pPr algn="ctr">
                <a:lnSpc>
                  <a:spcPct val="90000"/>
                </a:lnSpc>
                <a:buClr>
                  <a:schemeClr val="dk1"/>
                </a:buClr>
                <a:buSzPts val="500"/>
              </a:pPr>
              <a:endParaRPr sz="667">
                <a:solidFill>
                  <a:schemeClr val="dk1"/>
                </a:solidFill>
                <a:latin typeface="Gill Sans"/>
                <a:ea typeface="Gill Sans"/>
                <a:cs typeface="Gill Sans"/>
                <a:sym typeface="Gill Sans"/>
              </a:endParaRPr>
            </a:p>
          </p:txBody>
        </p:sp>
        <p:sp>
          <p:nvSpPr>
            <p:cNvPr id="610" name="Google Shape;610;p85"/>
            <p:cNvSpPr/>
            <p:nvPr/>
          </p:nvSpPr>
          <p:spPr>
            <a:xfrm>
              <a:off x="1011110" y="347025"/>
              <a:ext cx="482100" cy="1471500"/>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3701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11" name="Google Shape;611;p85"/>
            <p:cNvSpPr txBox="1"/>
            <p:nvPr/>
          </p:nvSpPr>
          <p:spPr>
            <a:xfrm>
              <a:off x="1213479" y="1044133"/>
              <a:ext cx="77400" cy="77400"/>
            </a:xfrm>
            <a:prstGeom prst="rect">
              <a:avLst/>
            </a:prstGeom>
            <a:noFill/>
            <a:ln>
              <a:noFill/>
            </a:ln>
          </p:spPr>
          <p:txBody>
            <a:bodyPr spcFirstLastPara="1" wrap="square" lIns="16933" tIns="0" rIns="16933" bIns="0" anchor="ctr" anchorCtr="0">
              <a:noAutofit/>
            </a:bodyPr>
            <a:lstStyle/>
            <a:p>
              <a:pPr algn="ctr">
                <a:lnSpc>
                  <a:spcPct val="90000"/>
                </a:lnSpc>
                <a:buClr>
                  <a:schemeClr val="dk1"/>
                </a:buClr>
                <a:buSzPts val="500"/>
              </a:pPr>
              <a:endParaRPr sz="667">
                <a:solidFill>
                  <a:schemeClr val="dk1"/>
                </a:solidFill>
                <a:latin typeface="Gill Sans"/>
                <a:ea typeface="Gill Sans"/>
                <a:cs typeface="Gill Sans"/>
                <a:sym typeface="Gill Sans"/>
              </a:endParaRPr>
            </a:p>
          </p:txBody>
        </p:sp>
        <p:sp>
          <p:nvSpPr>
            <p:cNvPr id="612" name="Google Shape;612;p85"/>
            <p:cNvSpPr/>
            <p:nvPr/>
          </p:nvSpPr>
          <p:spPr>
            <a:xfrm rot="-5400000">
              <a:off x="-1152984" y="1473142"/>
              <a:ext cx="3637200" cy="691200"/>
            </a:xfrm>
            <a:prstGeom prst="rect">
              <a:avLst/>
            </a:prstGeom>
            <a:solidFill>
              <a:srgbClr val="9054A2"/>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13" name="Google Shape;613;p85"/>
            <p:cNvSpPr txBox="1"/>
            <p:nvPr/>
          </p:nvSpPr>
          <p:spPr>
            <a:xfrm rot="-5400000">
              <a:off x="-1152984" y="1473142"/>
              <a:ext cx="3637200" cy="691200"/>
            </a:xfrm>
            <a:prstGeom prst="rect">
              <a:avLst/>
            </a:prstGeom>
            <a:noFill/>
            <a:ln>
              <a:noFill/>
            </a:ln>
          </p:spPr>
          <p:txBody>
            <a:bodyPr spcFirstLastPara="1" wrap="square" lIns="35533" tIns="35533" rIns="35533" bIns="35533" anchor="ctr" anchorCtr="0">
              <a:noAutofit/>
            </a:bodyPr>
            <a:lstStyle/>
            <a:p>
              <a:pPr algn="ctr">
                <a:lnSpc>
                  <a:spcPct val="90000"/>
                </a:lnSpc>
                <a:buClr>
                  <a:schemeClr val="lt1"/>
                </a:buClr>
                <a:buSzPts val="4200"/>
              </a:pPr>
              <a:r>
                <a:rPr lang="en-GB" sz="5600">
                  <a:solidFill>
                    <a:schemeClr val="lt1"/>
                  </a:solidFill>
                  <a:latin typeface="Gill Sans"/>
                  <a:ea typeface="Gill Sans"/>
                  <a:cs typeface="Gill Sans"/>
                  <a:sym typeface="Gill Sans"/>
                </a:rPr>
                <a:t>Three processes</a:t>
              </a:r>
              <a:endParaRPr sz="5600">
                <a:solidFill>
                  <a:schemeClr val="lt1"/>
                </a:solidFill>
                <a:latin typeface="Gill Sans"/>
                <a:ea typeface="Gill Sans"/>
                <a:cs typeface="Gill Sans"/>
                <a:sym typeface="Gill Sans"/>
              </a:endParaRPr>
            </a:p>
          </p:txBody>
        </p:sp>
        <p:sp>
          <p:nvSpPr>
            <p:cNvPr id="614" name="Google Shape;614;p85"/>
            <p:cNvSpPr/>
            <p:nvPr/>
          </p:nvSpPr>
          <p:spPr>
            <a:xfrm>
              <a:off x="1493280" y="1478"/>
              <a:ext cx="2266800" cy="691200"/>
            </a:xfrm>
            <a:prstGeom prst="rect">
              <a:avLst/>
            </a:prstGeom>
            <a:solidFill>
              <a:srgbClr val="F3701F"/>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15" name="Google Shape;615;p85"/>
            <p:cNvSpPr txBox="1"/>
            <p:nvPr/>
          </p:nvSpPr>
          <p:spPr>
            <a:xfrm>
              <a:off x="1493280" y="1478"/>
              <a:ext cx="2266800" cy="691200"/>
            </a:xfrm>
            <a:prstGeom prst="rect">
              <a:avLst/>
            </a:prstGeom>
            <a:noFill/>
            <a:ln>
              <a:noFill/>
            </a:ln>
          </p:spPr>
          <p:txBody>
            <a:bodyPr spcFirstLastPara="1" wrap="square" lIns="13533" tIns="13533" rIns="13533" bIns="13533" anchor="ctr" anchorCtr="0">
              <a:noAutofit/>
            </a:bodyPr>
            <a:lstStyle/>
            <a:p>
              <a:pPr algn="ctr">
                <a:lnSpc>
                  <a:spcPct val="90000"/>
                </a:lnSpc>
                <a:buClr>
                  <a:schemeClr val="lt1"/>
                </a:buClr>
                <a:buSzPts val="1600"/>
              </a:pPr>
              <a:r>
                <a:rPr lang="en-GB" sz="2133">
                  <a:solidFill>
                    <a:schemeClr val="lt1"/>
                  </a:solidFill>
                  <a:latin typeface="Gill Sans"/>
                  <a:ea typeface="Gill Sans"/>
                  <a:cs typeface="Gill Sans"/>
                  <a:sym typeface="Gill Sans"/>
                </a:rPr>
                <a:t>CPAoR/GEC</a:t>
              </a:r>
              <a:endParaRPr sz="2133">
                <a:solidFill>
                  <a:schemeClr val="lt1"/>
                </a:solidFill>
                <a:latin typeface="Gill Sans"/>
                <a:ea typeface="Gill Sans"/>
                <a:cs typeface="Gill Sans"/>
                <a:sym typeface="Gill Sans"/>
              </a:endParaRPr>
            </a:p>
          </p:txBody>
        </p:sp>
        <p:sp>
          <p:nvSpPr>
            <p:cNvPr id="616" name="Google Shape;616;p85"/>
            <p:cNvSpPr/>
            <p:nvPr/>
          </p:nvSpPr>
          <p:spPr>
            <a:xfrm>
              <a:off x="1464469" y="1473123"/>
              <a:ext cx="2266800" cy="691200"/>
            </a:xfrm>
            <a:prstGeom prst="rect">
              <a:avLst/>
            </a:prstGeom>
            <a:solidFill>
              <a:srgbClr val="F3701F"/>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17" name="Google Shape;617;p85"/>
            <p:cNvSpPr txBox="1"/>
            <p:nvPr/>
          </p:nvSpPr>
          <p:spPr>
            <a:xfrm>
              <a:off x="1464469" y="1473123"/>
              <a:ext cx="2266800" cy="691200"/>
            </a:xfrm>
            <a:prstGeom prst="rect">
              <a:avLst/>
            </a:prstGeom>
            <a:noFill/>
            <a:ln>
              <a:noFill/>
            </a:ln>
          </p:spPr>
          <p:txBody>
            <a:bodyPr spcFirstLastPara="1" wrap="square" lIns="13533" tIns="13533" rIns="13533" bIns="13533" anchor="ctr" anchorCtr="0">
              <a:noAutofit/>
            </a:bodyPr>
            <a:lstStyle/>
            <a:p>
              <a:pPr algn="ctr">
                <a:lnSpc>
                  <a:spcPct val="90000"/>
                </a:lnSpc>
                <a:buClr>
                  <a:schemeClr val="lt1"/>
                </a:buClr>
                <a:buSzPts val="1600"/>
              </a:pPr>
              <a:r>
                <a:rPr lang="en-GB" sz="2133">
                  <a:solidFill>
                    <a:schemeClr val="lt1"/>
                  </a:solidFill>
                  <a:latin typeface="Gill Sans"/>
                  <a:ea typeface="Gill Sans"/>
                  <a:cs typeface="Gill Sans"/>
                  <a:sym typeface="Gill Sans"/>
                </a:rPr>
                <a:t>Alliance/INEE</a:t>
              </a:r>
              <a:endParaRPr sz="2133">
                <a:solidFill>
                  <a:schemeClr val="lt1"/>
                </a:solidFill>
                <a:latin typeface="Gill Sans"/>
                <a:ea typeface="Gill Sans"/>
                <a:cs typeface="Gill Sans"/>
                <a:sym typeface="Gill Sans"/>
              </a:endParaRPr>
            </a:p>
          </p:txBody>
        </p:sp>
        <p:sp>
          <p:nvSpPr>
            <p:cNvPr id="618" name="Google Shape;618;p85"/>
            <p:cNvSpPr/>
            <p:nvPr/>
          </p:nvSpPr>
          <p:spPr>
            <a:xfrm>
              <a:off x="1497677" y="2946247"/>
              <a:ext cx="2266800" cy="691200"/>
            </a:xfrm>
            <a:prstGeom prst="rect">
              <a:avLst/>
            </a:prstGeom>
            <a:solidFill>
              <a:srgbClr val="F3701F"/>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19" name="Google Shape;619;p85"/>
            <p:cNvSpPr txBox="1"/>
            <p:nvPr/>
          </p:nvSpPr>
          <p:spPr>
            <a:xfrm>
              <a:off x="1497677" y="2946247"/>
              <a:ext cx="2266800" cy="691200"/>
            </a:xfrm>
            <a:prstGeom prst="rect">
              <a:avLst/>
            </a:prstGeom>
            <a:noFill/>
            <a:ln>
              <a:noFill/>
            </a:ln>
          </p:spPr>
          <p:txBody>
            <a:bodyPr spcFirstLastPara="1" wrap="square" lIns="13533" tIns="13533" rIns="13533" bIns="13533" anchor="ctr" anchorCtr="0">
              <a:noAutofit/>
            </a:bodyPr>
            <a:lstStyle/>
            <a:p>
              <a:pPr algn="ctr">
                <a:lnSpc>
                  <a:spcPct val="90000"/>
                </a:lnSpc>
                <a:buClr>
                  <a:schemeClr val="lt1"/>
                </a:buClr>
                <a:buSzPts val="1600"/>
              </a:pPr>
              <a:r>
                <a:rPr lang="en-GB" sz="2133">
                  <a:solidFill>
                    <a:schemeClr val="lt1"/>
                  </a:solidFill>
                  <a:latin typeface="Gill Sans"/>
                  <a:ea typeface="Gill Sans"/>
                  <a:cs typeface="Gill Sans"/>
                  <a:sym typeface="Gill Sans"/>
                </a:rPr>
                <a:t>CP-EiE Technical Unit and Blended Learning Programs</a:t>
              </a:r>
              <a:endParaRPr sz="2133">
                <a:solidFill>
                  <a:schemeClr val="lt1"/>
                </a:solidFill>
                <a:latin typeface="Gill Sans"/>
                <a:ea typeface="Gill Sans"/>
                <a:cs typeface="Gill Sans"/>
                <a:sym typeface="Gill Sans"/>
              </a:endParaRPr>
            </a:p>
          </p:txBody>
        </p:sp>
      </p:grpSp>
      <p:sp>
        <p:nvSpPr>
          <p:cNvPr id="620" name="Google Shape;620;p85"/>
          <p:cNvSpPr txBox="1">
            <a:spLocks noGrp="1"/>
          </p:cNvSpPr>
          <p:nvPr>
            <p:ph type="sldNum" idx="12"/>
          </p:nvPr>
        </p:nvSpPr>
        <p:spPr>
          <a:xfrm>
            <a:off x="8371927" y="6203952"/>
            <a:ext cx="3276400" cy="365200"/>
          </a:xfrm>
          <a:prstGeom prst="rect">
            <a:avLst/>
          </a:prstGeom>
          <a:noFill/>
          <a:ln>
            <a:noFill/>
          </a:ln>
        </p:spPr>
        <p:txBody>
          <a:bodyPr spcFirstLastPara="1" vert="horz" wrap="square" lIns="121900" tIns="60933" rIns="121900" bIns="60933" rtlCol="0" anchor="ctr" anchorCtr="0">
            <a:noAutofit/>
          </a:bodyPr>
          <a:lstStyle/>
          <a:p>
            <a:pPr>
              <a:buClr>
                <a:srgbClr val="000000"/>
              </a:buClr>
            </a:pPr>
            <a:fld id="{00000000-1234-1234-1234-123412341234}" type="slidenum">
              <a:rPr lang="en-GB"/>
              <a:pPr>
                <a:buClr>
                  <a:srgbClr val="000000"/>
                </a:buClr>
              </a:pPr>
              <a:t>7</a:t>
            </a:fld>
            <a:endParaRPr/>
          </a:p>
        </p:txBody>
      </p:sp>
      <p:pic>
        <p:nvPicPr>
          <p:cNvPr id="621" name="Google Shape;621;p8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865601" y="1435352"/>
            <a:ext cx="1363200" cy="908059"/>
          </a:xfrm>
          <a:prstGeom prst="rect">
            <a:avLst/>
          </a:prstGeom>
          <a:noFill/>
          <a:ln>
            <a:noFill/>
          </a:ln>
        </p:spPr>
      </p:pic>
      <p:pic>
        <p:nvPicPr>
          <p:cNvPr id="622" name="Google Shape;622;p8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228801" y="1411851"/>
            <a:ext cx="2316979" cy="932037"/>
          </a:xfrm>
          <a:prstGeom prst="rect">
            <a:avLst/>
          </a:prstGeom>
          <a:noFill/>
          <a:ln>
            <a:noFill/>
          </a:ln>
        </p:spPr>
      </p:pic>
      <p:sp>
        <p:nvSpPr>
          <p:cNvPr id="623" name="Google Shape;623;p85"/>
          <p:cNvSpPr txBox="1"/>
          <p:nvPr/>
        </p:nvSpPr>
        <p:spPr>
          <a:xfrm>
            <a:off x="10010227" y="1511447"/>
            <a:ext cx="1837200" cy="861720"/>
          </a:xfrm>
          <a:prstGeom prst="rect">
            <a:avLst/>
          </a:prstGeom>
          <a:solidFill>
            <a:srgbClr val="F47D34"/>
          </a:solidFill>
          <a:ln>
            <a:noFill/>
          </a:ln>
        </p:spPr>
        <p:txBody>
          <a:bodyPr spcFirstLastPara="1" wrap="square" lIns="121900" tIns="60933" rIns="121900" bIns="60933" anchor="t" anchorCtr="0">
            <a:spAutoFit/>
          </a:bodyPr>
          <a:lstStyle/>
          <a:p>
            <a:pPr>
              <a:buClr>
                <a:srgbClr val="FFFFFF"/>
              </a:buClr>
              <a:buSzPts val="1800"/>
            </a:pPr>
            <a:r>
              <a:rPr lang="en-GB" sz="2400">
                <a:solidFill>
                  <a:srgbClr val="FFFFFF"/>
                </a:solidFill>
                <a:latin typeface="Gill Sans"/>
                <a:ea typeface="Gill Sans"/>
                <a:cs typeface="Gill Sans"/>
                <a:sym typeface="Gill Sans"/>
              </a:rPr>
              <a:t>Focus on coordination</a:t>
            </a:r>
            <a:endParaRPr sz="2400">
              <a:solidFill>
                <a:srgbClr val="FFFFFF"/>
              </a:solidFill>
              <a:latin typeface="Gill Sans"/>
              <a:ea typeface="Gill Sans"/>
              <a:cs typeface="Gill Sans"/>
              <a:sym typeface="Gill Sans"/>
            </a:endParaRPr>
          </a:p>
        </p:txBody>
      </p:sp>
      <p:pic>
        <p:nvPicPr>
          <p:cNvPr id="624" name="Google Shape;624;p85"/>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741958" y="3204466"/>
            <a:ext cx="2385917" cy="680439"/>
          </a:xfrm>
          <a:prstGeom prst="rect">
            <a:avLst/>
          </a:prstGeom>
          <a:noFill/>
          <a:ln>
            <a:noFill/>
          </a:ln>
        </p:spPr>
      </p:pic>
      <p:pic>
        <p:nvPicPr>
          <p:cNvPr id="625" name="Google Shape;625;p85"/>
          <p:cNvPicPr preferRelativeResize="0"/>
          <p:nvPr/>
        </p:nvPicPr>
        <p:blipFill rotWithShape="1">
          <a:blip r:embed="rId6">
            <a:alphaModFix/>
          </a:blip>
          <a:srcRect/>
          <a:stretch/>
        </p:blipFill>
        <p:spPr>
          <a:xfrm>
            <a:off x="5864622" y="3884905"/>
            <a:ext cx="3969343" cy="574836"/>
          </a:xfrm>
          <a:prstGeom prst="rect">
            <a:avLst/>
          </a:prstGeom>
          <a:noFill/>
          <a:ln>
            <a:noFill/>
          </a:ln>
        </p:spPr>
      </p:pic>
      <p:sp>
        <p:nvSpPr>
          <p:cNvPr id="626" name="Google Shape;626;p85"/>
          <p:cNvSpPr txBox="1"/>
          <p:nvPr/>
        </p:nvSpPr>
        <p:spPr>
          <a:xfrm>
            <a:off x="10010227" y="3414109"/>
            <a:ext cx="1837200" cy="861720"/>
          </a:xfrm>
          <a:prstGeom prst="rect">
            <a:avLst/>
          </a:prstGeom>
          <a:solidFill>
            <a:srgbClr val="F47D34"/>
          </a:solidFill>
          <a:ln>
            <a:noFill/>
          </a:ln>
        </p:spPr>
        <p:txBody>
          <a:bodyPr spcFirstLastPara="1" wrap="square" lIns="121900" tIns="60933" rIns="121900" bIns="60933" anchor="t" anchorCtr="0">
            <a:spAutoFit/>
          </a:bodyPr>
          <a:lstStyle/>
          <a:p>
            <a:pPr>
              <a:buClr>
                <a:srgbClr val="FFFFFF"/>
              </a:buClr>
              <a:buSzPts val="1800"/>
            </a:pPr>
            <a:r>
              <a:rPr lang="en-GB" sz="2400">
                <a:solidFill>
                  <a:srgbClr val="FFFFFF"/>
                </a:solidFill>
                <a:latin typeface="Gill Sans"/>
                <a:ea typeface="Gill Sans"/>
                <a:cs typeface="Gill Sans"/>
                <a:sym typeface="Gill Sans"/>
              </a:rPr>
              <a:t>Focus on practitioners</a:t>
            </a:r>
            <a:endParaRPr sz="2400">
              <a:solidFill>
                <a:srgbClr val="FFFFFF"/>
              </a:solidFill>
              <a:latin typeface="Gill Sans"/>
              <a:ea typeface="Gill Sans"/>
              <a:cs typeface="Gill Sans"/>
              <a:sym typeface="Gill Sans"/>
            </a:endParaRPr>
          </a:p>
        </p:txBody>
      </p:sp>
      <p:pic>
        <p:nvPicPr>
          <p:cNvPr id="627" name="Google Shape;627;p85" descr="World Vision eCampus"/>
          <p:cNvPicPr preferRelativeResize="0"/>
          <p:nvPr/>
        </p:nvPicPr>
        <p:blipFill rotWithShape="1">
          <a:blip r:embed="rId7">
            <a:alphaModFix/>
          </a:blip>
          <a:srcRect/>
          <a:stretch/>
        </p:blipFill>
        <p:spPr>
          <a:xfrm>
            <a:off x="5865602" y="5217178"/>
            <a:ext cx="3325476" cy="428756"/>
          </a:xfrm>
          <a:prstGeom prst="rect">
            <a:avLst/>
          </a:prstGeom>
          <a:noFill/>
          <a:ln>
            <a:noFill/>
          </a:ln>
        </p:spPr>
      </p:pic>
      <p:sp>
        <p:nvSpPr>
          <p:cNvPr id="628" name="Google Shape;628;p85"/>
          <p:cNvSpPr txBox="1"/>
          <p:nvPr/>
        </p:nvSpPr>
        <p:spPr>
          <a:xfrm>
            <a:off x="10010227" y="5369516"/>
            <a:ext cx="1837200" cy="861720"/>
          </a:xfrm>
          <a:prstGeom prst="rect">
            <a:avLst/>
          </a:prstGeom>
          <a:solidFill>
            <a:srgbClr val="F47D34"/>
          </a:solidFill>
          <a:ln>
            <a:noFill/>
          </a:ln>
        </p:spPr>
        <p:txBody>
          <a:bodyPr spcFirstLastPara="1" wrap="square" lIns="121900" tIns="60933" rIns="121900" bIns="60933" anchor="t" anchorCtr="0">
            <a:spAutoFit/>
          </a:bodyPr>
          <a:lstStyle/>
          <a:p>
            <a:pPr>
              <a:buClr>
                <a:srgbClr val="FFFFFF"/>
              </a:buClr>
              <a:buSzPts val="1800"/>
            </a:pPr>
            <a:r>
              <a:rPr lang="en-GB" sz="2400">
                <a:solidFill>
                  <a:srgbClr val="FFFFFF"/>
                </a:solidFill>
                <a:latin typeface="Gill Sans"/>
                <a:ea typeface="Gill Sans"/>
                <a:cs typeface="Gill Sans"/>
                <a:sym typeface="Gill Sans"/>
              </a:rPr>
              <a:t>Focus on operations</a:t>
            </a:r>
            <a:endParaRPr sz="2400">
              <a:solidFill>
                <a:srgbClr val="FFFFFF"/>
              </a:solidFill>
              <a:latin typeface="Gill Sans"/>
              <a:ea typeface="Gill Sans"/>
              <a:cs typeface="Gill Sans"/>
              <a:sym typeface="Gill Sans"/>
            </a:endParaRPr>
          </a:p>
        </p:txBody>
      </p:sp>
      <p:pic>
        <p:nvPicPr>
          <p:cNvPr id="629" name="Google Shape;629;p85"/>
          <p:cNvPicPr preferRelativeResize="0"/>
          <p:nvPr/>
        </p:nvPicPr>
        <p:blipFill rotWithShape="1">
          <a:blip r:embed="rId8">
            <a:alphaModFix/>
          </a:blip>
          <a:srcRect/>
          <a:stretch/>
        </p:blipFill>
        <p:spPr>
          <a:xfrm>
            <a:off x="5864621" y="5645934"/>
            <a:ext cx="3302000" cy="673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86"/>
          <p:cNvSpPr/>
          <p:nvPr/>
        </p:nvSpPr>
        <p:spPr>
          <a:xfrm>
            <a:off x="296333" y="324873"/>
            <a:ext cx="11582400" cy="806800"/>
          </a:xfrm>
          <a:prstGeom prst="rect">
            <a:avLst/>
          </a:prstGeom>
          <a:solidFill>
            <a:srgbClr val="ED7D31"/>
          </a:solidFill>
          <a:ln>
            <a:noFill/>
          </a:ln>
        </p:spPr>
        <p:txBody>
          <a:bodyPr spcFirstLastPara="1" wrap="square" lIns="121900" tIns="60933" rIns="121900" bIns="60933" anchor="ctr" anchorCtr="0">
            <a:noAutofit/>
          </a:bodyPr>
          <a:lstStyle/>
          <a:p>
            <a:pPr algn="ctr">
              <a:buClr>
                <a:schemeClr val="lt1"/>
              </a:buClr>
              <a:buSzPts val="1800"/>
            </a:pPr>
            <a:endParaRPr sz="2400">
              <a:solidFill>
                <a:srgbClr val="FFFFFF"/>
              </a:solidFill>
              <a:latin typeface="Gill Sans"/>
              <a:ea typeface="Gill Sans"/>
              <a:cs typeface="Gill Sans"/>
              <a:sym typeface="Gill Sans"/>
            </a:endParaRPr>
          </a:p>
        </p:txBody>
      </p:sp>
      <p:sp>
        <p:nvSpPr>
          <p:cNvPr id="636" name="Google Shape;636;p86"/>
          <p:cNvSpPr txBox="1">
            <a:spLocks noGrp="1"/>
          </p:cNvSpPr>
          <p:nvPr>
            <p:ph type="title"/>
          </p:nvPr>
        </p:nvSpPr>
        <p:spPr>
          <a:xfrm>
            <a:off x="509859" y="430925"/>
            <a:ext cx="9386000" cy="865600"/>
          </a:xfrm>
          <a:prstGeom prst="rect">
            <a:avLst/>
          </a:prstGeom>
          <a:noFill/>
          <a:ln>
            <a:noFill/>
          </a:ln>
        </p:spPr>
        <p:txBody>
          <a:bodyPr spcFirstLastPara="1" vert="horz" wrap="square" lIns="0" tIns="0" rIns="0" bIns="0" rtlCol="0" anchor="t" anchorCtr="0">
            <a:noAutofit/>
          </a:bodyPr>
          <a:lstStyle/>
          <a:p>
            <a:pPr>
              <a:buClr>
                <a:schemeClr val="lt1"/>
              </a:buClr>
              <a:buSzPts val="1800"/>
            </a:pPr>
            <a:r>
              <a:rPr lang="en-GB" sz="2400">
                <a:solidFill>
                  <a:schemeClr val="lt1"/>
                </a:solidFill>
              </a:rPr>
              <a:t>Resources on Child Protection and Education integration</a:t>
            </a:r>
            <a:endParaRPr sz="2400">
              <a:solidFill>
                <a:schemeClr val="lt1"/>
              </a:solidFill>
            </a:endParaRPr>
          </a:p>
        </p:txBody>
      </p:sp>
      <p:sp>
        <p:nvSpPr>
          <p:cNvPr id="637" name="Google Shape;637;p86"/>
          <p:cNvSpPr txBox="1">
            <a:spLocks noGrp="1"/>
          </p:cNvSpPr>
          <p:nvPr>
            <p:ph type="body" idx="1"/>
          </p:nvPr>
        </p:nvSpPr>
        <p:spPr>
          <a:xfrm>
            <a:off x="509859" y="1237540"/>
            <a:ext cx="7077600" cy="5137200"/>
          </a:xfrm>
          <a:prstGeom prst="rect">
            <a:avLst/>
          </a:prstGeom>
          <a:noFill/>
          <a:ln>
            <a:noFill/>
          </a:ln>
        </p:spPr>
        <p:txBody>
          <a:bodyPr spcFirstLastPara="1" vert="horz" wrap="square" lIns="0" tIns="0" rIns="0" bIns="0" rtlCol="0" anchor="t" anchorCtr="0">
            <a:noAutofit/>
          </a:bodyPr>
          <a:lstStyle/>
          <a:p>
            <a:pPr marL="304792" indent="-304792">
              <a:buClr>
                <a:schemeClr val="dk1"/>
              </a:buClr>
              <a:buSzPts val="1400"/>
              <a:buFont typeface="Noto Sans Symbols"/>
              <a:buAutoNum type="arabicPeriod"/>
            </a:pPr>
            <a:r>
              <a:rPr lang="en-GB" sz="1867" b="1">
                <a:solidFill>
                  <a:schemeClr val="dk1"/>
                </a:solidFill>
              </a:rPr>
              <a:t>Nurturing Care Framework - A framework for helping children survive and thrive to transform health and human potential </a:t>
            </a:r>
            <a:r>
              <a:rPr lang="en-GB" sz="1867">
                <a:solidFill>
                  <a:schemeClr val="dk1"/>
                </a:solidFill>
              </a:rPr>
              <a:t>available via </a:t>
            </a:r>
            <a:r>
              <a:rPr lang="en-GB" sz="1867" u="sng">
                <a:solidFill>
                  <a:schemeClr val="dk1"/>
                </a:solidFill>
                <a:hlinkClick r:id="rId3">
                  <a:extLst>
                    <a:ext uri="{A12FA001-AC4F-418D-AE19-62706E023703}">
                      <ahyp:hlinkClr xmlns:ahyp="http://schemas.microsoft.com/office/drawing/2018/hyperlinkcolor" val="tx"/>
                    </a:ext>
                  </a:extLst>
                </a:hlinkClick>
              </a:rPr>
              <a:t>https://nurturing-care.org/about/what-is-the-nurturing-care-framework/</a:t>
            </a:r>
            <a:r>
              <a:rPr lang="en-GB" sz="1867">
                <a:solidFill>
                  <a:schemeClr val="dk1"/>
                </a:solidFill>
              </a:rPr>
              <a:t> </a:t>
            </a:r>
            <a:endParaRPr/>
          </a:p>
          <a:p>
            <a:pPr marL="304792" indent="-186262">
              <a:buSzPts val="1400"/>
              <a:buNone/>
            </a:pPr>
            <a:endParaRPr sz="1867">
              <a:solidFill>
                <a:schemeClr val="dk1"/>
              </a:solidFill>
            </a:endParaRPr>
          </a:p>
          <a:p>
            <a:pPr marL="304792" indent="-304792">
              <a:buClr>
                <a:schemeClr val="dk1"/>
              </a:buClr>
              <a:buSzPts val="1400"/>
              <a:buFont typeface="Noto Sans Symbols"/>
              <a:buAutoNum type="arabicPeriod"/>
            </a:pPr>
            <a:r>
              <a:rPr lang="en-GB" sz="1867" b="1">
                <a:solidFill>
                  <a:schemeClr val="dk1"/>
                </a:solidFill>
              </a:rPr>
              <a:t>Position Paper on Collaboration across Child Protection and Humanitarian Action and Education in Emergencies </a:t>
            </a:r>
            <a:r>
              <a:rPr lang="en-GB" sz="1867">
                <a:solidFill>
                  <a:schemeClr val="dk1"/>
                </a:solidFill>
              </a:rPr>
              <a:t>available via </a:t>
            </a:r>
            <a:r>
              <a:rPr lang="en-GB" sz="1867" u="sng">
                <a:solidFill>
                  <a:schemeClr val="dk1"/>
                </a:solidFill>
                <a:hlinkClick r:id="rId4">
                  <a:extLst>
                    <a:ext uri="{A12FA001-AC4F-418D-AE19-62706E023703}">
                      <ahyp:hlinkClr xmlns:ahyp="http://schemas.microsoft.com/office/drawing/2018/hyperlinkcolor" val="tx"/>
                    </a:ext>
                  </a:extLst>
                </a:hlinkClick>
              </a:rPr>
              <a:t>https://alliancecpha.org/en/child-protection-online-library/position-paper-collaboration-across-child-protection-humanitarian</a:t>
            </a:r>
            <a:r>
              <a:rPr lang="en-GB" sz="1867">
                <a:solidFill>
                  <a:schemeClr val="dk1"/>
                </a:solidFill>
              </a:rPr>
              <a:t> </a:t>
            </a:r>
            <a:endParaRPr/>
          </a:p>
          <a:p>
            <a:pPr marL="304792" indent="-186262">
              <a:buSzPts val="1400"/>
              <a:buNone/>
            </a:pPr>
            <a:endParaRPr sz="1867">
              <a:solidFill>
                <a:schemeClr val="dk1"/>
              </a:solidFill>
            </a:endParaRPr>
          </a:p>
          <a:p>
            <a:pPr marL="304792" indent="-304792">
              <a:buClr>
                <a:schemeClr val="dk1"/>
              </a:buClr>
              <a:buSzPts val="1400"/>
              <a:buFont typeface="Noto Sans Symbols"/>
              <a:buAutoNum type="arabicPeriod"/>
            </a:pPr>
            <a:r>
              <a:rPr lang="en-GB" sz="1867" b="1">
                <a:solidFill>
                  <a:schemeClr val="dk1"/>
                </a:solidFill>
              </a:rPr>
              <a:t>CP-EiE Collaboration-Key considerations during COVID-19 pandemic </a:t>
            </a:r>
            <a:r>
              <a:rPr lang="en-GB" sz="1867">
                <a:solidFill>
                  <a:schemeClr val="dk1"/>
                </a:solidFill>
              </a:rPr>
              <a:t>available via </a:t>
            </a:r>
            <a:r>
              <a:rPr lang="en-GB" sz="1867" u="sng">
                <a:solidFill>
                  <a:schemeClr val="dk1"/>
                </a:solidFill>
                <a:hlinkClick r:id="rId5">
                  <a:extLst>
                    <a:ext uri="{A12FA001-AC4F-418D-AE19-62706E023703}">
                      <ahyp:hlinkClr xmlns:ahyp="http://schemas.microsoft.com/office/drawing/2018/hyperlinkcolor" val="tx"/>
                    </a:ext>
                  </a:extLst>
                </a:hlinkClick>
              </a:rPr>
              <a:t>https://educationcluster.app.box.com/s/gl0f27xclcb1vjbve60s04tor0svjqgd</a:t>
            </a:r>
            <a:r>
              <a:rPr lang="en-GB" sz="1867">
                <a:solidFill>
                  <a:schemeClr val="dk1"/>
                </a:solidFill>
              </a:rPr>
              <a:t> </a:t>
            </a:r>
            <a:endParaRPr/>
          </a:p>
          <a:p>
            <a:pPr marL="304792" indent="-186262">
              <a:buSzPts val="1400"/>
              <a:buNone/>
            </a:pPr>
            <a:endParaRPr sz="1867">
              <a:solidFill>
                <a:schemeClr val="dk1"/>
              </a:solidFill>
            </a:endParaRPr>
          </a:p>
          <a:p>
            <a:pPr marL="304792" indent="-304792">
              <a:buClr>
                <a:schemeClr val="dk1"/>
              </a:buClr>
              <a:buSzPts val="1400"/>
              <a:buFont typeface="Noto Sans Symbols"/>
              <a:buAutoNum type="arabicPeriod"/>
            </a:pPr>
            <a:r>
              <a:rPr lang="en-GB" sz="1867" b="1">
                <a:solidFill>
                  <a:schemeClr val="dk1"/>
                </a:solidFill>
              </a:rPr>
              <a:t>Safe back to school: A Practitioner’s Guide </a:t>
            </a:r>
            <a:r>
              <a:rPr lang="en-GB" sz="1867">
                <a:solidFill>
                  <a:schemeClr val="dk1"/>
                </a:solidFill>
              </a:rPr>
              <a:t>available via </a:t>
            </a:r>
            <a:r>
              <a:rPr lang="en-GB" sz="1867" u="sng">
                <a:solidFill>
                  <a:schemeClr val="dk1"/>
                </a:solidFill>
                <a:hlinkClick r:id="rId6">
                  <a:extLst>
                    <a:ext uri="{A12FA001-AC4F-418D-AE19-62706E023703}">
                      <ahyp:hlinkClr xmlns:ahyp="http://schemas.microsoft.com/office/drawing/2018/hyperlinkcolor" val="tx"/>
                    </a:ext>
                  </a:extLst>
                </a:hlinkClick>
              </a:rPr>
              <a:t>https://educationcluster.app.box.com/v/Safeback2schoolGuide</a:t>
            </a:r>
            <a:r>
              <a:rPr lang="en-GB" sz="1867">
                <a:solidFill>
                  <a:schemeClr val="dk1"/>
                </a:solidFill>
              </a:rPr>
              <a:t> </a:t>
            </a:r>
            <a:endParaRPr/>
          </a:p>
          <a:p>
            <a:pPr marL="304792" indent="-203195">
              <a:buSzPts val="1200"/>
              <a:buNone/>
            </a:pPr>
            <a:endParaRPr sz="1600">
              <a:solidFill>
                <a:schemeClr val="dk1"/>
              </a:solidFill>
            </a:endParaRPr>
          </a:p>
          <a:p>
            <a:pPr marL="304792" indent="-203195">
              <a:buSzPts val="1200"/>
              <a:buNone/>
            </a:pPr>
            <a:endParaRPr sz="1600">
              <a:solidFill>
                <a:schemeClr val="dk1"/>
              </a:solidFill>
            </a:endParaRPr>
          </a:p>
        </p:txBody>
      </p:sp>
      <p:pic>
        <p:nvPicPr>
          <p:cNvPr id="638" name="Google Shape;638;p86"/>
          <p:cNvPicPr preferRelativeResize="0"/>
          <p:nvPr/>
        </p:nvPicPr>
        <p:blipFill rotWithShape="1">
          <a:blip r:embed="rId7">
            <a:alphaModFix/>
          </a:blip>
          <a:srcRect/>
          <a:stretch/>
        </p:blipFill>
        <p:spPr>
          <a:xfrm>
            <a:off x="9976280" y="430926"/>
            <a:ext cx="1742755" cy="360815"/>
          </a:xfrm>
          <a:prstGeom prst="rect">
            <a:avLst/>
          </a:prstGeom>
          <a:noFill/>
          <a:ln>
            <a:noFill/>
          </a:ln>
        </p:spPr>
      </p:pic>
      <p:pic>
        <p:nvPicPr>
          <p:cNvPr id="639" name="Google Shape;639;p86"/>
          <p:cNvPicPr preferRelativeResize="0"/>
          <p:nvPr/>
        </p:nvPicPr>
        <p:blipFill rotWithShape="1">
          <a:blip r:embed="rId8">
            <a:alphaModFix/>
          </a:blip>
          <a:srcRect/>
          <a:stretch/>
        </p:blipFill>
        <p:spPr>
          <a:xfrm>
            <a:off x="7668065" y="1821951"/>
            <a:ext cx="4210671" cy="367417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87"/>
          <p:cNvSpPr/>
          <p:nvPr/>
        </p:nvSpPr>
        <p:spPr>
          <a:xfrm>
            <a:off x="296333" y="324873"/>
            <a:ext cx="11582400" cy="806800"/>
          </a:xfrm>
          <a:prstGeom prst="rect">
            <a:avLst/>
          </a:prstGeom>
          <a:solidFill>
            <a:srgbClr val="ED7D31"/>
          </a:solidFill>
          <a:ln>
            <a:noFill/>
          </a:ln>
        </p:spPr>
        <p:txBody>
          <a:bodyPr spcFirstLastPara="1" wrap="square" lIns="121900" tIns="60933" rIns="121900" bIns="60933" anchor="ctr" anchorCtr="0">
            <a:noAutofit/>
          </a:bodyPr>
          <a:lstStyle/>
          <a:p>
            <a:pPr algn="ctr">
              <a:buClr>
                <a:schemeClr val="lt1"/>
              </a:buClr>
              <a:buSzPts val="1800"/>
            </a:pPr>
            <a:endParaRPr sz="2400">
              <a:solidFill>
                <a:srgbClr val="FFFFFF"/>
              </a:solidFill>
              <a:latin typeface="Gill Sans"/>
              <a:ea typeface="Gill Sans"/>
              <a:cs typeface="Gill Sans"/>
              <a:sym typeface="Gill Sans"/>
            </a:endParaRPr>
          </a:p>
        </p:txBody>
      </p:sp>
      <p:sp>
        <p:nvSpPr>
          <p:cNvPr id="646" name="Google Shape;646;p87"/>
          <p:cNvSpPr txBox="1">
            <a:spLocks noGrp="1"/>
          </p:cNvSpPr>
          <p:nvPr>
            <p:ph type="title"/>
          </p:nvPr>
        </p:nvSpPr>
        <p:spPr>
          <a:xfrm>
            <a:off x="509859" y="430925"/>
            <a:ext cx="9386000" cy="865600"/>
          </a:xfrm>
          <a:prstGeom prst="rect">
            <a:avLst/>
          </a:prstGeom>
          <a:noFill/>
          <a:ln>
            <a:noFill/>
          </a:ln>
        </p:spPr>
        <p:txBody>
          <a:bodyPr spcFirstLastPara="1" vert="horz" wrap="square" lIns="0" tIns="0" rIns="0" bIns="0" rtlCol="0" anchor="t" anchorCtr="0">
            <a:noAutofit/>
          </a:bodyPr>
          <a:lstStyle/>
          <a:p>
            <a:pPr>
              <a:buClr>
                <a:schemeClr val="lt1"/>
              </a:buClr>
              <a:buSzPts val="1700"/>
            </a:pPr>
            <a:r>
              <a:rPr lang="en-GB" sz="2267">
                <a:solidFill>
                  <a:schemeClr val="lt1"/>
                </a:solidFill>
              </a:rPr>
              <a:t>Resources on Mental Health and Psychosocial Support Integration</a:t>
            </a:r>
            <a:endParaRPr sz="2267">
              <a:solidFill>
                <a:schemeClr val="lt1"/>
              </a:solidFill>
            </a:endParaRPr>
          </a:p>
        </p:txBody>
      </p:sp>
      <p:sp>
        <p:nvSpPr>
          <p:cNvPr id="647" name="Google Shape;647;p87"/>
          <p:cNvSpPr txBox="1">
            <a:spLocks noGrp="1"/>
          </p:cNvSpPr>
          <p:nvPr>
            <p:ph type="body" idx="1"/>
          </p:nvPr>
        </p:nvSpPr>
        <p:spPr>
          <a:xfrm>
            <a:off x="509859" y="1237540"/>
            <a:ext cx="7077600" cy="5137200"/>
          </a:xfrm>
          <a:prstGeom prst="rect">
            <a:avLst/>
          </a:prstGeom>
          <a:noFill/>
          <a:ln>
            <a:noFill/>
          </a:ln>
        </p:spPr>
        <p:txBody>
          <a:bodyPr spcFirstLastPara="1" vert="horz" wrap="square" lIns="0" tIns="0" rIns="0" bIns="0" rtlCol="0" anchor="t" anchorCtr="0">
            <a:noAutofit/>
          </a:bodyPr>
          <a:lstStyle/>
          <a:p>
            <a:pPr marL="457189" indent="-457189">
              <a:buClr>
                <a:schemeClr val="dk1"/>
              </a:buClr>
              <a:buSzPts val="1600"/>
              <a:buFont typeface="Gill Sans"/>
              <a:buAutoNum type="arabicPeriod" startAt="5"/>
            </a:pPr>
            <a:r>
              <a:rPr lang="en-GB" sz="2133" b="1">
                <a:solidFill>
                  <a:schemeClr val="dk1"/>
                </a:solidFill>
              </a:rPr>
              <a:t>Briefing note on addressing mental health and psychosocial aspects of COVID-19 Outbreak </a:t>
            </a:r>
            <a:r>
              <a:rPr lang="en-GB" sz="2133">
                <a:solidFill>
                  <a:schemeClr val="dk1"/>
                </a:solidFill>
              </a:rPr>
              <a:t>available via </a:t>
            </a:r>
            <a:r>
              <a:rPr lang="en-GB" sz="2133" u="sng">
                <a:solidFill>
                  <a:schemeClr val="dk1"/>
                </a:solidFill>
                <a:hlinkClick r:id="rId3">
                  <a:extLst>
                    <a:ext uri="{A12FA001-AC4F-418D-AE19-62706E023703}">
                      <ahyp:hlinkClr xmlns:ahyp="http://schemas.microsoft.com/office/drawing/2018/hyperlinkcolor" val="tx"/>
                    </a:ext>
                  </a:extLst>
                </a:hlinkClick>
              </a:rPr>
              <a:t>https://inee.org/resources/briefing-note-addressing-mental-health-and-psychosocial-aspects-covid-19-outbreak</a:t>
            </a:r>
            <a:r>
              <a:rPr lang="en-GB" sz="2133">
                <a:solidFill>
                  <a:schemeClr val="dk1"/>
                </a:solidFill>
              </a:rPr>
              <a:t> </a:t>
            </a:r>
            <a:endParaRPr/>
          </a:p>
          <a:p>
            <a:pPr marL="457189" indent="-321725">
              <a:buSzPts val="1600"/>
              <a:buNone/>
            </a:pPr>
            <a:endParaRPr sz="2133">
              <a:solidFill>
                <a:schemeClr val="dk1"/>
              </a:solidFill>
            </a:endParaRPr>
          </a:p>
          <a:p>
            <a:pPr marL="457189" indent="-457189">
              <a:buClr>
                <a:schemeClr val="dk1"/>
              </a:buClr>
              <a:buSzPts val="1600"/>
              <a:buFont typeface="Gill Sans"/>
              <a:buAutoNum type="arabicPeriod" startAt="5"/>
            </a:pPr>
            <a:r>
              <a:rPr lang="en-GB" sz="2133" b="1">
                <a:solidFill>
                  <a:schemeClr val="dk1"/>
                </a:solidFill>
              </a:rPr>
              <a:t>Mental Health and Psychosocial Considerations During COVID-19 Outbreak </a:t>
            </a:r>
            <a:r>
              <a:rPr lang="en-GB" sz="2133">
                <a:solidFill>
                  <a:schemeClr val="dk1"/>
                </a:solidFill>
              </a:rPr>
              <a:t>available via </a:t>
            </a:r>
            <a:r>
              <a:rPr lang="en-GB" sz="2133" u="sng">
                <a:solidFill>
                  <a:schemeClr val="dk1"/>
                </a:solidFill>
                <a:hlinkClick r:id="rId4">
                  <a:extLst>
                    <a:ext uri="{A12FA001-AC4F-418D-AE19-62706E023703}">
                      <ahyp:hlinkClr xmlns:ahyp="http://schemas.microsoft.com/office/drawing/2018/hyperlinkcolor" val="tx"/>
                    </a:ext>
                  </a:extLst>
                </a:hlinkClick>
              </a:rPr>
              <a:t>https://inee.org/resources/mental-health-and-psychosocial-considerations-during-covid-19-outbreak</a:t>
            </a:r>
            <a:r>
              <a:rPr lang="en-GB" sz="2133">
                <a:solidFill>
                  <a:schemeClr val="dk1"/>
                </a:solidFill>
              </a:rPr>
              <a:t> </a:t>
            </a:r>
            <a:endParaRPr/>
          </a:p>
          <a:p>
            <a:pPr marL="457189" indent="-321725">
              <a:buSzPts val="1600"/>
              <a:buNone/>
            </a:pPr>
            <a:endParaRPr sz="2133">
              <a:solidFill>
                <a:schemeClr val="dk1"/>
              </a:solidFill>
            </a:endParaRPr>
          </a:p>
          <a:p>
            <a:pPr marL="457189" indent="-457189">
              <a:buClr>
                <a:schemeClr val="dk1"/>
              </a:buClr>
              <a:buSzPts val="1600"/>
              <a:buFont typeface="Gill Sans"/>
              <a:buAutoNum type="arabicPeriod" startAt="5"/>
            </a:pPr>
            <a:r>
              <a:rPr lang="en-GB" sz="2133" b="1">
                <a:solidFill>
                  <a:schemeClr val="dk1"/>
                </a:solidFill>
              </a:rPr>
              <a:t>Guidance for COVID-19 Prevention and Control in Schools Annex C: Mental Health and Psycho-Social Support (MHPSS) </a:t>
            </a:r>
            <a:r>
              <a:rPr lang="en-GB" sz="2133">
                <a:solidFill>
                  <a:schemeClr val="dk1"/>
                </a:solidFill>
              </a:rPr>
              <a:t>available via </a:t>
            </a:r>
            <a:r>
              <a:rPr lang="en-GB" sz="2133" u="sng">
                <a:solidFill>
                  <a:schemeClr val="dk1"/>
                </a:solidFill>
                <a:hlinkClick r:id="rId5">
                  <a:extLst>
                    <a:ext uri="{A12FA001-AC4F-418D-AE19-62706E023703}">
                      <ahyp:hlinkClr xmlns:ahyp="http://schemas.microsoft.com/office/drawing/2018/hyperlinkcolor" val="tx"/>
                    </a:ext>
                  </a:extLst>
                </a:hlinkClick>
              </a:rPr>
              <a:t>https://inee.org/resources/guidance-covid-19-prevention-and-control-schools-annex-c-mental-health-and-psycho-social</a:t>
            </a:r>
            <a:r>
              <a:rPr lang="en-GB" sz="2133">
                <a:solidFill>
                  <a:schemeClr val="dk1"/>
                </a:solidFill>
              </a:rPr>
              <a:t> </a:t>
            </a:r>
            <a:endParaRPr/>
          </a:p>
          <a:p>
            <a:pPr marL="304792" indent="-203195">
              <a:buSzPts val="1200"/>
              <a:buNone/>
            </a:pPr>
            <a:endParaRPr sz="1600">
              <a:solidFill>
                <a:schemeClr val="dk1"/>
              </a:solidFill>
            </a:endParaRPr>
          </a:p>
          <a:p>
            <a:pPr marL="304792" indent="-203195">
              <a:buSzPts val="1200"/>
              <a:buNone/>
            </a:pPr>
            <a:endParaRPr sz="1600">
              <a:solidFill>
                <a:schemeClr val="dk1"/>
              </a:solidFill>
            </a:endParaRPr>
          </a:p>
        </p:txBody>
      </p:sp>
      <p:pic>
        <p:nvPicPr>
          <p:cNvPr id="648" name="Google Shape;648;p87"/>
          <p:cNvPicPr preferRelativeResize="0"/>
          <p:nvPr/>
        </p:nvPicPr>
        <p:blipFill rotWithShape="1">
          <a:blip r:embed="rId6">
            <a:alphaModFix/>
          </a:blip>
          <a:srcRect/>
          <a:stretch/>
        </p:blipFill>
        <p:spPr>
          <a:xfrm>
            <a:off x="9976280" y="430926"/>
            <a:ext cx="1742755" cy="360815"/>
          </a:xfrm>
          <a:prstGeom prst="rect">
            <a:avLst/>
          </a:prstGeom>
          <a:noFill/>
          <a:ln>
            <a:noFill/>
          </a:ln>
        </p:spPr>
      </p:pic>
      <p:pic>
        <p:nvPicPr>
          <p:cNvPr id="649" name="Google Shape;649;p87"/>
          <p:cNvPicPr preferRelativeResize="0"/>
          <p:nvPr/>
        </p:nvPicPr>
        <p:blipFill rotWithShape="1">
          <a:blip r:embed="rId7">
            <a:alphaModFix/>
          </a:blip>
          <a:srcRect/>
          <a:stretch/>
        </p:blipFill>
        <p:spPr>
          <a:xfrm>
            <a:off x="7668065" y="1821951"/>
            <a:ext cx="4210671" cy="3674173"/>
          </a:xfrm>
          <a:prstGeom prst="rect">
            <a:avLst/>
          </a:prstGeom>
          <a:noFill/>
          <a:ln>
            <a:noFill/>
          </a:ln>
        </p:spPr>
      </p:pic>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334DCA00409374BB6027FF945AACAEF" ma:contentTypeVersion="9" ma:contentTypeDescription="Create a new document." ma:contentTypeScope="" ma:versionID="e05b8b6ec64b42ef992e8dc3df19ab86">
  <xsd:schema xmlns:xsd="http://www.w3.org/2001/XMLSchema" xmlns:xs="http://www.w3.org/2001/XMLSchema" xmlns:p="http://schemas.microsoft.com/office/2006/metadata/properties" xmlns:ns2="a923d57c-d4dd-404b-879f-afebacc791e8" targetNamespace="http://schemas.microsoft.com/office/2006/metadata/properties" ma:root="true" ma:fieldsID="a44d1b974ff437ada140ab6023ca1a81" ns2:_="">
    <xsd:import namespace="a923d57c-d4dd-404b-879f-afebacc791e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23d57c-d4dd-404b-879f-afebacc791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EE750B-BCEC-4189-AE79-464199277F86}">
  <ds:schemaRefs>
    <ds:schemaRef ds:uri="http://schemas.microsoft.com/sharepoint/v3/contenttype/forms"/>
  </ds:schemaRefs>
</ds:datastoreItem>
</file>

<file path=customXml/itemProps2.xml><?xml version="1.0" encoding="utf-8"?>
<ds:datastoreItem xmlns:ds="http://schemas.openxmlformats.org/officeDocument/2006/customXml" ds:itemID="{0554814D-2234-4F55-BB8D-6C056AEA4384}">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277910D-E995-4C0D-9A65-672D5F7D6F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23d57c-d4dd-404b-879f-afebacc791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TotalTime>
  <Words>3850</Words>
  <Application>Microsoft Macintosh PowerPoint</Application>
  <PresentationFormat>Grand écran</PresentationFormat>
  <Paragraphs>293</Paragraphs>
  <Slides>42</Slides>
  <Notes>29</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42</vt:i4>
      </vt:variant>
    </vt:vector>
  </HeadingPairs>
  <TitlesOfParts>
    <vt:vector size="52" baseType="lpstr">
      <vt:lpstr>Arial</vt:lpstr>
      <vt:lpstr>Calibri</vt:lpstr>
      <vt:lpstr>Calibri Light</vt:lpstr>
      <vt:lpstr>Courier New</vt:lpstr>
      <vt:lpstr>Gill Sans</vt:lpstr>
      <vt:lpstr>Libre Franklin</vt:lpstr>
      <vt:lpstr>Noto Sans Symbols</vt:lpstr>
      <vt:lpstr>Open Sans</vt:lpstr>
      <vt:lpstr>Poppins</vt:lpstr>
      <vt:lpstr>Tema di Office</vt:lpstr>
      <vt:lpstr>Workshop 3</vt:lpstr>
      <vt:lpstr>Overview</vt:lpstr>
      <vt:lpstr>Abstract</vt:lpstr>
      <vt:lpstr>Round of introduction</vt:lpstr>
      <vt:lpstr>Présentation PowerPoint</vt:lpstr>
      <vt:lpstr>Common Concerns in Child Protection &amp; Education during COVID-19</vt:lpstr>
      <vt:lpstr>Processes that support Child Protection &amp; Education Integration  </vt:lpstr>
      <vt:lpstr>Resources on Child Protection and Education integration</vt:lpstr>
      <vt:lpstr>Resources on Mental Health and Psychosocial Support Integration</vt:lpstr>
      <vt:lpstr>World Vision Child Protection &amp; Education Integration Pack </vt:lpstr>
      <vt:lpstr>World Vision Child Protection &amp; Education Integration Pack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Agenda of the Workshop</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Breakout Group Discussions</vt:lpstr>
      <vt:lpstr>Group 2 (Online)</vt:lpstr>
      <vt:lpstr>Group 3 (Online)</vt:lpstr>
      <vt:lpstr>Group 4 (F2F)</vt:lpstr>
      <vt:lpstr>What concrete steps will you implement (in your own work/ with partners/ in your future work)?</vt:lpstr>
      <vt:lpstr>Photos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Workshop 3</dc:title>
  <dc:creator>CARRASCO BLANCO Jessica</dc:creator>
  <cp:lastModifiedBy>Nadine Bernasconi</cp:lastModifiedBy>
  <cp:revision>115</cp:revision>
  <dcterms:created xsi:type="dcterms:W3CDTF">2021-12-04T18:52:52Z</dcterms:created>
  <dcterms:modified xsi:type="dcterms:W3CDTF">2022-01-27T14:21:36Z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0x0101004334DCA00409374BB6027FF945AACAEF</vt:lpwstr>
  </property>
</Properties>
</file>