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4" r:id="rId4"/>
    <p:sldMasterId id="2147483685" r:id="rId5"/>
    <p:sldMasterId id="2147483686" r:id="rId6"/>
  </p:sldMasterIdLst>
  <p:notesMasterIdLst>
    <p:notesMasterId r:id="rId60"/>
  </p:notesMasterIdLst>
  <p:sldIdLst>
    <p:sldId id="256" r:id="rId7"/>
    <p:sldId id="312" r:id="rId8"/>
    <p:sldId id="313"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71" r:id="rId43"/>
    <p:sldId id="272"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x="12192000" cy="6858000"/>
  <p:notesSz cx="6858000" cy="9144000"/>
  <p:embeddedFontLst>
    <p:embeddedFont>
      <p:font typeface="Amatic SC" pitchFamily="2" charset="-79"/>
      <p:regular r:id="rId61"/>
      <p:bold r:id="rId62"/>
    </p:embeddedFon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Open Sans" panose="020B0606030504020204" pitchFamily="34" charset="0"/>
      <p:regular r:id="rId69"/>
      <p:bold r:id="rId70"/>
      <p:italic r:id="rId71"/>
      <p:boldItalic r:id="rId72"/>
    </p:embeddedFont>
    <p:embeddedFont>
      <p:font typeface="Open Sans SemiBold" panose="020B0606030504020204" pitchFamily="34" charset="0"/>
      <p:regular r:id="rId73"/>
      <p:bold r:id="rId74"/>
      <p:italic r:id="rId75"/>
      <p:boldItalic r:id="rId76"/>
    </p:embeddedFont>
    <p:embeddedFont>
      <p:font typeface="Roboto" panose="02000000000000000000" pitchFamily="2" charset="0"/>
      <p:regular r:id="rId77"/>
      <p:bold r:id="rId78"/>
      <p:italic r:id="rId79"/>
      <p:boldItalic r:id="rId80"/>
    </p:embeddedFont>
    <p:embeddedFont>
      <p:font typeface="Source Sans Pro Black" panose="020F0502020204030204" pitchFamily="34" charset="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ne Bernasconi" initials="NB" lastIdx="1" clrIdx="0">
    <p:extLst>
      <p:ext uri="{19B8F6BF-5375-455C-9EA6-DF929625EA0E}">
        <p15:presenceInfo xmlns:p15="http://schemas.microsoft.com/office/powerpoint/2012/main" userId="S::nadine.bernasconi@reseaueducation.onmicrosoft.com::e3cdd8bd-0880-4c98-89c2-aacf813f73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D329C-DF62-BD9F-46C6-43B981271DA4}" v="76" dt="2021-12-22T10:24:07.461"/>
    <p1510:client id="{390A0337-B452-4429-A223-CBB8984971F7}" v="103" dt="2021-12-20T14:03:14.047"/>
    <p1510:client id="{3F15D548-22A3-4EC7-B805-75595D0F8F51}" v="489" dt="2021-12-23T16:41:57.009"/>
    <p1510:client id="{486E95F0-1066-4F0D-8F5D-3F37BB2F373C}" v="13" dt="2022-01-06T14:31:29.452"/>
    <p1510:client id="{4E3027DD-C1A4-3FDE-F63B-450E242477EA}" v="48" dt="2022-01-27T11:04:22.525"/>
    <p1510:client id="{7D359781-81D5-EE89-7C98-4AE5ECD818B9}" v="29" dt="2022-01-09T20:54:13.856"/>
    <p1510:client id="{8ECFBC81-3306-4925-9418-D5BD6E911DC5}" v="3" dt="2021-12-09T18:55:55.710"/>
    <p1510:client id="{945D0F2D-33B5-447C-AED6-7EBC61D58B08}" v="166" dt="2021-12-09T15:29:51.248"/>
    <p1510:client id="{B2117093-6618-4384-B04F-B606925043B9}" v="230" dt="2022-01-03T09:23:04.549"/>
    <p1510:client id="{BA6D3306-234E-40E3-8942-E5D966B76EB2}" v="1" dt="2021-12-09T18:23:56.591"/>
    <p1510:client id="{BDDB0286-DD5F-420F-9239-9A42835F62DC}" v="125" dt="2022-01-05T14:52:40.241"/>
    <p1510:client id="{CD23958C-7D78-44A5-AB75-1C9C60C821F4}" v="1" dt="2021-12-23T12:50:13.760"/>
    <p1510:client id="{FB268957-0DE7-417C-A1BA-8056B80B9C36}" v="33" dt="2021-12-20T13:54:05.068"/>
  </p1510:revLst>
</p1510:revInfo>
</file>

<file path=ppt/tableStyles.xml><?xml version="1.0" encoding="utf-8"?>
<a:tblStyleLst xmlns:a="http://schemas.openxmlformats.org/drawingml/2006/main" def="{1F739578-4202-4923-8465-76CFE5FB3A7C}">
  <a:tblStyle styleId="{1F739578-4202-4923-8465-76CFE5FB3A7C}" styleName="Table_0">
    <a:wholeTbl>
      <a:tcTxStyle b="off" i="off">
        <a:font>
          <a:latin typeface="Calibri"/>
          <a:ea typeface="Calibri"/>
          <a:cs typeface="Calibri"/>
        </a:font>
        <a:schemeClr val="dk1"/>
      </a:tcTxStyle>
      <a:tcStyle>
        <a:tcBdr>
          <a:left>
            <a:ln w="12700" cap="flat" cmpd="sng">
              <a:solidFill>
                <a:schemeClr val="accent4"/>
              </a:solidFill>
              <a:prstDash val="solid"/>
              <a:round/>
              <a:headEnd type="none" w="sm" len="sm"/>
              <a:tailEnd type="none" w="sm" len="sm"/>
            </a:ln>
          </a:left>
          <a:right>
            <a:ln w="12700" cap="flat" cmpd="sng">
              <a:solidFill>
                <a:schemeClr val="accent4"/>
              </a:solidFill>
              <a:prstDash val="solid"/>
              <a:round/>
              <a:headEnd type="none" w="sm" len="sm"/>
              <a:tailEnd type="none" w="sm" len="sm"/>
            </a:ln>
          </a:right>
          <a:top>
            <a:ln w="12700" cap="flat" cmpd="sng">
              <a:solidFill>
                <a:schemeClr val="accent4"/>
              </a:solidFill>
              <a:prstDash val="solid"/>
              <a:round/>
              <a:headEnd type="none" w="sm" len="sm"/>
              <a:tailEnd type="none" w="sm" len="sm"/>
            </a:ln>
          </a:top>
          <a:bottom>
            <a:ln w="12700" cap="flat" cmpd="sng">
              <a:solidFill>
                <a:schemeClr val="accent4"/>
              </a:solidFill>
              <a:prstDash val="solid"/>
              <a:round/>
              <a:headEnd type="none" w="sm" len="sm"/>
              <a:tailEnd type="none" w="sm" len="sm"/>
            </a:ln>
          </a:bottom>
          <a:insideH>
            <a:ln w="12700" cap="flat" cmpd="sng">
              <a:solidFill>
                <a:schemeClr val="accent4"/>
              </a:solidFill>
              <a:prstDash val="solid"/>
              <a:round/>
              <a:headEnd type="none" w="sm" len="sm"/>
              <a:tailEnd type="none" w="sm" len="sm"/>
            </a:ln>
          </a:insideH>
          <a:insideV>
            <a:ln w="12700" cap="flat" cmpd="sng">
              <a:solidFill>
                <a:schemeClr val="accent4"/>
              </a:solidFill>
              <a:prstDash val="solid"/>
              <a:round/>
              <a:headEnd type="none" w="sm" len="sm"/>
              <a:tailEnd type="none" w="sm" len="sm"/>
            </a:ln>
          </a:insideV>
        </a:tcBdr>
        <a:fill>
          <a:solidFill>
            <a:srgbClr val="FFF4E6"/>
          </a:solidFill>
        </a:fill>
      </a:tcStyle>
    </a:wholeTbl>
    <a:band1H>
      <a:tcTxStyle b="off" i="off"/>
      <a:tcStyle>
        <a:tcBdr/>
        <a:fill>
          <a:solidFill>
            <a:srgbClr val="FFE8CA"/>
          </a:solidFill>
        </a:fill>
      </a:tcStyle>
    </a:band1H>
    <a:band2H>
      <a:tcTxStyle b="off" i="off"/>
      <a:tcStyle>
        <a:tcBdr/>
      </a:tcStyle>
    </a:band2H>
    <a:band1V>
      <a:tcTxStyle b="off" i="off"/>
      <a:tcStyle>
        <a:tcBdr/>
        <a:fill>
          <a:solidFill>
            <a:srgbClr val="FFE8CA"/>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4"/>
              </a:solidFill>
              <a:prstDash val="solid"/>
              <a:round/>
              <a:headEnd type="none" w="sm" len="sm"/>
              <a:tailEnd type="none" w="sm" len="sm"/>
            </a:ln>
          </a:top>
        </a:tcBdr>
        <a:fill>
          <a:solidFill>
            <a:srgbClr val="FFF4E6"/>
          </a:solidFill>
        </a:fill>
      </a:tcStyle>
    </a:lastRow>
    <a:seCell>
      <a:tcTxStyle b="off" i="off"/>
      <a:tcStyle>
        <a:tcBdr/>
      </a:tcStyle>
    </a:seCell>
    <a:swCell>
      <a:tcTxStyle b="off" i="off"/>
      <a:tcStyle>
        <a:tcBdr/>
      </a:tcStyle>
    </a:swCell>
    <a:firstRow>
      <a:tcTxStyle b="on" i="off"/>
      <a:tcStyle>
        <a:tcBdr/>
        <a:fill>
          <a:solidFill>
            <a:srgbClr val="FFF4E6"/>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2"/>
  </p:normalViewPr>
  <p:slideViewPr>
    <p:cSldViewPr snapToGrid="0">
      <p:cViewPr varScale="1">
        <p:scale>
          <a:sx n="100" d="100"/>
          <a:sy n="100" d="100"/>
        </p:scale>
        <p:origin x="10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commentAuthors" Target="commentAuthors.xml"/><Relationship Id="rId89" Type="http://schemas.microsoft.com/office/2016/11/relationships/changesInfo" Target="changesInfos/changesInfo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6.fntdata"/><Relationship Id="rId7" Type="http://schemas.openxmlformats.org/officeDocument/2006/relationships/slide" Target="slides/slide1.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6.fntdata"/><Relationship Id="rId87" Type="http://schemas.openxmlformats.org/officeDocument/2006/relationships/theme" Target="theme/theme1.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Bernasconi" userId="S::nadine.bernasconi@reseaueducation.onmicrosoft.com::e3cdd8bd-0880-4c98-89c2-aacf813f739d" providerId="AD" clId="Web-{3F15D548-22A3-4EC7-B805-75595D0F8F51}"/>
    <pc:docChg chg="modSld">
      <pc:chgData name="Nadine Bernasconi" userId="S::nadine.bernasconi@reseaueducation.onmicrosoft.com::e3cdd8bd-0880-4c98-89c2-aacf813f739d" providerId="AD" clId="Web-{3F15D548-22A3-4EC7-B805-75595D0F8F51}" dt="2021-12-23T16:41:56.650" v="275" actId="20577"/>
      <pc:docMkLst>
        <pc:docMk/>
      </pc:docMkLst>
      <pc:sldChg chg="modSp">
        <pc:chgData name="Nadine Bernasconi" userId="S::nadine.bernasconi@reseaueducation.onmicrosoft.com::e3cdd8bd-0880-4c98-89c2-aacf813f739d" providerId="AD" clId="Web-{3F15D548-22A3-4EC7-B805-75595D0F8F51}" dt="2021-12-23T16:33:06.009" v="127" actId="1076"/>
        <pc:sldMkLst>
          <pc:docMk/>
          <pc:sldMk cId="0" sldId="260"/>
        </pc:sldMkLst>
        <pc:spChg chg="mod">
          <ac:chgData name="Nadine Bernasconi" userId="S::nadine.bernasconi@reseaueducation.onmicrosoft.com::e3cdd8bd-0880-4c98-89c2-aacf813f739d" providerId="AD" clId="Web-{3F15D548-22A3-4EC7-B805-75595D0F8F51}" dt="2021-12-23T16:33:06.009" v="127" actId="1076"/>
          <ac:spMkLst>
            <pc:docMk/>
            <pc:sldMk cId="0" sldId="260"/>
            <ac:spMk id="312" creationId="{00000000-0000-0000-0000-000000000000}"/>
          </ac:spMkLst>
        </pc:spChg>
      </pc:sldChg>
      <pc:sldChg chg="addSp modSp">
        <pc:chgData name="Nadine Bernasconi" userId="S::nadine.bernasconi@reseaueducation.onmicrosoft.com::e3cdd8bd-0880-4c98-89c2-aacf813f739d" providerId="AD" clId="Web-{3F15D548-22A3-4EC7-B805-75595D0F8F51}" dt="2021-12-23T16:38:01.609" v="227" actId="20577"/>
        <pc:sldMkLst>
          <pc:docMk/>
          <pc:sldMk cId="4386298" sldId="305"/>
        </pc:sldMkLst>
        <pc:spChg chg="add mod">
          <ac:chgData name="Nadine Bernasconi" userId="S::nadine.bernasconi@reseaueducation.onmicrosoft.com::e3cdd8bd-0880-4c98-89c2-aacf813f739d" providerId="AD" clId="Web-{3F15D548-22A3-4EC7-B805-75595D0F8F51}" dt="2021-12-23T16:38:01.609" v="227" actId="20577"/>
          <ac:spMkLst>
            <pc:docMk/>
            <pc:sldMk cId="4386298" sldId="305"/>
            <ac:spMk id="3" creationId="{CC1BD806-5A39-494C-9EAB-7322ED506D22}"/>
          </ac:spMkLst>
        </pc:spChg>
        <pc:picChg chg="mod">
          <ac:chgData name="Nadine Bernasconi" userId="S::nadine.bernasconi@reseaueducation.onmicrosoft.com::e3cdd8bd-0880-4c98-89c2-aacf813f739d" providerId="AD" clId="Web-{3F15D548-22A3-4EC7-B805-75595D0F8F51}" dt="2021-12-23T16:23:56.871" v="3" actId="1076"/>
          <ac:picMkLst>
            <pc:docMk/>
            <pc:sldMk cId="4386298" sldId="305"/>
            <ac:picMk id="5" creationId="{FF91D7ED-1087-4041-8127-5D8E6D835777}"/>
          </ac:picMkLst>
        </pc:picChg>
      </pc:sldChg>
      <pc:sldChg chg="addSp delSp modSp">
        <pc:chgData name="Nadine Bernasconi" userId="S::nadine.bernasconi@reseaueducation.onmicrosoft.com::e3cdd8bd-0880-4c98-89c2-aacf813f739d" providerId="AD" clId="Web-{3F15D548-22A3-4EC7-B805-75595D0F8F51}" dt="2021-12-23T16:41:56.650" v="275" actId="20577"/>
        <pc:sldMkLst>
          <pc:docMk/>
          <pc:sldMk cId="4203010931" sldId="306"/>
        </pc:sldMkLst>
        <pc:spChg chg="add del mod">
          <ac:chgData name="Nadine Bernasconi" userId="S::nadine.bernasconi@reseaueducation.onmicrosoft.com::e3cdd8bd-0880-4c98-89c2-aacf813f739d" providerId="AD" clId="Web-{3F15D548-22A3-4EC7-B805-75595D0F8F51}" dt="2021-12-23T16:24:21.981" v="20"/>
          <ac:spMkLst>
            <pc:docMk/>
            <pc:sldMk cId="4203010931" sldId="306"/>
            <ac:spMk id="3" creationId="{A31875A6-ADB7-4CCF-9D0F-A3C46A862A34}"/>
          </ac:spMkLst>
        </pc:spChg>
        <pc:spChg chg="add">
          <ac:chgData name="Nadine Bernasconi" userId="S::nadine.bernasconi@reseaueducation.onmicrosoft.com::e3cdd8bd-0880-4c98-89c2-aacf813f739d" providerId="AD" clId="Web-{3F15D548-22A3-4EC7-B805-75595D0F8F51}" dt="2021-12-23T16:24:27.949" v="21"/>
          <ac:spMkLst>
            <pc:docMk/>
            <pc:sldMk cId="4203010931" sldId="306"/>
            <ac:spMk id="4" creationId="{E7D6752F-4D1C-49F9-8F78-E7780D8DEC3B}"/>
          </ac:spMkLst>
        </pc:spChg>
        <pc:spChg chg="add mod">
          <ac:chgData name="Nadine Bernasconi" userId="S::nadine.bernasconi@reseaueducation.onmicrosoft.com::e3cdd8bd-0880-4c98-89c2-aacf813f739d" providerId="AD" clId="Web-{3F15D548-22A3-4EC7-B805-75595D0F8F51}" dt="2021-12-23T16:41:56.650" v="275" actId="20577"/>
          <ac:spMkLst>
            <pc:docMk/>
            <pc:sldMk cId="4203010931" sldId="306"/>
            <ac:spMk id="7" creationId="{9B2B05C8-146B-475E-B2B7-AB93685C57C0}"/>
          </ac:spMkLst>
        </pc:spChg>
        <pc:picChg chg="mod">
          <ac:chgData name="Nadine Bernasconi" userId="S::nadine.bernasconi@reseaueducation.onmicrosoft.com::e3cdd8bd-0880-4c98-89c2-aacf813f739d" providerId="AD" clId="Web-{3F15D548-22A3-4EC7-B805-75595D0F8F51}" dt="2021-12-23T16:24:17.090" v="17" actId="1076"/>
          <ac:picMkLst>
            <pc:docMk/>
            <pc:sldMk cId="4203010931" sldId="306"/>
            <ac:picMk id="5" creationId="{D040F5F3-ED33-7640-8538-6EE656E9DEE7}"/>
          </ac:picMkLst>
        </pc:picChg>
      </pc:sldChg>
      <pc:sldChg chg="addSp modSp">
        <pc:chgData name="Nadine Bernasconi" userId="S::nadine.bernasconi@reseaueducation.onmicrosoft.com::e3cdd8bd-0880-4c98-89c2-aacf813f739d" providerId="AD" clId="Web-{3F15D548-22A3-4EC7-B805-75595D0F8F51}" dt="2021-12-23T16:36:35.717" v="179" actId="20577"/>
        <pc:sldMkLst>
          <pc:docMk/>
          <pc:sldMk cId="610537439" sldId="307"/>
        </pc:sldMkLst>
        <pc:spChg chg="add mod">
          <ac:chgData name="Nadine Bernasconi" userId="S::nadine.bernasconi@reseaueducation.onmicrosoft.com::e3cdd8bd-0880-4c98-89c2-aacf813f739d" providerId="AD" clId="Web-{3F15D548-22A3-4EC7-B805-75595D0F8F51}" dt="2021-12-23T16:36:35.717" v="179" actId="20577"/>
          <ac:spMkLst>
            <pc:docMk/>
            <pc:sldMk cId="610537439" sldId="307"/>
            <ac:spMk id="3" creationId="{5EAB2039-60CB-49C9-A6EB-80212BC024A1}"/>
          </ac:spMkLst>
        </pc:spChg>
        <pc:spChg chg="add mod">
          <ac:chgData name="Nadine Bernasconi" userId="S::nadine.bernasconi@reseaueducation.onmicrosoft.com::e3cdd8bd-0880-4c98-89c2-aacf813f739d" providerId="AD" clId="Web-{3F15D548-22A3-4EC7-B805-75595D0F8F51}" dt="2021-12-23T16:32:16.930" v="126" actId="20577"/>
          <ac:spMkLst>
            <pc:docMk/>
            <pc:sldMk cId="610537439" sldId="307"/>
            <ac:spMk id="6" creationId="{07407B23-2F9A-49EA-9B24-38CA5DC6F051}"/>
          </ac:spMkLst>
        </pc:spChg>
        <pc:picChg chg="mod">
          <ac:chgData name="Nadine Bernasconi" userId="S::nadine.bernasconi@reseaueducation.onmicrosoft.com::e3cdd8bd-0880-4c98-89c2-aacf813f739d" providerId="AD" clId="Web-{3F15D548-22A3-4EC7-B805-75595D0F8F51}" dt="2021-12-23T16:24:33.934" v="23" actId="1076"/>
          <ac:picMkLst>
            <pc:docMk/>
            <pc:sldMk cId="610537439" sldId="307"/>
            <ac:picMk id="5" creationId="{D454E2E9-C4AC-9E49-85D0-8FE1063C2981}"/>
          </ac:picMkLst>
        </pc:picChg>
      </pc:sldChg>
      <pc:sldChg chg="addSp modSp">
        <pc:chgData name="Nadine Bernasconi" userId="S::nadine.bernasconi@reseaueducation.onmicrosoft.com::e3cdd8bd-0880-4c98-89c2-aacf813f739d" providerId="AD" clId="Web-{3F15D548-22A3-4EC7-B805-75595D0F8F51}" dt="2021-12-23T16:38:46.456" v="250" actId="14100"/>
        <pc:sldMkLst>
          <pc:docMk/>
          <pc:sldMk cId="3155326953" sldId="308"/>
        </pc:sldMkLst>
        <pc:spChg chg="add mod">
          <ac:chgData name="Nadine Bernasconi" userId="S::nadine.bernasconi@reseaueducation.onmicrosoft.com::e3cdd8bd-0880-4c98-89c2-aacf813f739d" providerId="AD" clId="Web-{3F15D548-22A3-4EC7-B805-75595D0F8F51}" dt="2021-12-23T16:38:46.456" v="250" actId="14100"/>
          <ac:spMkLst>
            <pc:docMk/>
            <pc:sldMk cId="3155326953" sldId="308"/>
            <ac:spMk id="3" creationId="{B9333A58-B1A4-49B0-8EDD-86BF04720010}"/>
          </ac:spMkLst>
        </pc:spChg>
        <pc:spChg chg="add mod">
          <ac:chgData name="Nadine Bernasconi" userId="S::nadine.bernasconi@reseaueducation.onmicrosoft.com::e3cdd8bd-0880-4c98-89c2-aacf813f739d" providerId="AD" clId="Web-{3F15D548-22A3-4EC7-B805-75595D0F8F51}" dt="2021-12-23T16:38:40.518" v="249" actId="20577"/>
          <ac:spMkLst>
            <pc:docMk/>
            <pc:sldMk cId="3155326953" sldId="308"/>
            <ac:spMk id="6" creationId="{4AC3CC8C-E75C-4946-AA0C-5DDD63452F1E}"/>
          </ac:spMkLst>
        </pc:spChg>
        <pc:picChg chg="mod">
          <ac:chgData name="Nadine Bernasconi" userId="S::nadine.bernasconi@reseaueducation.onmicrosoft.com::e3cdd8bd-0880-4c98-89c2-aacf813f739d" providerId="AD" clId="Web-{3F15D548-22A3-4EC7-B805-75595D0F8F51}" dt="2021-12-23T16:24:43.856" v="27" actId="1076"/>
          <ac:picMkLst>
            <pc:docMk/>
            <pc:sldMk cId="3155326953" sldId="308"/>
            <ac:picMk id="5" creationId="{28F712AC-ACE8-4A4C-A45E-14598E0FFF2A}"/>
          </ac:picMkLst>
        </pc:picChg>
      </pc:sldChg>
    </pc:docChg>
  </pc:docChgLst>
  <pc:docChgLst>
    <pc:chgData name="Thibaut Lauwerier" userId="S::thibaut.lauwerier_unige.ch#ext#@reseaueducation.onmicrosoft.com::20e115e2-b3aa-4364-b3a6-ae18c0cb9aac" providerId="AD" clId="Web-{B2117093-6618-4384-B04F-B606925043B9}"/>
    <pc:docChg chg="modSld">
      <pc:chgData name="Thibaut Lauwerier" userId="S::thibaut.lauwerier_unige.ch#ext#@reseaueducation.onmicrosoft.com::20e115e2-b3aa-4364-b3a6-ae18c0cb9aac" providerId="AD" clId="Web-{B2117093-6618-4384-B04F-B606925043B9}" dt="2022-01-03T09:23:04.549" v="127" actId="14100"/>
      <pc:docMkLst>
        <pc:docMk/>
      </pc:docMkLst>
      <pc:sldChg chg="modSp">
        <pc:chgData name="Thibaut Lauwerier" userId="S::thibaut.lauwerier_unige.ch#ext#@reseaueducation.onmicrosoft.com::20e115e2-b3aa-4364-b3a6-ae18c0cb9aac" providerId="AD" clId="Web-{B2117093-6618-4384-B04F-B606925043B9}" dt="2022-01-03T09:23:04.549" v="127" actId="14100"/>
        <pc:sldMkLst>
          <pc:docMk/>
          <pc:sldMk cId="0" sldId="262"/>
        </pc:sldMkLst>
        <pc:picChg chg="mod">
          <ac:chgData name="Thibaut Lauwerier" userId="S::thibaut.lauwerier_unige.ch#ext#@reseaueducation.onmicrosoft.com::20e115e2-b3aa-4364-b3a6-ae18c0cb9aac" providerId="AD" clId="Web-{B2117093-6618-4384-B04F-B606925043B9}" dt="2022-01-03T09:23:04.549" v="127" actId="14100"/>
          <ac:picMkLst>
            <pc:docMk/>
            <pc:sldMk cId="0" sldId="262"/>
            <ac:picMk id="2" creationId="{1040CB42-1F24-7148-BFE0-CFFFC6AA0B36}"/>
          </ac:picMkLst>
        </pc:picChg>
      </pc:sldChg>
      <pc:sldChg chg="modSp">
        <pc:chgData name="Thibaut Lauwerier" userId="S::thibaut.lauwerier_unige.ch#ext#@reseaueducation.onmicrosoft.com::20e115e2-b3aa-4364-b3a6-ae18c0cb9aac" providerId="AD" clId="Web-{B2117093-6618-4384-B04F-B606925043B9}" dt="2022-01-03T09:21:19.204" v="125" actId="20577"/>
        <pc:sldMkLst>
          <pc:docMk/>
          <pc:sldMk cId="4386298" sldId="305"/>
        </pc:sldMkLst>
        <pc:spChg chg="mod">
          <ac:chgData name="Thibaut Lauwerier" userId="S::thibaut.lauwerier_unige.ch#ext#@reseaueducation.onmicrosoft.com::20e115e2-b3aa-4364-b3a6-ae18c0cb9aac" providerId="AD" clId="Web-{B2117093-6618-4384-B04F-B606925043B9}" dt="2022-01-03T09:21:19.204" v="125" actId="20577"/>
          <ac:spMkLst>
            <pc:docMk/>
            <pc:sldMk cId="4386298" sldId="305"/>
            <ac:spMk id="3" creationId="{CC1BD806-5A39-494C-9EAB-7322ED506D22}"/>
          </ac:spMkLst>
        </pc:spChg>
      </pc:sldChg>
    </pc:docChg>
  </pc:docChgLst>
  <pc:docChgLst>
    <pc:chgData name="Nadine Bernasconi" userId="S::nadine.bernasconi@reseaueducation.onmicrosoft.com::e3cdd8bd-0880-4c98-89c2-aacf813f739d" providerId="AD" clId="Web-{BDDB0286-DD5F-420F-9239-9A42835F62DC}"/>
    <pc:docChg chg="modSld">
      <pc:chgData name="Nadine Bernasconi" userId="S::nadine.bernasconi@reseaueducation.onmicrosoft.com::e3cdd8bd-0880-4c98-89c2-aacf813f739d" providerId="AD" clId="Web-{BDDB0286-DD5F-420F-9239-9A42835F62DC}" dt="2022-01-05T14:52:40.241" v="77" actId="1076"/>
      <pc:docMkLst>
        <pc:docMk/>
      </pc:docMkLst>
      <pc:sldChg chg="addSp delSp modSp">
        <pc:chgData name="Nadine Bernasconi" userId="S::nadine.bernasconi@reseaueducation.onmicrosoft.com::e3cdd8bd-0880-4c98-89c2-aacf813f739d" providerId="AD" clId="Web-{BDDB0286-DD5F-420F-9239-9A42835F62DC}" dt="2022-01-05T14:52:40.241" v="77" actId="1076"/>
        <pc:sldMkLst>
          <pc:docMk/>
          <pc:sldMk cId="0" sldId="256"/>
        </pc:sldMkLst>
        <pc:spChg chg="del">
          <ac:chgData name="Nadine Bernasconi" userId="S::nadine.bernasconi@reseaueducation.onmicrosoft.com::e3cdd8bd-0880-4c98-89c2-aacf813f739d" providerId="AD" clId="Web-{BDDB0286-DD5F-420F-9239-9A42835F62DC}" dt="2022-01-05T14:50:34.318" v="43"/>
          <ac:spMkLst>
            <pc:docMk/>
            <pc:sldMk cId="0" sldId="256"/>
            <ac:spMk id="5" creationId="{5DAE1151-2F12-49FF-81DD-945E5C51C771}"/>
          </ac:spMkLst>
        </pc:spChg>
        <pc:spChg chg="add mod">
          <ac:chgData name="Nadine Bernasconi" userId="S::nadine.bernasconi@reseaueducation.onmicrosoft.com::e3cdd8bd-0880-4c98-89c2-aacf813f739d" providerId="AD" clId="Web-{BDDB0286-DD5F-420F-9239-9A42835F62DC}" dt="2022-01-05T14:48:54.426" v="17" actId="1076"/>
          <ac:spMkLst>
            <pc:docMk/>
            <pc:sldMk cId="0" sldId="256"/>
            <ac:spMk id="13" creationId="{3FA076A1-4BE6-4300-A0D6-0770BEE3056A}"/>
          </ac:spMkLst>
        </pc:spChg>
        <pc:spChg chg="add del">
          <ac:chgData name="Nadine Bernasconi" userId="S::nadine.bernasconi@reseaueducation.onmicrosoft.com::e3cdd8bd-0880-4c98-89c2-aacf813f739d" providerId="AD" clId="Web-{BDDB0286-DD5F-420F-9239-9A42835F62DC}" dt="2022-01-05T14:50:33.099" v="42"/>
          <ac:spMkLst>
            <pc:docMk/>
            <pc:sldMk cId="0" sldId="256"/>
            <ac:spMk id="14" creationId="{94B0C755-EDB9-43AC-A3AA-22F20034BFD1}"/>
          </ac:spMkLst>
        </pc:spChg>
        <pc:spChg chg="add mod">
          <ac:chgData name="Nadine Bernasconi" userId="S::nadine.bernasconi@reseaueducation.onmicrosoft.com::e3cdd8bd-0880-4c98-89c2-aacf813f739d" providerId="AD" clId="Web-{BDDB0286-DD5F-420F-9239-9A42835F62DC}" dt="2022-01-05T14:50:18.161" v="41" actId="1076"/>
          <ac:spMkLst>
            <pc:docMk/>
            <pc:sldMk cId="0" sldId="256"/>
            <ac:spMk id="15" creationId="{10586B02-7A4B-42B3-8F29-4F1E6E7BF48F}"/>
          </ac:spMkLst>
        </pc:spChg>
        <pc:spChg chg="add mod">
          <ac:chgData name="Nadine Bernasconi" userId="S::nadine.bernasconi@reseaueducation.onmicrosoft.com::e3cdd8bd-0880-4c98-89c2-aacf813f739d" providerId="AD" clId="Web-{BDDB0286-DD5F-420F-9239-9A42835F62DC}" dt="2022-01-05T14:51:32.631" v="50" actId="20577"/>
          <ac:spMkLst>
            <pc:docMk/>
            <pc:sldMk cId="0" sldId="256"/>
            <ac:spMk id="16" creationId="{23DD0B23-45D5-4663-B4FB-2A0BD6E2F02B}"/>
          </ac:spMkLst>
        </pc:spChg>
        <pc:spChg chg="add mod">
          <ac:chgData name="Nadine Bernasconi" userId="S::nadine.bernasconi@reseaueducation.onmicrosoft.com::e3cdd8bd-0880-4c98-89c2-aacf813f739d" providerId="AD" clId="Web-{BDDB0286-DD5F-420F-9239-9A42835F62DC}" dt="2022-01-05T14:52:40.241" v="77" actId="1076"/>
          <ac:spMkLst>
            <pc:docMk/>
            <pc:sldMk cId="0" sldId="256"/>
            <ac:spMk id="17" creationId="{DA396A4B-5BA2-46AB-8F97-442A27C2858D}"/>
          </ac:spMkLst>
        </pc:spChg>
        <pc:picChg chg="mod">
          <ac:chgData name="Nadine Bernasconi" userId="S::nadine.bernasconi@reseaueducation.onmicrosoft.com::e3cdd8bd-0880-4c98-89c2-aacf813f739d" providerId="AD" clId="Web-{BDDB0286-DD5F-420F-9239-9A42835F62DC}" dt="2022-01-05T14:50:13.365" v="40" actId="1076"/>
          <ac:picMkLst>
            <pc:docMk/>
            <pc:sldMk cId="0" sldId="256"/>
            <ac:picMk id="2" creationId="{DB164E8A-D604-435A-8982-0A199650CBD1}"/>
          </ac:picMkLst>
        </pc:picChg>
        <pc:picChg chg="mod">
          <ac:chgData name="Nadine Bernasconi" userId="S::nadine.bernasconi@reseaueducation.onmicrosoft.com::e3cdd8bd-0880-4c98-89c2-aacf813f739d" providerId="AD" clId="Web-{BDDB0286-DD5F-420F-9239-9A42835F62DC}" dt="2022-01-05T14:48:45.238" v="8" actId="1076"/>
          <ac:picMkLst>
            <pc:docMk/>
            <pc:sldMk cId="0" sldId="256"/>
            <ac:picMk id="4" creationId="{4B9B44D3-2E50-44A3-8C03-9639572A517B}"/>
          </ac:picMkLst>
        </pc:picChg>
        <pc:picChg chg="del mod">
          <ac:chgData name="Nadine Bernasconi" userId="S::nadine.bernasconi@reseaueducation.onmicrosoft.com::e3cdd8bd-0880-4c98-89c2-aacf813f739d" providerId="AD" clId="Web-{BDDB0286-DD5F-420F-9239-9A42835F62DC}" dt="2022-01-05T14:49:01.051" v="19"/>
          <ac:picMkLst>
            <pc:docMk/>
            <pc:sldMk cId="0" sldId="256"/>
            <ac:picMk id="11" creationId="{642E999E-4E8A-4B23-A865-5D3A3E0D6698}"/>
          </ac:picMkLst>
        </pc:picChg>
      </pc:sldChg>
    </pc:docChg>
  </pc:docChgLst>
  <pc:docChgLst>
    <pc:chgData name="Nadine Bernasconi" userId="S::nadine.bernasconi@reseaueducation.onmicrosoft.com::e3cdd8bd-0880-4c98-89c2-aacf813f739d" providerId="AD" clId="Web-{7D359781-81D5-EE89-7C98-4AE5ECD818B9}"/>
    <pc:docChg chg="modSld">
      <pc:chgData name="Nadine Bernasconi" userId="S::nadine.bernasconi@reseaueducation.onmicrosoft.com::e3cdd8bd-0880-4c98-89c2-aacf813f739d" providerId="AD" clId="Web-{7D359781-81D5-EE89-7C98-4AE5ECD818B9}" dt="2022-01-09T20:54:12.872" v="24" actId="20577"/>
      <pc:docMkLst>
        <pc:docMk/>
      </pc:docMkLst>
      <pc:sldChg chg="addSp delSp modSp">
        <pc:chgData name="Nadine Bernasconi" userId="S::nadine.bernasconi@reseaueducation.onmicrosoft.com::e3cdd8bd-0880-4c98-89c2-aacf813f739d" providerId="AD" clId="Web-{7D359781-81D5-EE89-7C98-4AE5ECD818B9}" dt="2022-01-09T20:52:47.183" v="14"/>
        <pc:sldMkLst>
          <pc:docMk/>
          <pc:sldMk cId="0" sldId="262"/>
        </pc:sldMkLst>
        <pc:spChg chg="add del mod">
          <ac:chgData name="Nadine Bernasconi" userId="S::nadine.bernasconi@reseaueducation.onmicrosoft.com::e3cdd8bd-0880-4c98-89c2-aacf813f739d" providerId="AD" clId="Web-{7D359781-81D5-EE89-7C98-4AE5ECD818B9}" dt="2022-01-09T20:52:16.413" v="6"/>
          <ac:spMkLst>
            <pc:docMk/>
            <pc:sldMk cId="0" sldId="262"/>
            <ac:spMk id="3" creationId="{22046BC6-5B98-4BE2-8865-5F8468B7C14F}"/>
          </ac:spMkLst>
        </pc:spChg>
        <pc:spChg chg="add del">
          <ac:chgData name="Nadine Bernasconi" userId="S::nadine.bernasconi@reseaueducation.onmicrosoft.com::e3cdd8bd-0880-4c98-89c2-aacf813f739d" providerId="AD" clId="Web-{7D359781-81D5-EE89-7C98-4AE5ECD818B9}" dt="2022-01-09T20:52:47.183" v="14"/>
          <ac:spMkLst>
            <pc:docMk/>
            <pc:sldMk cId="0" sldId="262"/>
            <ac:spMk id="5" creationId="{CEB93663-7884-4B0F-9435-B291EBDC17D0}"/>
          </ac:spMkLst>
        </pc:spChg>
        <pc:spChg chg="add del">
          <ac:chgData name="Nadine Bernasconi" userId="S::nadine.bernasconi@reseaueducation.onmicrosoft.com::e3cdd8bd-0880-4c98-89c2-aacf813f739d" providerId="AD" clId="Web-{7D359781-81D5-EE89-7C98-4AE5ECD818B9}" dt="2022-01-09T20:52:44.761" v="13"/>
          <ac:spMkLst>
            <pc:docMk/>
            <pc:sldMk cId="0" sldId="262"/>
            <ac:spMk id="6" creationId="{6D2EDA8F-13CD-4E38-B03F-2A3AA4E33E7C}"/>
          </ac:spMkLst>
        </pc:spChg>
        <pc:picChg chg="add mod">
          <ac:chgData name="Nadine Bernasconi" userId="S::nadine.bernasconi@reseaueducation.onmicrosoft.com::e3cdd8bd-0880-4c98-89c2-aacf813f739d" providerId="AD" clId="Web-{7D359781-81D5-EE89-7C98-4AE5ECD818B9}" dt="2022-01-09T20:52:41.683" v="12" actId="1076"/>
          <ac:picMkLst>
            <pc:docMk/>
            <pc:sldMk cId="0" sldId="262"/>
            <ac:picMk id="4" creationId="{5A0655BF-8968-4FA5-8DAF-B18818E9085F}"/>
          </ac:picMkLst>
        </pc:picChg>
      </pc:sldChg>
      <pc:sldChg chg="addSp modSp">
        <pc:chgData name="Nadine Bernasconi" userId="S::nadine.bernasconi@reseaueducation.onmicrosoft.com::e3cdd8bd-0880-4c98-89c2-aacf813f739d" providerId="AD" clId="Web-{7D359781-81D5-EE89-7C98-4AE5ECD818B9}" dt="2022-01-09T20:54:12.872" v="24" actId="20577"/>
        <pc:sldMkLst>
          <pc:docMk/>
          <pc:sldMk cId="0" sldId="266"/>
        </pc:sldMkLst>
        <pc:spChg chg="add mod">
          <ac:chgData name="Nadine Bernasconi" userId="S::nadine.bernasconi@reseaueducation.onmicrosoft.com::e3cdd8bd-0880-4c98-89c2-aacf813f739d" providerId="AD" clId="Web-{7D359781-81D5-EE89-7C98-4AE5ECD818B9}" dt="2022-01-09T20:54:12.872" v="24" actId="20577"/>
          <ac:spMkLst>
            <pc:docMk/>
            <pc:sldMk cId="0" sldId="266"/>
            <ac:spMk id="2" creationId="{98AB141A-07C1-4C79-AA37-6F7EDB8451E5}"/>
          </ac:spMkLst>
        </pc:spChg>
        <pc:picChg chg="mod">
          <ac:chgData name="Nadine Bernasconi" userId="S::nadine.bernasconi@reseaueducation.onmicrosoft.com::e3cdd8bd-0880-4c98-89c2-aacf813f739d" providerId="AD" clId="Web-{7D359781-81D5-EE89-7C98-4AE5ECD818B9}" dt="2022-01-09T20:53:22.715" v="16" actId="1076"/>
          <ac:picMkLst>
            <pc:docMk/>
            <pc:sldMk cId="0" sldId="266"/>
            <ac:picMk id="4" creationId="{ED298831-0ACD-AB43-89CA-A90647C41460}"/>
          </ac:picMkLst>
        </pc:picChg>
      </pc:sldChg>
    </pc:docChg>
  </pc:docChgLst>
  <pc:docChgLst>
    <pc:chgData name="Nadine Bernasconi" userId="S::nadine.bernasconi@reseaueducation.onmicrosoft.com::e3cdd8bd-0880-4c98-89c2-aacf813f739d" providerId="AD" clId="Web-{4E3027DD-C1A4-3FDE-F63B-450E242477EA}"/>
    <pc:docChg chg="modSld">
      <pc:chgData name="Nadine Bernasconi" userId="S::nadine.bernasconi@reseaueducation.onmicrosoft.com::e3cdd8bd-0880-4c98-89c2-aacf813f739d" providerId="AD" clId="Web-{4E3027DD-C1A4-3FDE-F63B-450E242477EA}" dt="2022-01-27T11:04:21.806" v="32" actId="20577"/>
      <pc:docMkLst>
        <pc:docMk/>
      </pc:docMkLst>
      <pc:sldChg chg="modSp">
        <pc:chgData name="Nadine Bernasconi" userId="S::nadine.bernasconi@reseaueducation.onmicrosoft.com::e3cdd8bd-0880-4c98-89c2-aacf813f739d" providerId="AD" clId="Web-{4E3027DD-C1A4-3FDE-F63B-450E242477EA}" dt="2022-01-27T10:47:47.912" v="3"/>
        <pc:sldMkLst>
          <pc:docMk/>
          <pc:sldMk cId="3010260695" sldId="298"/>
        </pc:sldMkLst>
        <pc:picChg chg="mod modCrop">
          <ac:chgData name="Nadine Bernasconi" userId="S::nadine.bernasconi@reseaueducation.onmicrosoft.com::e3cdd8bd-0880-4c98-89c2-aacf813f739d" providerId="AD" clId="Web-{4E3027DD-C1A4-3FDE-F63B-450E242477EA}" dt="2022-01-27T10:47:47.912" v="3"/>
          <ac:picMkLst>
            <pc:docMk/>
            <pc:sldMk cId="3010260695" sldId="298"/>
            <ac:picMk id="5" creationId="{34B00F73-D2F7-0449-B74E-69C07CB1454F}"/>
          </ac:picMkLst>
        </pc:picChg>
      </pc:sldChg>
      <pc:sldChg chg="modSp">
        <pc:chgData name="Nadine Bernasconi" userId="S::nadine.bernasconi@reseaueducation.onmicrosoft.com::e3cdd8bd-0880-4c98-89c2-aacf813f739d" providerId="AD" clId="Web-{4E3027DD-C1A4-3FDE-F63B-450E242477EA}" dt="2022-01-27T11:04:03.118" v="29"/>
        <pc:sldMkLst>
          <pc:docMk/>
          <pc:sldMk cId="3428092474" sldId="303"/>
        </pc:sldMkLst>
        <pc:picChg chg="mod modCrop">
          <ac:chgData name="Nadine Bernasconi" userId="S::nadine.bernasconi@reseaueducation.onmicrosoft.com::e3cdd8bd-0880-4c98-89c2-aacf813f739d" providerId="AD" clId="Web-{4E3027DD-C1A4-3FDE-F63B-450E242477EA}" dt="2022-01-27T11:04:03.118" v="29"/>
          <ac:picMkLst>
            <pc:docMk/>
            <pc:sldMk cId="3428092474" sldId="303"/>
            <ac:picMk id="5" creationId="{7E8594B7-35F3-3A43-8A93-9E9C99915763}"/>
          </ac:picMkLst>
        </pc:picChg>
      </pc:sldChg>
      <pc:sldChg chg="modSp">
        <pc:chgData name="Nadine Bernasconi" userId="S::nadine.bernasconi@reseaueducation.onmicrosoft.com::e3cdd8bd-0880-4c98-89c2-aacf813f739d" providerId="AD" clId="Web-{4E3027DD-C1A4-3FDE-F63B-450E242477EA}" dt="2022-01-27T11:04:21.806" v="32" actId="20577"/>
        <pc:sldMkLst>
          <pc:docMk/>
          <pc:sldMk cId="4386298" sldId="305"/>
        </pc:sldMkLst>
        <pc:spChg chg="mod">
          <ac:chgData name="Nadine Bernasconi" userId="S::nadine.bernasconi@reseaueducation.onmicrosoft.com::e3cdd8bd-0880-4c98-89c2-aacf813f739d" providerId="AD" clId="Web-{4E3027DD-C1A4-3FDE-F63B-450E242477EA}" dt="2022-01-27T11:04:21.806" v="32" actId="20577"/>
          <ac:spMkLst>
            <pc:docMk/>
            <pc:sldMk cId="4386298" sldId="305"/>
            <ac:spMk id="3" creationId="{CC1BD806-5A39-494C-9EAB-7322ED506D22}"/>
          </ac:spMkLst>
        </pc:spChg>
      </pc:sldChg>
      <pc:sldChg chg="delSp modSp">
        <pc:chgData name="Nadine Bernasconi" userId="S::nadine.bernasconi@reseaueducation.onmicrosoft.com::e3cdd8bd-0880-4c98-89c2-aacf813f739d" providerId="AD" clId="Web-{4E3027DD-C1A4-3FDE-F63B-450E242477EA}" dt="2022-01-27T11:04:13.102" v="31"/>
        <pc:sldMkLst>
          <pc:docMk/>
          <pc:sldMk cId="610537439" sldId="307"/>
        </pc:sldMkLst>
        <pc:spChg chg="del mod">
          <ac:chgData name="Nadine Bernasconi" userId="S::nadine.bernasconi@reseaueducation.onmicrosoft.com::e3cdd8bd-0880-4c98-89c2-aacf813f739d" providerId="AD" clId="Web-{4E3027DD-C1A4-3FDE-F63B-450E242477EA}" dt="2022-01-27T11:04:13.102" v="31"/>
          <ac:spMkLst>
            <pc:docMk/>
            <pc:sldMk cId="610537439" sldId="307"/>
            <ac:spMk id="3" creationId="{5EAB2039-60CB-49C9-A6EB-80212BC024A1}"/>
          </ac:spMkLst>
        </pc:spChg>
      </pc:sldChg>
      <pc:sldChg chg="delSp modSp">
        <pc:chgData name="Nadine Bernasconi" userId="S::nadine.bernasconi@reseaueducation.onmicrosoft.com::e3cdd8bd-0880-4c98-89c2-aacf813f739d" providerId="AD" clId="Web-{4E3027DD-C1A4-3FDE-F63B-450E242477EA}" dt="2022-01-27T11:04:10.102" v="30"/>
        <pc:sldMkLst>
          <pc:docMk/>
          <pc:sldMk cId="3155326953" sldId="308"/>
        </pc:sldMkLst>
        <pc:spChg chg="del mod">
          <ac:chgData name="Nadine Bernasconi" userId="S::nadine.bernasconi@reseaueducation.onmicrosoft.com::e3cdd8bd-0880-4c98-89c2-aacf813f739d" providerId="AD" clId="Web-{4E3027DD-C1A4-3FDE-F63B-450E242477EA}" dt="2022-01-27T11:04:10.102" v="30"/>
          <ac:spMkLst>
            <pc:docMk/>
            <pc:sldMk cId="3155326953" sldId="308"/>
            <ac:spMk id="3" creationId="{B9333A58-B1A4-49B0-8EDD-86BF04720010}"/>
          </ac:spMkLst>
        </pc:spChg>
      </pc:sldChg>
    </pc:docChg>
  </pc:docChgLst>
  <pc:docChgLst>
    <pc:chgData name="Nadine Bernasconi" userId="S::nadine.bernasconi@reseaueducation.onmicrosoft.com::e3cdd8bd-0880-4c98-89c2-aacf813f739d" providerId="AD" clId="Web-{486E95F0-1066-4F0D-8F5D-3F37BB2F373C}"/>
    <pc:docChg chg="modSld">
      <pc:chgData name="Nadine Bernasconi" userId="S::nadine.bernasconi@reseaueducation.onmicrosoft.com::e3cdd8bd-0880-4c98-89c2-aacf813f739d" providerId="AD" clId="Web-{486E95F0-1066-4F0D-8F5D-3F37BB2F373C}" dt="2022-01-06T14:31:29.452" v="8" actId="14100"/>
      <pc:docMkLst>
        <pc:docMk/>
      </pc:docMkLst>
      <pc:sldChg chg="modSp">
        <pc:chgData name="Nadine Bernasconi" userId="S::nadine.bernasconi@reseaueducation.onmicrosoft.com::e3cdd8bd-0880-4c98-89c2-aacf813f739d" providerId="AD" clId="Web-{486E95F0-1066-4F0D-8F5D-3F37BB2F373C}" dt="2022-01-06T14:31:29.452" v="8" actId="14100"/>
        <pc:sldMkLst>
          <pc:docMk/>
          <pc:sldMk cId="4386298" sldId="305"/>
        </pc:sldMkLst>
        <pc:spChg chg="mod">
          <ac:chgData name="Nadine Bernasconi" userId="S::nadine.bernasconi@reseaueducation.onmicrosoft.com::e3cdd8bd-0880-4c98-89c2-aacf813f739d" providerId="AD" clId="Web-{486E95F0-1066-4F0D-8F5D-3F37BB2F373C}" dt="2022-01-06T14:31:29.452" v="8" actId="14100"/>
          <ac:spMkLst>
            <pc:docMk/>
            <pc:sldMk cId="4386298" sldId="305"/>
            <ac:spMk id="3" creationId="{CC1BD806-5A39-494C-9EAB-7322ED506D22}"/>
          </ac:spMkLst>
        </pc:spChg>
      </pc:sldChg>
      <pc:sldChg chg="delSp">
        <pc:chgData name="Nadine Bernasconi" userId="S::nadine.bernasconi@reseaueducation.onmicrosoft.com::e3cdd8bd-0880-4c98-89c2-aacf813f739d" providerId="AD" clId="Web-{486E95F0-1066-4F0D-8F5D-3F37BB2F373C}" dt="2022-01-06T14:31:18.217" v="7"/>
        <pc:sldMkLst>
          <pc:docMk/>
          <pc:sldMk cId="4203010931" sldId="306"/>
        </pc:sldMkLst>
        <pc:spChg chg="del">
          <ac:chgData name="Nadine Bernasconi" userId="S::nadine.bernasconi@reseaueducation.onmicrosoft.com::e3cdd8bd-0880-4c98-89c2-aacf813f739d" providerId="AD" clId="Web-{486E95F0-1066-4F0D-8F5D-3F37BB2F373C}" dt="2022-01-06T14:31:18.217" v="7"/>
          <ac:spMkLst>
            <pc:docMk/>
            <pc:sldMk cId="4203010931" sldId="306"/>
            <ac:spMk id="4" creationId="{E7D6752F-4D1C-49F9-8F78-E7780D8DEC3B}"/>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jpe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jpe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6F65AD-30C2-4C4C-B96E-1E07EDC84901}" type="doc">
      <dgm:prSet loTypeId="urn:microsoft.com/office/officeart/2018/5/layout/IconCircleLabelList" loCatId="icon" qsTypeId="urn:microsoft.com/office/officeart/2005/8/quickstyle/simple4" qsCatId="simple" csTypeId="urn:microsoft.com/office/officeart/2005/8/colors/accent1_2" csCatId="accent1" phldr="1"/>
      <dgm:spPr/>
      <dgm:t>
        <a:bodyPr/>
        <a:lstStyle/>
        <a:p>
          <a:endParaRPr lang="en-US"/>
        </a:p>
      </dgm:t>
    </dgm:pt>
    <dgm:pt modelId="{64ED17BB-4A5C-4C0A-BC10-4F44A25C59B3}">
      <dgm:prSet custT="1"/>
      <dgm:spPr/>
      <dgm:t>
        <a:bodyPr/>
        <a:lstStyle/>
        <a:p>
          <a:pPr>
            <a:lnSpc>
              <a:spcPct val="100000"/>
            </a:lnSpc>
            <a:defRPr cap="all"/>
          </a:pPr>
          <a:r>
            <a:rPr lang="it-CH" sz="1200" b="0" i="0">
              <a:latin typeface="Calibri Light" panose="020F0302020204030204" pitchFamily="34" charset="0"/>
              <a:cs typeface="Calibri Light" panose="020F0302020204030204" pitchFamily="34" charset="0"/>
            </a:rPr>
            <a:t>Résumé I Zusammenfassung </a:t>
          </a:r>
        </a:p>
        <a:p>
          <a:pPr>
            <a:lnSpc>
              <a:spcPct val="100000"/>
            </a:lnSpc>
            <a:defRPr cap="all"/>
          </a:pPr>
          <a:r>
            <a:rPr lang="it-CH" sz="1200" b="0" i="0" cap="none">
              <a:latin typeface="Calibri Light" panose="020F0302020204030204" pitchFamily="34" charset="0"/>
              <a:cs typeface="Calibri Light" panose="020F0302020204030204" pitchFamily="34" charset="0"/>
            </a:rPr>
            <a:t>(SLIDE 3) </a:t>
          </a:r>
          <a:endParaRPr lang="it-CH" sz="1200" b="0" i="0">
            <a:latin typeface="Calibri Light" panose="020F0302020204030204" pitchFamily="34" charset="0"/>
            <a:cs typeface="Calibri Light" panose="020F0302020204030204" pitchFamily="34" charset="0"/>
          </a:endParaRPr>
        </a:p>
      </dgm:t>
    </dgm:pt>
    <dgm:pt modelId="{FF862AF7-BBF0-41E4-83A8-4DBBD2FB7BCD}" type="parTrans" cxnId="{E3FF0960-E786-4BEB-B940-8B8426957BAD}">
      <dgm:prSet/>
      <dgm:spPr/>
      <dgm:t>
        <a:bodyPr/>
        <a:lstStyle/>
        <a:p>
          <a:endParaRPr lang="en-US"/>
        </a:p>
      </dgm:t>
    </dgm:pt>
    <dgm:pt modelId="{BF04DF54-355E-4A63-8BF8-DCDE758D5C0F}" type="sibTrans" cxnId="{E3FF0960-E786-4BEB-B940-8B8426957BAD}">
      <dgm:prSet/>
      <dgm:spPr/>
      <dgm:t>
        <a:bodyPr/>
        <a:lstStyle/>
        <a:p>
          <a:endParaRPr lang="en-US"/>
        </a:p>
      </dgm:t>
    </dgm:pt>
    <dgm:pt modelId="{8A9842C2-1987-4462-AA25-DCF026A80DCD}">
      <dgm:prSet custT="1"/>
      <dgm:spPr/>
      <dgm:t>
        <a:bodyPr/>
        <a:lstStyle/>
        <a:p>
          <a:pPr>
            <a:lnSpc>
              <a:spcPct val="100000"/>
            </a:lnSpc>
            <a:defRPr cap="all"/>
          </a:pPr>
          <a:r>
            <a:rPr lang="it-CH" sz="1200" b="0" i="0">
              <a:latin typeface="Calibri Light" panose="020F0302020204030204" pitchFamily="34" charset="0"/>
              <a:cs typeface="Calibri Light" panose="020F0302020204030204" pitchFamily="34" charset="0"/>
            </a:rPr>
            <a:t>Powerpoint Enfants du Monde </a:t>
          </a:r>
        </a:p>
        <a:p>
          <a:pPr>
            <a:lnSpc>
              <a:spcPct val="100000"/>
            </a:lnSpc>
            <a:defRPr cap="all"/>
          </a:pPr>
          <a:r>
            <a:rPr lang="it-CH" sz="1200" b="0" i="0">
              <a:latin typeface="Calibri Light" panose="020F0302020204030204" pitchFamily="34" charset="0"/>
              <a:cs typeface="Calibri Light" panose="020F0302020204030204" pitchFamily="34" charset="0"/>
            </a:rPr>
            <a:t>(SLIDE 4)</a:t>
          </a:r>
          <a:endParaRPr lang="it-CH" sz="1200" b="0" i="0" noProof="0">
            <a:latin typeface="Calibri Light" panose="020F0302020204030204" pitchFamily="34" charset="0"/>
            <a:cs typeface="Calibri Light" panose="020F0302020204030204" pitchFamily="34" charset="0"/>
          </a:endParaRPr>
        </a:p>
      </dgm:t>
    </dgm:pt>
    <dgm:pt modelId="{1A532C30-96A0-40C3-801A-3C88AC0469A6}" type="parTrans" cxnId="{6B58BE27-6621-462A-AA10-B1F0DFB3B342}">
      <dgm:prSet/>
      <dgm:spPr/>
      <dgm:t>
        <a:bodyPr/>
        <a:lstStyle/>
        <a:p>
          <a:endParaRPr lang="en-US"/>
        </a:p>
      </dgm:t>
    </dgm:pt>
    <dgm:pt modelId="{AB641F91-1ACF-470F-B379-780B1F343663}" type="sibTrans" cxnId="{6B58BE27-6621-462A-AA10-B1F0DFB3B342}">
      <dgm:prSet/>
      <dgm:spPr/>
      <dgm:t>
        <a:bodyPr/>
        <a:lstStyle/>
        <a:p>
          <a:endParaRPr lang="en-US"/>
        </a:p>
      </dgm:t>
    </dgm:pt>
    <dgm:pt modelId="{E4E1644C-1A98-4084-8A01-8C5936661481}">
      <dgm:prSet custT="1"/>
      <dgm:spPr/>
      <dgm:t>
        <a:bodyPr/>
        <a:lstStyle/>
        <a:p>
          <a:pPr>
            <a:lnSpc>
              <a:spcPct val="100000"/>
            </a:lnSpc>
            <a:defRPr cap="all"/>
          </a:pPr>
          <a:r>
            <a:rPr lang="it-CH" sz="1200" b="0" i="0">
              <a:latin typeface="Calibri Light" panose="020F0302020204030204" pitchFamily="34" charset="0"/>
              <a:cs typeface="Calibri Light" panose="020F0302020204030204" pitchFamily="34" charset="0"/>
            </a:rPr>
            <a:t>Visuelle Zusammenfassungen I Résumés visuels</a:t>
          </a:r>
        </a:p>
        <a:p>
          <a:pPr>
            <a:lnSpc>
              <a:spcPct val="100000"/>
            </a:lnSpc>
            <a:defRPr cap="all"/>
          </a:pPr>
          <a:r>
            <a:rPr lang="it-CH" sz="1200" b="0" i="0">
              <a:latin typeface="Calibri Light" panose="020F0302020204030204" pitchFamily="34" charset="0"/>
              <a:cs typeface="Calibri Light" panose="020F0302020204030204" pitchFamily="34" charset="0"/>
            </a:rPr>
            <a:t>(SLIDE 50)</a:t>
          </a:r>
        </a:p>
      </dgm:t>
    </dgm:pt>
    <dgm:pt modelId="{106ABD05-66A1-46B6-93F4-ABDBEB9786B4}" type="parTrans" cxnId="{4C22A312-39E5-4AFD-9288-A02A5F902169}">
      <dgm:prSet/>
      <dgm:spPr/>
      <dgm:t>
        <a:bodyPr/>
        <a:lstStyle/>
        <a:p>
          <a:endParaRPr lang="en-US"/>
        </a:p>
      </dgm:t>
    </dgm:pt>
    <dgm:pt modelId="{AF54554E-57E8-44BB-9190-3543C5DE0CB3}" type="sibTrans" cxnId="{4C22A312-39E5-4AFD-9288-A02A5F902169}">
      <dgm:prSet/>
      <dgm:spPr/>
      <dgm:t>
        <a:bodyPr/>
        <a:lstStyle/>
        <a:p>
          <a:endParaRPr lang="en-US"/>
        </a:p>
      </dgm:t>
    </dgm:pt>
    <dgm:pt modelId="{A2F96B58-B5CC-CD4E-B364-240EBF21AEB7}">
      <dgm:prSet custT="1"/>
      <dgm:spPr/>
      <dgm:t>
        <a:bodyPr/>
        <a:lstStyle/>
        <a:p>
          <a:pPr>
            <a:lnSpc>
              <a:spcPct val="100000"/>
            </a:lnSpc>
            <a:defRPr cap="all"/>
          </a:pPr>
          <a:r>
            <a:rPr lang="en-GB" sz="1200" b="0" i="0" noProof="0">
              <a:latin typeface="Calibri Light" panose="020F0302020204030204" pitchFamily="34" charset="0"/>
              <a:cs typeface="Calibri Light" panose="020F0302020204030204" pitchFamily="34" charset="0"/>
            </a:rPr>
            <a:t>Questions de conclusion I </a:t>
          </a:r>
          <a:r>
            <a:rPr lang="en-GB" sz="1200" b="0" i="0" noProof="0" err="1">
              <a:latin typeface="Calibri Light" panose="020F0302020204030204" pitchFamily="34" charset="0"/>
              <a:cs typeface="Calibri Light" panose="020F0302020204030204" pitchFamily="34" charset="0"/>
            </a:rPr>
            <a:t>Abschliessende</a:t>
          </a:r>
          <a:r>
            <a:rPr lang="en-GB" sz="1200" b="0" i="0" noProof="0">
              <a:latin typeface="Calibri Light" panose="020F0302020204030204" pitchFamily="34" charset="0"/>
              <a:cs typeface="Calibri Light" panose="020F0302020204030204" pitchFamily="34" charset="0"/>
            </a:rPr>
            <a:t> </a:t>
          </a:r>
          <a:r>
            <a:rPr lang="en-GB" sz="1200" b="0" i="0" noProof="0" err="1">
              <a:latin typeface="Calibri Light" panose="020F0302020204030204" pitchFamily="34" charset="0"/>
              <a:cs typeface="Calibri Light" panose="020F0302020204030204" pitchFamily="34" charset="0"/>
            </a:rPr>
            <a:t>Fragen</a:t>
          </a:r>
          <a:endParaRPr lang="en-GB" sz="1200" b="0" i="0" noProof="0">
            <a:latin typeface="Calibri Light" panose="020F0302020204030204" pitchFamily="34" charset="0"/>
            <a:cs typeface="Calibri Light" panose="020F0302020204030204" pitchFamily="34" charset="0"/>
          </a:endParaRPr>
        </a:p>
        <a:p>
          <a:pPr>
            <a:lnSpc>
              <a:spcPct val="100000"/>
            </a:lnSpc>
            <a:defRPr cap="all"/>
          </a:pPr>
          <a:r>
            <a:rPr lang="en-GB" sz="1200" b="0" i="0" cap="none" noProof="0">
              <a:latin typeface="Calibri Light" panose="020F0302020204030204" pitchFamily="34" charset="0"/>
              <a:cs typeface="Calibri Light" panose="020F0302020204030204" pitchFamily="34" charset="0"/>
            </a:rPr>
            <a:t>(SLIDE 37)</a:t>
          </a:r>
        </a:p>
      </dgm:t>
    </dgm:pt>
    <dgm:pt modelId="{7F03C8E2-654B-E241-B922-76EC61C37561}" type="parTrans" cxnId="{F34F7392-7714-1449-8AD7-CC15C0065572}">
      <dgm:prSet/>
      <dgm:spPr/>
      <dgm:t>
        <a:bodyPr/>
        <a:lstStyle/>
        <a:p>
          <a:endParaRPr lang="it-IT"/>
        </a:p>
      </dgm:t>
    </dgm:pt>
    <dgm:pt modelId="{8DA95B4C-B8A3-7A48-9DCD-0AD50B67FFBD}" type="sibTrans" cxnId="{F34F7392-7714-1449-8AD7-CC15C0065572}">
      <dgm:prSet/>
      <dgm:spPr/>
      <dgm:t>
        <a:bodyPr/>
        <a:lstStyle/>
        <a:p>
          <a:endParaRPr lang="it-IT"/>
        </a:p>
      </dgm:t>
    </dgm:pt>
    <dgm:pt modelId="{4A74C312-99F9-4568-85C9-2402D643D550}">
      <dgm:prSet custT="1"/>
      <dgm:spPr/>
      <dgm:t>
        <a:bodyPr/>
        <a:lstStyle/>
        <a:p>
          <a:pPr>
            <a:lnSpc>
              <a:spcPct val="100000"/>
            </a:lnSpc>
            <a:defRPr cap="all"/>
          </a:pPr>
          <a:r>
            <a:rPr lang="it-CH" sz="1300" b="0">
              <a:latin typeface="Calibri"/>
              <a:cs typeface="Calibri"/>
            </a:rPr>
            <a:t> </a:t>
          </a:r>
          <a:r>
            <a:rPr lang="it-CH" sz="1200" b="0" i="0">
              <a:latin typeface="Calibri Light" panose="020F0302020204030204" pitchFamily="34" charset="0"/>
              <a:cs typeface="Calibri Light" panose="020F0302020204030204" pitchFamily="34" charset="0"/>
            </a:rPr>
            <a:t>Photos I Fotos</a:t>
          </a:r>
        </a:p>
        <a:p>
          <a:pPr>
            <a:lnSpc>
              <a:spcPct val="100000"/>
            </a:lnSpc>
            <a:defRPr cap="all"/>
          </a:pPr>
          <a:r>
            <a:rPr lang="it-CH" sz="1200" b="0" i="0">
              <a:latin typeface="Calibri Light" panose="020F0302020204030204" pitchFamily="34" charset="0"/>
              <a:cs typeface="Calibri Light" panose="020F0302020204030204" pitchFamily="34" charset="0"/>
            </a:rPr>
            <a:t>(SLIDE 41)</a:t>
          </a:r>
        </a:p>
      </dgm:t>
    </dgm:pt>
    <dgm:pt modelId="{BF4845D9-EF2A-45E5-B3FA-F67A903BC206}" type="parTrans" cxnId="{62055E76-565C-4F4C-811A-D3E67DC0DCC1}">
      <dgm:prSet/>
      <dgm:spPr/>
      <dgm:t>
        <a:bodyPr/>
        <a:lstStyle/>
        <a:p>
          <a:endParaRPr lang="it-IT"/>
        </a:p>
      </dgm:t>
    </dgm:pt>
    <dgm:pt modelId="{7848E37C-357F-4D3E-A465-99E6C354C666}" type="sibTrans" cxnId="{62055E76-565C-4F4C-811A-D3E67DC0DCC1}">
      <dgm:prSet/>
      <dgm:spPr/>
      <dgm:t>
        <a:bodyPr/>
        <a:lstStyle/>
        <a:p>
          <a:endParaRPr lang="it-IT"/>
        </a:p>
      </dgm:t>
    </dgm:pt>
    <dgm:pt modelId="{55222F4E-E98F-4B8D-AA83-6395FC6BB003}">
      <dgm:prSet phldr="0" custT="1"/>
      <dgm:spPr/>
      <dgm:t>
        <a:bodyPr/>
        <a:lstStyle/>
        <a:p>
          <a:pPr>
            <a:lnSpc>
              <a:spcPct val="100000"/>
            </a:lnSpc>
            <a:defRPr cap="all"/>
          </a:pPr>
          <a:r>
            <a:rPr lang="it-CH" sz="1100" b="0" i="0" noProof="0">
              <a:latin typeface="Calibri Light" panose="020F0302020204030204" pitchFamily="34" charset="0"/>
              <a:cs typeface="Calibri Light" panose="020F0302020204030204" pitchFamily="34" charset="0"/>
            </a:rPr>
            <a:t> </a:t>
          </a:r>
          <a:r>
            <a:rPr lang="it-CH" sz="1200" b="0" i="0" noProof="0">
              <a:latin typeface="Calibri Light" panose="020F0302020204030204" pitchFamily="34" charset="0"/>
              <a:cs typeface="Calibri Light" panose="020F0302020204030204" pitchFamily="34" charset="0"/>
            </a:rPr>
            <a:t>powerpoint Center for learning in practice</a:t>
          </a:r>
        </a:p>
        <a:p>
          <a:pPr>
            <a:lnSpc>
              <a:spcPct val="100000"/>
            </a:lnSpc>
            <a:defRPr cap="all"/>
          </a:pPr>
          <a:r>
            <a:rPr lang="it-CH" sz="1200" b="0" i="0" noProof="0">
              <a:latin typeface="Calibri Light" panose="020F0302020204030204" pitchFamily="34" charset="0"/>
              <a:cs typeface="Calibri Light" panose="020F0302020204030204" pitchFamily="34" charset="0"/>
            </a:rPr>
            <a:t>(Slide 16)</a:t>
          </a:r>
          <a:endParaRPr lang="en-GB" sz="1200" b="0" i="0">
            <a:latin typeface="Calibri Light" panose="020F0302020204030204" pitchFamily="34" charset="0"/>
            <a:cs typeface="Calibri Light" panose="020F0302020204030204" pitchFamily="34" charset="0"/>
          </a:endParaRPr>
        </a:p>
      </dgm:t>
    </dgm:pt>
    <dgm:pt modelId="{B0744DD6-BE8B-4A6C-943E-BBB567919309}" type="parTrans" cxnId="{9E92E023-3BDD-4881-95D6-4DDDDAF0380A}">
      <dgm:prSet/>
      <dgm:spPr/>
      <dgm:t>
        <a:bodyPr/>
        <a:lstStyle/>
        <a:p>
          <a:endParaRPr lang="it-IT"/>
        </a:p>
      </dgm:t>
    </dgm:pt>
    <dgm:pt modelId="{18566DF7-D7F5-4462-B257-A61479B6F49A}" type="sibTrans" cxnId="{9E92E023-3BDD-4881-95D6-4DDDDAF0380A}">
      <dgm:prSet/>
      <dgm:spPr/>
      <dgm:t>
        <a:bodyPr/>
        <a:lstStyle/>
        <a:p>
          <a:endParaRPr lang="it-IT"/>
        </a:p>
      </dgm:t>
    </dgm:pt>
    <dgm:pt modelId="{C53E2EB8-2C76-42F4-A91D-90C666A3135C}" type="pres">
      <dgm:prSet presAssocID="{B66F65AD-30C2-4C4C-B96E-1E07EDC84901}" presName="root" presStyleCnt="0">
        <dgm:presLayoutVars>
          <dgm:dir/>
          <dgm:resizeHandles val="exact"/>
        </dgm:presLayoutVars>
      </dgm:prSet>
      <dgm:spPr/>
    </dgm:pt>
    <dgm:pt modelId="{6FD12087-77DC-4ED5-BC0A-0E40E30636C0}" type="pres">
      <dgm:prSet presAssocID="{64ED17BB-4A5C-4C0A-BC10-4F44A25C59B3}" presName="compNode" presStyleCnt="0"/>
      <dgm:spPr/>
    </dgm:pt>
    <dgm:pt modelId="{39587A95-A115-41A9-92A7-B6CE212C2050}" type="pres">
      <dgm:prSet presAssocID="{64ED17BB-4A5C-4C0A-BC10-4F44A25C59B3}" presName="iconBgRect" presStyleLbl="bgShp" presStyleIdx="0" presStyleCnt="6"/>
      <dgm:spPr/>
    </dgm:pt>
    <dgm:pt modelId="{BEBF5676-2AF2-42DF-AFF0-967F9317BC15}" type="pres">
      <dgm:prSet presAssocID="{64ED17BB-4A5C-4C0A-BC10-4F44A25C59B3}" presName="iconRect" presStyleLbl="node1" presStyleIdx="0" presStyleCnt="6"/>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CBF926E3-B4F9-4331-8C49-706F5B7F3FFC}" type="pres">
      <dgm:prSet presAssocID="{64ED17BB-4A5C-4C0A-BC10-4F44A25C59B3}" presName="spaceRect" presStyleCnt="0"/>
      <dgm:spPr/>
    </dgm:pt>
    <dgm:pt modelId="{6A384192-276C-4CA0-8A00-B83B63F2DBCA}" type="pres">
      <dgm:prSet presAssocID="{64ED17BB-4A5C-4C0A-BC10-4F44A25C59B3}" presName="textRect" presStyleLbl="revTx" presStyleIdx="0" presStyleCnt="6" custScaleX="100000" custScaleY="100000" custLinFactNeighborX="9206" custLinFactNeighborY="5959">
        <dgm:presLayoutVars>
          <dgm:chMax val="1"/>
          <dgm:chPref val="1"/>
        </dgm:presLayoutVars>
      </dgm:prSet>
      <dgm:spPr/>
    </dgm:pt>
    <dgm:pt modelId="{353A0225-75D1-498E-87E7-73BC7AA19C40}" type="pres">
      <dgm:prSet presAssocID="{BF04DF54-355E-4A63-8BF8-DCDE758D5C0F}" presName="sibTrans" presStyleCnt="0"/>
      <dgm:spPr/>
    </dgm:pt>
    <dgm:pt modelId="{4C83D1BD-B690-4069-ACD5-F8AF3921952A}" type="pres">
      <dgm:prSet presAssocID="{8A9842C2-1987-4462-AA25-DCF026A80DCD}" presName="compNode" presStyleCnt="0"/>
      <dgm:spPr/>
    </dgm:pt>
    <dgm:pt modelId="{9409663C-5D0D-4F8A-85D9-A9CF497A9E89}" type="pres">
      <dgm:prSet presAssocID="{8A9842C2-1987-4462-AA25-DCF026A80DCD}" presName="iconBgRect" presStyleLbl="bgShp" presStyleIdx="1" presStyleCnt="6"/>
      <dgm:spPr/>
    </dgm:pt>
    <dgm:pt modelId="{E0CD34CF-10C7-4CC8-A8C9-70B2765B9AA3}" type="pres">
      <dgm:prSet presAssocID="{8A9842C2-1987-4462-AA25-DCF026A80DCD}" presName="iconRect" presStyleLbl="node1" presStyleIdx="1" presStyleCnt="6" custScaleX="119255" custScaleY="119255"/>
      <dgm:spPr>
        <a:blipFill dpi="0" rotWithShape="1">
          <a:blip xmlns:r="http://schemas.openxmlformats.org/officeDocument/2006/relationships" r:embed="rId3" cstate="email">
            <a:alphaModFix amt="55580"/>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solidFill>
            <a:schemeClr val="lt1">
              <a:hueOff val="0"/>
              <a:satOff val="0"/>
              <a:lumOff val="0"/>
            </a:schemeClr>
          </a:solidFill>
        </a:ln>
      </dgm:spPr>
    </dgm:pt>
    <dgm:pt modelId="{E56744D7-B933-44D1-9D5E-951D9974DCBA}" type="pres">
      <dgm:prSet presAssocID="{8A9842C2-1987-4462-AA25-DCF026A80DCD}" presName="spaceRect" presStyleCnt="0"/>
      <dgm:spPr/>
    </dgm:pt>
    <dgm:pt modelId="{C30A6518-67C8-4BE7-BE86-D0CBED51A2EA}" type="pres">
      <dgm:prSet presAssocID="{8A9842C2-1987-4462-AA25-DCF026A80DCD}" presName="textRect" presStyleLbl="revTx" presStyleIdx="1" presStyleCnt="6" custScaleX="107901" custLinFactNeighborY="10260">
        <dgm:presLayoutVars>
          <dgm:chMax val="1"/>
          <dgm:chPref val="1"/>
        </dgm:presLayoutVars>
      </dgm:prSet>
      <dgm:spPr/>
    </dgm:pt>
    <dgm:pt modelId="{DEA371F4-A975-4DD2-B5EC-DFD3618C82C2}" type="pres">
      <dgm:prSet presAssocID="{AB641F91-1ACF-470F-B379-780B1F343663}" presName="sibTrans" presStyleCnt="0"/>
      <dgm:spPr/>
    </dgm:pt>
    <dgm:pt modelId="{C9CCD641-4F39-4A36-876A-CCE0CD15D2EC}" type="pres">
      <dgm:prSet presAssocID="{55222F4E-E98F-4B8D-AA83-6395FC6BB003}" presName="compNode" presStyleCnt="0"/>
      <dgm:spPr/>
    </dgm:pt>
    <dgm:pt modelId="{D3621C35-209B-45F2-82FB-EAEE982F7D78}" type="pres">
      <dgm:prSet presAssocID="{55222F4E-E98F-4B8D-AA83-6395FC6BB003}" presName="iconBgRect" presStyleLbl="bgShp" presStyleIdx="2" presStyleCnt="6"/>
      <dgm:spPr/>
    </dgm:pt>
    <dgm:pt modelId="{460225B1-803D-402C-8568-6FD257B08DB6}" type="pres">
      <dgm:prSet presAssocID="{55222F4E-E98F-4B8D-AA83-6395FC6BB003}" presName="iconRect" presStyleLbl="node1" presStyleIdx="2" presStyleCnt="6"/>
      <dgm:spPr>
        <a:blipFill dpi="0" rotWithShape="1">
          <a:blip xmlns:r="http://schemas.openxmlformats.org/officeDocument/2006/relationships" r:embed="rId4" cstate="email">
            <a:alphaModFix amt="82000"/>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effectLst>
          <a:outerShdw blurRad="40000" dist="23000" dir="5400000" rotWithShape="0">
            <a:srgbClr val="000000">
              <a:alpha val="45000"/>
            </a:srgbClr>
          </a:outerShdw>
        </a:effectLst>
      </dgm:spPr>
    </dgm:pt>
    <dgm:pt modelId="{57184441-D336-4E59-96F6-FE453E258D97}" type="pres">
      <dgm:prSet presAssocID="{55222F4E-E98F-4B8D-AA83-6395FC6BB003}" presName="spaceRect" presStyleCnt="0"/>
      <dgm:spPr/>
    </dgm:pt>
    <dgm:pt modelId="{3D5DBB73-4FAE-4839-9D2D-EFDECCC55D9C}" type="pres">
      <dgm:prSet presAssocID="{55222F4E-E98F-4B8D-AA83-6395FC6BB003}" presName="textRect" presStyleLbl="revTx" presStyleIdx="2" presStyleCnt="6" custScaleX="117608" custLinFactNeighborX="3016" custLinFactNeighborY="12186">
        <dgm:presLayoutVars>
          <dgm:chMax val="1"/>
          <dgm:chPref val="1"/>
        </dgm:presLayoutVars>
      </dgm:prSet>
      <dgm:spPr/>
    </dgm:pt>
    <dgm:pt modelId="{5ADB8422-AE19-4BB8-8296-1F7ED8CA1341}" type="pres">
      <dgm:prSet presAssocID="{18566DF7-D7F5-4462-B257-A61479B6F49A}" presName="sibTrans" presStyleCnt="0"/>
      <dgm:spPr/>
    </dgm:pt>
    <dgm:pt modelId="{6FC4C4E4-E666-1643-B603-44B6816D7555}" type="pres">
      <dgm:prSet presAssocID="{A2F96B58-B5CC-CD4E-B364-240EBF21AEB7}" presName="compNode" presStyleCnt="0"/>
      <dgm:spPr/>
    </dgm:pt>
    <dgm:pt modelId="{39B8EFA1-DECE-EE47-8943-B688C6FC1E68}" type="pres">
      <dgm:prSet presAssocID="{A2F96B58-B5CC-CD4E-B364-240EBF21AEB7}" presName="iconBgRect" presStyleLbl="bgShp" presStyleIdx="3" presStyleCnt="6"/>
      <dgm:spPr/>
    </dgm:pt>
    <dgm:pt modelId="{66A5F432-C947-D44E-917C-B1F1EC01992E}" type="pres">
      <dgm:prSet presAssocID="{A2F96B58-B5CC-CD4E-B364-240EBF21AEB7}" presName="iconRect" presStyleLbl="node1" presStyleIdx="3" presStyleCnt="6"/>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estions"/>
        </a:ext>
      </dgm:extLst>
    </dgm:pt>
    <dgm:pt modelId="{5C69E2EA-BB88-9943-A9DA-B64511B77B53}" type="pres">
      <dgm:prSet presAssocID="{A2F96B58-B5CC-CD4E-B364-240EBF21AEB7}" presName="spaceRect" presStyleCnt="0"/>
      <dgm:spPr/>
    </dgm:pt>
    <dgm:pt modelId="{A82BD029-C84D-E848-84B8-1CE8D3EE3D27}" type="pres">
      <dgm:prSet presAssocID="{A2F96B58-B5CC-CD4E-B364-240EBF21AEB7}" presName="textRect" presStyleLbl="revTx" presStyleIdx="3" presStyleCnt="6" custScaleX="130902" custLinFactNeighborX="7298" custLinFactNeighborY="12637">
        <dgm:presLayoutVars>
          <dgm:chMax val="1"/>
          <dgm:chPref val="1"/>
        </dgm:presLayoutVars>
      </dgm:prSet>
      <dgm:spPr/>
    </dgm:pt>
    <dgm:pt modelId="{28564749-8735-7A46-A9C9-9D17E6AA6230}" type="pres">
      <dgm:prSet presAssocID="{8DA95B4C-B8A3-7A48-9DCD-0AD50B67FFBD}" presName="sibTrans" presStyleCnt="0"/>
      <dgm:spPr/>
    </dgm:pt>
    <dgm:pt modelId="{383440AC-5BD1-4A1D-A64C-907832951B28}" type="pres">
      <dgm:prSet presAssocID="{4A74C312-99F9-4568-85C9-2402D643D550}" presName="compNode" presStyleCnt="0"/>
      <dgm:spPr/>
    </dgm:pt>
    <dgm:pt modelId="{77A638FD-AEBD-49C0-A688-D396245DF651}" type="pres">
      <dgm:prSet presAssocID="{4A74C312-99F9-4568-85C9-2402D643D550}" presName="iconBgRect" presStyleLbl="bgShp" presStyleIdx="4" presStyleCnt="6"/>
      <dgm:spPr/>
    </dgm:pt>
    <dgm:pt modelId="{6848331D-1281-4061-8355-3CB49950B4D7}" type="pres">
      <dgm:prSet presAssocID="{4A74C312-99F9-4568-85C9-2402D643D550}" presName="iconRect" presStyleLbl="node1" presStyleIdx="4" presStyleCnt="6"/>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otocamera con riempimento a tinta unita"/>
        </a:ext>
      </dgm:extLst>
    </dgm:pt>
    <dgm:pt modelId="{CA107EA6-10A4-472B-9367-F8868A770E6F}" type="pres">
      <dgm:prSet presAssocID="{4A74C312-99F9-4568-85C9-2402D643D550}" presName="spaceRect" presStyleCnt="0"/>
      <dgm:spPr/>
    </dgm:pt>
    <dgm:pt modelId="{87C6DAC7-1B24-4B11-8C84-CBB99EA8162B}" type="pres">
      <dgm:prSet presAssocID="{4A74C312-99F9-4568-85C9-2402D643D550}" presName="textRect" presStyleLbl="revTx" presStyleIdx="4" presStyleCnt="6" custLinFactNeighborX="6898" custLinFactNeighborY="12518">
        <dgm:presLayoutVars>
          <dgm:chMax val="1"/>
          <dgm:chPref val="1"/>
        </dgm:presLayoutVars>
      </dgm:prSet>
      <dgm:spPr/>
    </dgm:pt>
    <dgm:pt modelId="{248A2D13-B4CB-4566-BF31-B7EDFCEC7696}" type="pres">
      <dgm:prSet presAssocID="{7848E37C-357F-4D3E-A465-99E6C354C666}" presName="sibTrans" presStyleCnt="0"/>
      <dgm:spPr/>
    </dgm:pt>
    <dgm:pt modelId="{E91F3039-D122-4DB7-9A82-95BF51BE3D3D}" type="pres">
      <dgm:prSet presAssocID="{E4E1644C-1A98-4084-8A01-8C5936661481}" presName="compNode" presStyleCnt="0"/>
      <dgm:spPr/>
    </dgm:pt>
    <dgm:pt modelId="{664BA415-8676-4E55-B313-F73C9647A01B}" type="pres">
      <dgm:prSet presAssocID="{E4E1644C-1A98-4084-8A01-8C5936661481}" presName="iconBgRect" presStyleLbl="bgShp" presStyleIdx="5" presStyleCnt="6"/>
      <dgm:spPr/>
    </dgm:pt>
    <dgm:pt modelId="{2BB61C63-7C78-4187-9905-99EE7CD664A6}" type="pres">
      <dgm:prSet presAssocID="{E4E1644C-1A98-4084-8A01-8C5936661481}" presName="iconRect" presStyleLbl="node1" presStyleIdx="5" presStyleCnt="6"/>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cente"/>
        </a:ext>
      </dgm:extLst>
    </dgm:pt>
    <dgm:pt modelId="{6D9C394F-9C77-4588-BF65-5E1DB9F78E0D}" type="pres">
      <dgm:prSet presAssocID="{E4E1644C-1A98-4084-8A01-8C5936661481}" presName="spaceRect" presStyleCnt="0"/>
      <dgm:spPr/>
    </dgm:pt>
    <dgm:pt modelId="{59E23846-BB0D-4014-8EA4-5A6955A6FB66}" type="pres">
      <dgm:prSet presAssocID="{E4E1644C-1A98-4084-8A01-8C5936661481}" presName="textRect" presStyleLbl="revTx" presStyleIdx="5" presStyleCnt="6" custScaleX="111493" custScaleY="149846" custLinFactNeighborX="105" custLinFactNeighborY="46544">
        <dgm:presLayoutVars>
          <dgm:chMax val="1"/>
          <dgm:chPref val="1"/>
        </dgm:presLayoutVars>
      </dgm:prSet>
      <dgm:spPr/>
    </dgm:pt>
  </dgm:ptLst>
  <dgm:cxnLst>
    <dgm:cxn modelId="{4C22A312-39E5-4AFD-9288-A02A5F902169}" srcId="{B66F65AD-30C2-4C4C-B96E-1E07EDC84901}" destId="{E4E1644C-1A98-4084-8A01-8C5936661481}" srcOrd="5" destOrd="0" parTransId="{106ABD05-66A1-46B6-93F4-ABDBEB9786B4}" sibTransId="{AF54554E-57E8-44BB-9190-3543C5DE0CB3}"/>
    <dgm:cxn modelId="{5025B715-CCA6-45F9-AA70-4215E8215CBD}" type="presOf" srcId="{B66F65AD-30C2-4C4C-B96E-1E07EDC84901}" destId="{C53E2EB8-2C76-42F4-A91D-90C666A3135C}" srcOrd="0" destOrd="0" presId="urn:microsoft.com/office/officeart/2018/5/layout/IconCircleLabelList"/>
    <dgm:cxn modelId="{9E92E023-3BDD-4881-95D6-4DDDDAF0380A}" srcId="{B66F65AD-30C2-4C4C-B96E-1E07EDC84901}" destId="{55222F4E-E98F-4B8D-AA83-6395FC6BB003}" srcOrd="2" destOrd="0" parTransId="{B0744DD6-BE8B-4A6C-943E-BBB567919309}" sibTransId="{18566DF7-D7F5-4462-B257-A61479B6F49A}"/>
    <dgm:cxn modelId="{6B58BE27-6621-462A-AA10-B1F0DFB3B342}" srcId="{B66F65AD-30C2-4C4C-B96E-1E07EDC84901}" destId="{8A9842C2-1987-4462-AA25-DCF026A80DCD}" srcOrd="1" destOrd="0" parTransId="{1A532C30-96A0-40C3-801A-3C88AC0469A6}" sibTransId="{AB641F91-1ACF-470F-B379-780B1F343663}"/>
    <dgm:cxn modelId="{9A290F33-92A7-4164-A743-3D7DBF4DBEF7}" type="presOf" srcId="{55222F4E-E98F-4B8D-AA83-6395FC6BB003}" destId="{3D5DBB73-4FAE-4839-9D2D-EFDECCC55D9C}" srcOrd="0" destOrd="0" presId="urn:microsoft.com/office/officeart/2018/5/layout/IconCircleLabelList"/>
    <dgm:cxn modelId="{C4031F52-808B-43A1-879A-98E268FD95DC}" type="presOf" srcId="{64ED17BB-4A5C-4C0A-BC10-4F44A25C59B3}" destId="{6A384192-276C-4CA0-8A00-B83B63F2DBCA}" srcOrd="0" destOrd="0" presId="urn:microsoft.com/office/officeart/2018/5/layout/IconCircleLabelList"/>
    <dgm:cxn modelId="{E3FF0960-E786-4BEB-B940-8B8426957BAD}" srcId="{B66F65AD-30C2-4C4C-B96E-1E07EDC84901}" destId="{64ED17BB-4A5C-4C0A-BC10-4F44A25C59B3}" srcOrd="0" destOrd="0" parTransId="{FF862AF7-BBF0-41E4-83A8-4DBBD2FB7BCD}" sibTransId="{BF04DF54-355E-4A63-8BF8-DCDE758D5C0F}"/>
    <dgm:cxn modelId="{62055E76-565C-4F4C-811A-D3E67DC0DCC1}" srcId="{B66F65AD-30C2-4C4C-B96E-1E07EDC84901}" destId="{4A74C312-99F9-4568-85C9-2402D643D550}" srcOrd="4" destOrd="0" parTransId="{BF4845D9-EF2A-45E5-B3FA-F67A903BC206}" sibTransId="{7848E37C-357F-4D3E-A465-99E6C354C666}"/>
    <dgm:cxn modelId="{F34F7392-7714-1449-8AD7-CC15C0065572}" srcId="{B66F65AD-30C2-4C4C-B96E-1E07EDC84901}" destId="{A2F96B58-B5CC-CD4E-B364-240EBF21AEB7}" srcOrd="3" destOrd="0" parTransId="{7F03C8E2-654B-E241-B922-76EC61C37561}" sibTransId="{8DA95B4C-B8A3-7A48-9DCD-0AD50B67FFBD}"/>
    <dgm:cxn modelId="{B7F918B0-34CE-404D-BD45-4E76739C2C6E}" type="presOf" srcId="{8A9842C2-1987-4462-AA25-DCF026A80DCD}" destId="{C30A6518-67C8-4BE7-BE86-D0CBED51A2EA}" srcOrd="0" destOrd="0" presId="urn:microsoft.com/office/officeart/2018/5/layout/IconCircleLabelList"/>
    <dgm:cxn modelId="{035CA6B9-5354-4ADF-B49D-A0334FFBC1BE}" type="presOf" srcId="{E4E1644C-1A98-4084-8A01-8C5936661481}" destId="{59E23846-BB0D-4014-8EA4-5A6955A6FB66}" srcOrd="0" destOrd="0" presId="urn:microsoft.com/office/officeart/2018/5/layout/IconCircleLabelList"/>
    <dgm:cxn modelId="{6F0DDDBE-51FE-4116-8062-41B7CD809D6C}" type="presOf" srcId="{A2F96B58-B5CC-CD4E-B364-240EBF21AEB7}" destId="{A82BD029-C84D-E848-84B8-1CE8D3EE3D27}" srcOrd="0" destOrd="0" presId="urn:microsoft.com/office/officeart/2018/5/layout/IconCircleLabelList"/>
    <dgm:cxn modelId="{8E93B8E8-9D38-40F3-9F03-6ABD2A568478}" type="presOf" srcId="{4A74C312-99F9-4568-85C9-2402D643D550}" destId="{87C6DAC7-1B24-4B11-8C84-CBB99EA8162B}" srcOrd="0" destOrd="0" presId="urn:microsoft.com/office/officeart/2018/5/layout/IconCircleLabelList"/>
    <dgm:cxn modelId="{D4BEBA68-DDB2-42C4-9FC9-9B8A1F2D7392}" type="presParOf" srcId="{C53E2EB8-2C76-42F4-A91D-90C666A3135C}" destId="{6FD12087-77DC-4ED5-BC0A-0E40E30636C0}" srcOrd="0" destOrd="0" presId="urn:microsoft.com/office/officeart/2018/5/layout/IconCircleLabelList"/>
    <dgm:cxn modelId="{2291A84D-EB13-4474-82B6-3DC170A0DBC5}" type="presParOf" srcId="{6FD12087-77DC-4ED5-BC0A-0E40E30636C0}" destId="{39587A95-A115-41A9-92A7-B6CE212C2050}" srcOrd="0" destOrd="0" presId="urn:microsoft.com/office/officeart/2018/5/layout/IconCircleLabelList"/>
    <dgm:cxn modelId="{A2577A89-A4F1-4242-8CE7-55ABF55B5728}" type="presParOf" srcId="{6FD12087-77DC-4ED5-BC0A-0E40E30636C0}" destId="{BEBF5676-2AF2-42DF-AFF0-967F9317BC15}" srcOrd="1" destOrd="0" presId="urn:microsoft.com/office/officeart/2018/5/layout/IconCircleLabelList"/>
    <dgm:cxn modelId="{B8E19A30-F11F-45DD-BCFD-63F1A469EF04}" type="presParOf" srcId="{6FD12087-77DC-4ED5-BC0A-0E40E30636C0}" destId="{CBF926E3-B4F9-4331-8C49-706F5B7F3FFC}" srcOrd="2" destOrd="0" presId="urn:microsoft.com/office/officeart/2018/5/layout/IconCircleLabelList"/>
    <dgm:cxn modelId="{453B018A-A5E5-42DF-A790-22C82BAE34A7}" type="presParOf" srcId="{6FD12087-77DC-4ED5-BC0A-0E40E30636C0}" destId="{6A384192-276C-4CA0-8A00-B83B63F2DBCA}" srcOrd="3" destOrd="0" presId="urn:microsoft.com/office/officeart/2018/5/layout/IconCircleLabelList"/>
    <dgm:cxn modelId="{A2167F3B-C068-4122-9836-EF17966BC938}" type="presParOf" srcId="{C53E2EB8-2C76-42F4-A91D-90C666A3135C}" destId="{353A0225-75D1-498E-87E7-73BC7AA19C40}" srcOrd="1" destOrd="0" presId="urn:microsoft.com/office/officeart/2018/5/layout/IconCircleLabelList"/>
    <dgm:cxn modelId="{704CD949-324D-4D36-9378-5F07266A4DF8}" type="presParOf" srcId="{C53E2EB8-2C76-42F4-A91D-90C666A3135C}" destId="{4C83D1BD-B690-4069-ACD5-F8AF3921952A}" srcOrd="2" destOrd="0" presId="urn:microsoft.com/office/officeart/2018/5/layout/IconCircleLabelList"/>
    <dgm:cxn modelId="{CE1B9101-D26E-4531-A42C-B83980D9DB46}" type="presParOf" srcId="{4C83D1BD-B690-4069-ACD5-F8AF3921952A}" destId="{9409663C-5D0D-4F8A-85D9-A9CF497A9E89}" srcOrd="0" destOrd="0" presId="urn:microsoft.com/office/officeart/2018/5/layout/IconCircleLabelList"/>
    <dgm:cxn modelId="{2E19193C-F3DC-47DF-B44B-A131D992604F}" type="presParOf" srcId="{4C83D1BD-B690-4069-ACD5-F8AF3921952A}" destId="{E0CD34CF-10C7-4CC8-A8C9-70B2765B9AA3}" srcOrd="1" destOrd="0" presId="urn:microsoft.com/office/officeart/2018/5/layout/IconCircleLabelList"/>
    <dgm:cxn modelId="{52D8F81B-DC6E-45D7-BC1F-23FBF80669C0}" type="presParOf" srcId="{4C83D1BD-B690-4069-ACD5-F8AF3921952A}" destId="{E56744D7-B933-44D1-9D5E-951D9974DCBA}" srcOrd="2" destOrd="0" presId="urn:microsoft.com/office/officeart/2018/5/layout/IconCircleLabelList"/>
    <dgm:cxn modelId="{589442D8-6B4C-4573-8879-FDC2A82CB15B}" type="presParOf" srcId="{4C83D1BD-B690-4069-ACD5-F8AF3921952A}" destId="{C30A6518-67C8-4BE7-BE86-D0CBED51A2EA}" srcOrd="3" destOrd="0" presId="urn:microsoft.com/office/officeart/2018/5/layout/IconCircleLabelList"/>
    <dgm:cxn modelId="{825E270C-B76A-431F-8C70-D46C82D637CB}" type="presParOf" srcId="{C53E2EB8-2C76-42F4-A91D-90C666A3135C}" destId="{DEA371F4-A975-4DD2-B5EC-DFD3618C82C2}" srcOrd="3" destOrd="0" presId="urn:microsoft.com/office/officeart/2018/5/layout/IconCircleLabelList"/>
    <dgm:cxn modelId="{3EB17068-5497-4C33-B5E6-609A10610E0E}" type="presParOf" srcId="{C53E2EB8-2C76-42F4-A91D-90C666A3135C}" destId="{C9CCD641-4F39-4A36-876A-CCE0CD15D2EC}" srcOrd="4" destOrd="0" presId="urn:microsoft.com/office/officeart/2018/5/layout/IconCircleLabelList"/>
    <dgm:cxn modelId="{004A361E-DD4B-41CD-8BEA-A58663D77818}" type="presParOf" srcId="{C9CCD641-4F39-4A36-876A-CCE0CD15D2EC}" destId="{D3621C35-209B-45F2-82FB-EAEE982F7D78}" srcOrd="0" destOrd="0" presId="urn:microsoft.com/office/officeart/2018/5/layout/IconCircleLabelList"/>
    <dgm:cxn modelId="{990984BF-4429-43DC-B617-E34AABABA81C}" type="presParOf" srcId="{C9CCD641-4F39-4A36-876A-CCE0CD15D2EC}" destId="{460225B1-803D-402C-8568-6FD257B08DB6}" srcOrd="1" destOrd="0" presId="urn:microsoft.com/office/officeart/2018/5/layout/IconCircleLabelList"/>
    <dgm:cxn modelId="{21299A0B-A03F-48FE-AEA7-D2D7612D806C}" type="presParOf" srcId="{C9CCD641-4F39-4A36-876A-CCE0CD15D2EC}" destId="{57184441-D336-4E59-96F6-FE453E258D97}" srcOrd="2" destOrd="0" presId="urn:microsoft.com/office/officeart/2018/5/layout/IconCircleLabelList"/>
    <dgm:cxn modelId="{8A1D8920-05FA-4EE7-9871-80AD6BB9FB7C}" type="presParOf" srcId="{C9CCD641-4F39-4A36-876A-CCE0CD15D2EC}" destId="{3D5DBB73-4FAE-4839-9D2D-EFDECCC55D9C}" srcOrd="3" destOrd="0" presId="urn:microsoft.com/office/officeart/2018/5/layout/IconCircleLabelList"/>
    <dgm:cxn modelId="{6264B9A9-5747-460F-B8E5-676731121C1B}" type="presParOf" srcId="{C53E2EB8-2C76-42F4-A91D-90C666A3135C}" destId="{5ADB8422-AE19-4BB8-8296-1F7ED8CA1341}" srcOrd="5" destOrd="0" presId="urn:microsoft.com/office/officeart/2018/5/layout/IconCircleLabelList"/>
    <dgm:cxn modelId="{31CE0422-C04F-40F7-B50C-56C73A329C9A}" type="presParOf" srcId="{C53E2EB8-2C76-42F4-A91D-90C666A3135C}" destId="{6FC4C4E4-E666-1643-B603-44B6816D7555}" srcOrd="6" destOrd="0" presId="urn:microsoft.com/office/officeart/2018/5/layout/IconCircleLabelList"/>
    <dgm:cxn modelId="{C5033F58-C5E5-4356-8B10-61CDB20BA3F0}" type="presParOf" srcId="{6FC4C4E4-E666-1643-B603-44B6816D7555}" destId="{39B8EFA1-DECE-EE47-8943-B688C6FC1E68}" srcOrd="0" destOrd="0" presId="urn:microsoft.com/office/officeart/2018/5/layout/IconCircleLabelList"/>
    <dgm:cxn modelId="{2323FD9A-B5AC-488D-B975-AB9359B1B35E}" type="presParOf" srcId="{6FC4C4E4-E666-1643-B603-44B6816D7555}" destId="{66A5F432-C947-D44E-917C-B1F1EC01992E}" srcOrd="1" destOrd="0" presId="urn:microsoft.com/office/officeart/2018/5/layout/IconCircleLabelList"/>
    <dgm:cxn modelId="{A0E3EE65-38A7-4858-B6A0-D8A7DB9A5161}" type="presParOf" srcId="{6FC4C4E4-E666-1643-B603-44B6816D7555}" destId="{5C69E2EA-BB88-9943-A9DA-B64511B77B53}" srcOrd="2" destOrd="0" presId="urn:microsoft.com/office/officeart/2018/5/layout/IconCircleLabelList"/>
    <dgm:cxn modelId="{29AC3408-E0BA-409C-A636-06B213A13583}" type="presParOf" srcId="{6FC4C4E4-E666-1643-B603-44B6816D7555}" destId="{A82BD029-C84D-E848-84B8-1CE8D3EE3D27}" srcOrd="3" destOrd="0" presId="urn:microsoft.com/office/officeart/2018/5/layout/IconCircleLabelList"/>
    <dgm:cxn modelId="{0F9F8265-EBCB-45F7-BC7B-98B89BE89ADF}" type="presParOf" srcId="{C53E2EB8-2C76-42F4-A91D-90C666A3135C}" destId="{28564749-8735-7A46-A9C9-9D17E6AA6230}" srcOrd="7" destOrd="0" presId="urn:microsoft.com/office/officeart/2018/5/layout/IconCircleLabelList"/>
    <dgm:cxn modelId="{6A03CD2B-45D4-4E1F-8076-FD1DC5ECD6B8}" type="presParOf" srcId="{C53E2EB8-2C76-42F4-A91D-90C666A3135C}" destId="{383440AC-5BD1-4A1D-A64C-907832951B28}" srcOrd="8" destOrd="0" presId="urn:microsoft.com/office/officeart/2018/5/layout/IconCircleLabelList"/>
    <dgm:cxn modelId="{7E3D92D2-E088-47EA-99C4-98600EC3C65D}" type="presParOf" srcId="{383440AC-5BD1-4A1D-A64C-907832951B28}" destId="{77A638FD-AEBD-49C0-A688-D396245DF651}" srcOrd="0" destOrd="0" presId="urn:microsoft.com/office/officeart/2018/5/layout/IconCircleLabelList"/>
    <dgm:cxn modelId="{A1ACAEC6-C96D-4D99-A146-51C10763C756}" type="presParOf" srcId="{383440AC-5BD1-4A1D-A64C-907832951B28}" destId="{6848331D-1281-4061-8355-3CB49950B4D7}" srcOrd="1" destOrd="0" presId="urn:microsoft.com/office/officeart/2018/5/layout/IconCircleLabelList"/>
    <dgm:cxn modelId="{9F8A54C3-FD54-43C1-8446-30936BD37DC3}" type="presParOf" srcId="{383440AC-5BD1-4A1D-A64C-907832951B28}" destId="{CA107EA6-10A4-472B-9367-F8868A770E6F}" srcOrd="2" destOrd="0" presId="urn:microsoft.com/office/officeart/2018/5/layout/IconCircleLabelList"/>
    <dgm:cxn modelId="{EA8CF994-0B7F-4881-ADBF-24F3A778A063}" type="presParOf" srcId="{383440AC-5BD1-4A1D-A64C-907832951B28}" destId="{87C6DAC7-1B24-4B11-8C84-CBB99EA8162B}" srcOrd="3" destOrd="0" presId="urn:microsoft.com/office/officeart/2018/5/layout/IconCircleLabelList"/>
    <dgm:cxn modelId="{D674BDD0-95D6-4627-9860-5C41D074A55D}" type="presParOf" srcId="{C53E2EB8-2C76-42F4-A91D-90C666A3135C}" destId="{248A2D13-B4CB-4566-BF31-B7EDFCEC7696}" srcOrd="9" destOrd="0" presId="urn:microsoft.com/office/officeart/2018/5/layout/IconCircleLabelList"/>
    <dgm:cxn modelId="{BDE0652F-9748-459E-BAC2-03B877AF30B1}" type="presParOf" srcId="{C53E2EB8-2C76-42F4-A91D-90C666A3135C}" destId="{E91F3039-D122-4DB7-9A82-95BF51BE3D3D}" srcOrd="10" destOrd="0" presId="urn:microsoft.com/office/officeart/2018/5/layout/IconCircleLabelList"/>
    <dgm:cxn modelId="{E2F584CC-A9B6-4B26-9387-D82331352CEC}" type="presParOf" srcId="{E91F3039-D122-4DB7-9A82-95BF51BE3D3D}" destId="{664BA415-8676-4E55-B313-F73C9647A01B}" srcOrd="0" destOrd="0" presId="urn:microsoft.com/office/officeart/2018/5/layout/IconCircleLabelList"/>
    <dgm:cxn modelId="{B0483F80-F549-414F-BB16-BBA552C7A5B6}" type="presParOf" srcId="{E91F3039-D122-4DB7-9A82-95BF51BE3D3D}" destId="{2BB61C63-7C78-4187-9905-99EE7CD664A6}" srcOrd="1" destOrd="0" presId="urn:microsoft.com/office/officeart/2018/5/layout/IconCircleLabelList"/>
    <dgm:cxn modelId="{378F7D95-9B87-4961-9417-46CB2F18A9B3}" type="presParOf" srcId="{E91F3039-D122-4DB7-9A82-95BF51BE3D3D}" destId="{6D9C394F-9C77-4588-BF65-5E1DB9F78E0D}" srcOrd="2" destOrd="0" presId="urn:microsoft.com/office/officeart/2018/5/layout/IconCircleLabelList"/>
    <dgm:cxn modelId="{7C7D489B-CCD6-432A-B5BB-053956F4B487}" type="presParOf" srcId="{E91F3039-D122-4DB7-9A82-95BF51BE3D3D}" destId="{59E23846-BB0D-4014-8EA4-5A6955A6FB6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B7665C8-AEDA-4B47-B17E-E4A3B51B06FE}"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it-IT"/>
        </a:p>
      </dgm:t>
    </dgm:pt>
    <dgm:pt modelId="{09C687D7-9989-3C49-8890-8D563D0C20F6}">
      <dgm:prSet/>
      <dgm:spPr/>
      <dgm:t>
        <a:bodyPr/>
        <a:lstStyle/>
        <a:p>
          <a:r>
            <a:rPr lang="en-US" b="0" i="0">
              <a:solidFill>
                <a:schemeClr val="tx1"/>
              </a:solidFill>
            </a:rPr>
            <a:t>Lack of digitalization capacities</a:t>
          </a:r>
          <a:endParaRPr lang="it-CH">
            <a:solidFill>
              <a:schemeClr val="tx1"/>
            </a:solidFill>
          </a:endParaRPr>
        </a:p>
      </dgm:t>
    </dgm:pt>
    <dgm:pt modelId="{118D5867-325F-E947-A686-1719373BEE67}" type="parTrans" cxnId="{550DE9DF-83BD-C440-8A4C-13E0ACABAE2E}">
      <dgm:prSet/>
      <dgm:spPr/>
      <dgm:t>
        <a:bodyPr/>
        <a:lstStyle/>
        <a:p>
          <a:endParaRPr lang="it-IT"/>
        </a:p>
      </dgm:t>
    </dgm:pt>
    <dgm:pt modelId="{687305F9-790C-3344-8FED-9FC014D24D66}" type="sibTrans" cxnId="{550DE9DF-83BD-C440-8A4C-13E0ACABAE2E}">
      <dgm:prSet/>
      <dgm:spPr/>
      <dgm:t>
        <a:bodyPr/>
        <a:lstStyle/>
        <a:p>
          <a:endParaRPr lang="it-IT"/>
        </a:p>
      </dgm:t>
    </dgm:pt>
    <dgm:pt modelId="{CC6EC31A-0D77-1F4D-99EE-1291DC681D29}">
      <dgm:prSet custT="1"/>
      <dgm:spPr/>
      <dgm:t>
        <a:bodyPr/>
        <a:lstStyle/>
        <a:p>
          <a:r>
            <a:rPr lang="en-US" sz="1200" b="0" i="1"/>
            <a:t>Manque de </a:t>
          </a:r>
          <a:r>
            <a:rPr lang="en-US" sz="1200" b="0" i="1" err="1"/>
            <a:t>capacités</a:t>
          </a:r>
          <a:r>
            <a:rPr lang="en-US" sz="1200" b="0" i="1"/>
            <a:t> de </a:t>
          </a:r>
          <a:r>
            <a:rPr lang="en-US" sz="1200" b="0" i="1">
              <a:latin typeface="Arial"/>
            </a:rPr>
            <a:t>numérisation</a:t>
          </a:r>
          <a:endParaRPr lang="en-US" sz="1200" i="1"/>
        </a:p>
      </dgm:t>
    </dgm:pt>
    <dgm:pt modelId="{F554E43D-008D-9247-89D8-1B8DAB959AA9}" type="parTrans" cxnId="{CB9DC01D-24C9-0545-B9AA-F687B7B72856}">
      <dgm:prSet/>
      <dgm:spPr/>
      <dgm:t>
        <a:bodyPr/>
        <a:lstStyle/>
        <a:p>
          <a:endParaRPr lang="it-IT"/>
        </a:p>
      </dgm:t>
    </dgm:pt>
    <dgm:pt modelId="{09C7D06B-097B-2C4F-897C-D05B3F74B49D}" type="sibTrans" cxnId="{CB9DC01D-24C9-0545-B9AA-F687B7B72856}">
      <dgm:prSet/>
      <dgm:spPr/>
      <dgm:t>
        <a:bodyPr/>
        <a:lstStyle/>
        <a:p>
          <a:endParaRPr lang="it-IT"/>
        </a:p>
      </dgm:t>
    </dgm:pt>
    <dgm:pt modelId="{467BF6BC-6FC4-AD45-B4C6-326DE0115BB3}">
      <dgm:prSet custT="1"/>
      <dgm:spPr/>
      <dgm:t>
        <a:bodyPr/>
        <a:lstStyle/>
        <a:p>
          <a:r>
            <a:rPr lang="en-US" sz="1200" b="0" i="1" err="1"/>
            <a:t>Fehlende</a:t>
          </a:r>
          <a:r>
            <a:rPr lang="en-US" sz="1200" b="0" i="1"/>
            <a:t> </a:t>
          </a:r>
          <a:r>
            <a:rPr lang="en-US" sz="1200" b="0" i="1" err="1"/>
            <a:t>Digitalisierungskapazitäten</a:t>
          </a:r>
          <a:endParaRPr lang="it-CH" sz="1200"/>
        </a:p>
      </dgm:t>
    </dgm:pt>
    <dgm:pt modelId="{F05A2AE3-39FD-DD41-8BB6-49C491F6A093}" type="parTrans" cxnId="{8F499097-0387-9048-AA9F-903633F3034E}">
      <dgm:prSet/>
      <dgm:spPr/>
      <dgm:t>
        <a:bodyPr/>
        <a:lstStyle/>
        <a:p>
          <a:endParaRPr lang="it-IT"/>
        </a:p>
      </dgm:t>
    </dgm:pt>
    <dgm:pt modelId="{401B225B-C600-684A-AE06-A556C4A9CDED}" type="sibTrans" cxnId="{8F499097-0387-9048-AA9F-903633F3034E}">
      <dgm:prSet/>
      <dgm:spPr/>
      <dgm:t>
        <a:bodyPr/>
        <a:lstStyle/>
        <a:p>
          <a:endParaRPr lang="it-IT"/>
        </a:p>
      </dgm:t>
    </dgm:pt>
    <dgm:pt modelId="{67FC5571-476B-3C44-B4EA-F36450A634F2}">
      <dgm:prSet/>
      <dgm:spPr/>
      <dgm:t>
        <a:bodyPr/>
        <a:lstStyle/>
        <a:p>
          <a:r>
            <a:rPr lang="en-US" b="0" i="0">
              <a:solidFill>
                <a:schemeClr val="tx1"/>
              </a:solidFill>
            </a:rPr>
            <a:t>La </a:t>
          </a:r>
          <a:r>
            <a:rPr lang="en-US" b="0" i="0" err="1">
              <a:solidFill>
                <a:schemeClr val="tx1"/>
              </a:solidFill>
            </a:rPr>
            <a:t>diversité</a:t>
          </a:r>
          <a:r>
            <a:rPr lang="en-US" b="0" i="0">
              <a:solidFill>
                <a:schemeClr val="tx1"/>
              </a:solidFill>
            </a:rPr>
            <a:t> des actions </a:t>
          </a:r>
          <a:r>
            <a:rPr lang="en-US" b="0" i="0" err="1">
              <a:solidFill>
                <a:schemeClr val="tx1"/>
              </a:solidFill>
            </a:rPr>
            <a:t>mais</a:t>
          </a:r>
          <a:r>
            <a:rPr lang="en-US" b="0" i="0">
              <a:solidFill>
                <a:schemeClr val="tx1"/>
              </a:solidFill>
            </a:rPr>
            <a:t> </a:t>
          </a:r>
          <a:r>
            <a:rPr lang="en-US" b="0" i="0" err="1">
              <a:solidFill>
                <a:schemeClr val="tx1"/>
              </a:solidFill>
            </a:rPr>
            <a:t>aussi</a:t>
          </a:r>
          <a:r>
            <a:rPr lang="en-US" b="0" i="0">
              <a:solidFill>
                <a:schemeClr val="tx1"/>
              </a:solidFill>
            </a:rPr>
            <a:t> les similitudes des </a:t>
          </a:r>
          <a:r>
            <a:rPr lang="en-US" b="0" i="0" err="1">
              <a:solidFill>
                <a:schemeClr val="tx1"/>
              </a:solidFill>
            </a:rPr>
            <a:t>besoins</a:t>
          </a:r>
          <a:r>
            <a:rPr lang="en-US" b="0" i="0">
              <a:solidFill>
                <a:schemeClr val="tx1"/>
              </a:solidFill>
            </a:rPr>
            <a:t> </a:t>
          </a:r>
          <a:r>
            <a:rPr lang="en-US" b="0" i="0" err="1">
              <a:solidFill>
                <a:schemeClr val="tx1"/>
              </a:solidFill>
            </a:rPr>
            <a:t>quelque</a:t>
          </a:r>
          <a:r>
            <a:rPr lang="en-US" b="0" i="0">
              <a:solidFill>
                <a:schemeClr val="tx1"/>
              </a:solidFill>
            </a:rPr>
            <a:t> </a:t>
          </a:r>
          <a:r>
            <a:rPr lang="en-US" b="0" i="0" err="1">
              <a:solidFill>
                <a:schemeClr val="tx1"/>
              </a:solidFill>
            </a:rPr>
            <a:t>soit</a:t>
          </a:r>
          <a:r>
            <a:rPr lang="en-US" b="0" i="0">
              <a:solidFill>
                <a:schemeClr val="tx1"/>
              </a:solidFill>
            </a:rPr>
            <a:t> le lieu</a:t>
          </a:r>
          <a:endParaRPr lang="it-CH">
            <a:solidFill>
              <a:schemeClr val="tx1"/>
            </a:solidFill>
          </a:endParaRPr>
        </a:p>
      </dgm:t>
    </dgm:pt>
    <dgm:pt modelId="{EDC0509D-654D-B846-B36C-4B49BF07EEA3}" type="parTrans" cxnId="{D2DE166D-B3C7-E14C-95C1-E2DFF25CAE01}">
      <dgm:prSet/>
      <dgm:spPr/>
      <dgm:t>
        <a:bodyPr/>
        <a:lstStyle/>
        <a:p>
          <a:endParaRPr lang="it-IT"/>
        </a:p>
      </dgm:t>
    </dgm:pt>
    <dgm:pt modelId="{1493EE68-8121-3748-81C4-FB20BCB914E1}" type="sibTrans" cxnId="{D2DE166D-B3C7-E14C-95C1-E2DFF25CAE01}">
      <dgm:prSet/>
      <dgm:spPr/>
      <dgm:t>
        <a:bodyPr/>
        <a:lstStyle/>
        <a:p>
          <a:endParaRPr lang="it-IT"/>
        </a:p>
      </dgm:t>
    </dgm:pt>
    <dgm:pt modelId="{EE06EC2D-CE27-B54D-97E0-B4881C5433F7}">
      <dgm:prSet custT="1"/>
      <dgm:spPr/>
      <dgm:t>
        <a:bodyPr/>
        <a:lstStyle/>
        <a:p>
          <a:r>
            <a:rPr lang="en-US" sz="1200" b="0" i="1"/>
            <a:t>Die </a:t>
          </a:r>
          <a:r>
            <a:rPr lang="en-US" sz="1200" b="0" i="1" err="1"/>
            <a:t>Vielfalt</a:t>
          </a:r>
          <a:r>
            <a:rPr lang="en-US" sz="1200" b="0" i="1"/>
            <a:t> der </a:t>
          </a:r>
          <a:r>
            <a:rPr lang="en-US" sz="1200" b="0" i="1">
              <a:latin typeface="Arial"/>
            </a:rPr>
            <a:t>Massnahmen</a:t>
          </a:r>
          <a:r>
            <a:rPr lang="en-US" sz="1200" b="0" i="1"/>
            <a:t>, </a:t>
          </a:r>
          <a:r>
            <a:rPr lang="en-US" sz="1200" b="0" i="1" err="1"/>
            <a:t>aber</a:t>
          </a:r>
          <a:r>
            <a:rPr lang="en-US" sz="1200" b="0" i="1"/>
            <a:t> </a:t>
          </a:r>
          <a:r>
            <a:rPr lang="en-US" sz="1200" b="0" i="1" err="1"/>
            <a:t>auch</a:t>
          </a:r>
          <a:r>
            <a:rPr lang="en-US" sz="1200" b="0" i="1"/>
            <a:t> die </a:t>
          </a:r>
          <a:r>
            <a:rPr lang="en-US" sz="1200" b="0" i="1" err="1"/>
            <a:t>Ähnlichkeit</a:t>
          </a:r>
          <a:r>
            <a:rPr lang="en-US" sz="1200" b="0" i="1"/>
            <a:t> der </a:t>
          </a:r>
          <a:r>
            <a:rPr lang="en-US" sz="1200" b="0" i="1" err="1"/>
            <a:t>Bedürfnisse</a:t>
          </a:r>
          <a:r>
            <a:rPr lang="en-US" sz="1200" b="0" i="1"/>
            <a:t> </a:t>
          </a:r>
          <a:r>
            <a:rPr lang="en-US" sz="1200" b="0" i="1" err="1"/>
            <a:t>unabhängig</a:t>
          </a:r>
          <a:r>
            <a:rPr lang="en-US" sz="1200" b="0" i="1"/>
            <a:t> </a:t>
          </a:r>
          <a:r>
            <a:rPr lang="en-US" sz="1200" b="0" i="1" err="1"/>
            <a:t>vom</a:t>
          </a:r>
          <a:r>
            <a:rPr lang="en-US" sz="1200" b="0" i="1"/>
            <a:t> Ort</a:t>
          </a:r>
          <a:endParaRPr lang="it-CH" sz="1200"/>
        </a:p>
      </dgm:t>
    </dgm:pt>
    <dgm:pt modelId="{7610A3CD-DB16-514A-93AC-77C6F09DE5EF}" type="parTrans" cxnId="{2AE39D65-3F6B-D74D-891D-209747C67E1E}">
      <dgm:prSet/>
      <dgm:spPr/>
      <dgm:t>
        <a:bodyPr/>
        <a:lstStyle/>
        <a:p>
          <a:endParaRPr lang="it-IT"/>
        </a:p>
      </dgm:t>
    </dgm:pt>
    <dgm:pt modelId="{C2CDDDD0-C01D-9F44-A5AF-DAEFF15F1544}" type="sibTrans" cxnId="{2AE39D65-3F6B-D74D-891D-209747C67E1E}">
      <dgm:prSet/>
      <dgm:spPr/>
      <dgm:t>
        <a:bodyPr/>
        <a:lstStyle/>
        <a:p>
          <a:endParaRPr lang="it-IT"/>
        </a:p>
      </dgm:t>
    </dgm:pt>
    <dgm:pt modelId="{7AC402E1-B147-134C-A27F-D2763E80A64A}">
      <dgm:prSet/>
      <dgm:spPr/>
      <dgm:t>
        <a:bodyPr/>
        <a:lstStyle/>
        <a:p>
          <a:r>
            <a:rPr lang="en-US" b="0" i="0">
              <a:solidFill>
                <a:schemeClr val="tx1"/>
              </a:solidFill>
            </a:rPr>
            <a:t>La durée de </a:t>
          </a:r>
          <a:r>
            <a:rPr lang="en-US" b="0" i="0" err="1">
              <a:solidFill>
                <a:schemeClr val="tx1"/>
              </a:solidFill>
            </a:rPr>
            <a:t>clôture</a:t>
          </a:r>
          <a:r>
            <a:rPr lang="en-US" b="0" i="0">
              <a:solidFill>
                <a:schemeClr val="tx1"/>
              </a:solidFill>
            </a:rPr>
            <a:t> des écoles au Guatemala</a:t>
          </a:r>
          <a:endParaRPr lang="it-CH">
            <a:solidFill>
              <a:schemeClr val="tx1"/>
            </a:solidFill>
          </a:endParaRPr>
        </a:p>
      </dgm:t>
    </dgm:pt>
    <dgm:pt modelId="{69702E09-B236-5649-B403-FB69F63D28B8}" type="parTrans" cxnId="{39FDD5EB-2C29-B245-B7AB-4560D9762A8D}">
      <dgm:prSet/>
      <dgm:spPr/>
      <dgm:t>
        <a:bodyPr/>
        <a:lstStyle/>
        <a:p>
          <a:endParaRPr lang="it-IT"/>
        </a:p>
      </dgm:t>
    </dgm:pt>
    <dgm:pt modelId="{C36499F9-A98A-0347-84B9-B7A7475A02C6}" type="sibTrans" cxnId="{39FDD5EB-2C29-B245-B7AB-4560D9762A8D}">
      <dgm:prSet/>
      <dgm:spPr/>
      <dgm:t>
        <a:bodyPr/>
        <a:lstStyle/>
        <a:p>
          <a:endParaRPr lang="it-IT"/>
        </a:p>
      </dgm:t>
    </dgm:pt>
    <dgm:pt modelId="{576F527C-20CF-B74D-8E99-CD416AC1E26C}">
      <dgm:prSet custT="1"/>
      <dgm:spPr/>
      <dgm:t>
        <a:bodyPr/>
        <a:lstStyle/>
        <a:p>
          <a:r>
            <a:rPr lang="en-US" sz="1200" b="0" i="1"/>
            <a:t>Die Dauer des </a:t>
          </a:r>
          <a:r>
            <a:rPr lang="en-US" sz="1200" b="0" i="1" err="1"/>
            <a:t>Schulschlusses</a:t>
          </a:r>
          <a:r>
            <a:rPr lang="en-US" sz="1200" b="0" i="1"/>
            <a:t> in Guatemala</a:t>
          </a:r>
          <a:endParaRPr lang="it-CH" sz="1200"/>
        </a:p>
      </dgm:t>
    </dgm:pt>
    <dgm:pt modelId="{105454D3-5548-DF4D-9908-0B4D55DCFDC1}" type="parTrans" cxnId="{CD00055D-E493-E14F-A40C-AAA044CD99ED}">
      <dgm:prSet/>
      <dgm:spPr/>
      <dgm:t>
        <a:bodyPr/>
        <a:lstStyle/>
        <a:p>
          <a:endParaRPr lang="it-IT"/>
        </a:p>
      </dgm:t>
    </dgm:pt>
    <dgm:pt modelId="{A823F9D6-F3B5-BE4C-BE99-AE643110BD00}" type="sibTrans" cxnId="{CD00055D-E493-E14F-A40C-AAA044CD99ED}">
      <dgm:prSet/>
      <dgm:spPr/>
      <dgm:t>
        <a:bodyPr/>
        <a:lstStyle/>
        <a:p>
          <a:endParaRPr lang="it-IT"/>
        </a:p>
      </dgm:t>
    </dgm:pt>
    <dgm:pt modelId="{8C613784-E32C-BB4D-ABDC-87D3328B6456}">
      <dgm:prSet/>
      <dgm:spPr/>
      <dgm:t>
        <a:bodyPr/>
        <a:lstStyle/>
        <a:p>
          <a:r>
            <a:rPr lang="en-US" b="0" i="0">
              <a:solidFill>
                <a:schemeClr val="tx1"/>
              </a:solidFill>
            </a:rPr>
            <a:t>On a </a:t>
          </a:r>
          <a:r>
            <a:rPr lang="en-US" b="0" i="0" err="1">
              <a:solidFill>
                <a:schemeClr val="tx1"/>
              </a:solidFill>
            </a:rPr>
            <a:t>parlé</a:t>
          </a:r>
          <a:r>
            <a:rPr lang="en-US" b="0" i="0">
              <a:solidFill>
                <a:schemeClr val="tx1"/>
              </a:solidFill>
            </a:rPr>
            <a:t> du </a:t>
          </a:r>
          <a:r>
            <a:rPr lang="en-US" b="0" i="0" err="1">
              <a:solidFill>
                <a:schemeClr val="tx1"/>
              </a:solidFill>
            </a:rPr>
            <a:t>développement</a:t>
          </a:r>
          <a:r>
            <a:rPr lang="en-US" b="0" i="0">
              <a:solidFill>
                <a:schemeClr val="tx1"/>
              </a:solidFill>
            </a:rPr>
            <a:t> </a:t>
          </a:r>
          <a:r>
            <a:rPr lang="en-US" b="0" i="0" err="1">
              <a:solidFill>
                <a:schemeClr val="tx1"/>
              </a:solidFill>
            </a:rPr>
            <a:t>professionnel</a:t>
          </a:r>
          <a:r>
            <a:rPr lang="en-US" b="0" i="0">
              <a:solidFill>
                <a:schemeClr val="tx1"/>
              </a:solidFill>
            </a:rPr>
            <a:t> des </a:t>
          </a:r>
          <a:r>
            <a:rPr lang="en-US" b="0" i="0" err="1">
              <a:solidFill>
                <a:schemeClr val="tx1"/>
              </a:solidFill>
            </a:rPr>
            <a:t>enseignants</a:t>
          </a:r>
          <a:r>
            <a:rPr lang="en-US" b="0" i="0">
              <a:solidFill>
                <a:schemeClr val="tx1"/>
              </a:solidFill>
            </a:rPr>
            <a:t> dans le </a:t>
          </a:r>
          <a:r>
            <a:rPr lang="en-US" b="0" i="0" err="1">
              <a:solidFill>
                <a:schemeClr val="tx1"/>
              </a:solidFill>
            </a:rPr>
            <a:t>contexte</a:t>
          </a:r>
          <a:r>
            <a:rPr lang="en-US" b="0" i="0">
              <a:solidFill>
                <a:schemeClr val="tx1"/>
              </a:solidFill>
            </a:rPr>
            <a:t> du Covid, </a:t>
          </a:r>
          <a:r>
            <a:rPr lang="en-US" b="0" i="0" err="1">
              <a:solidFill>
                <a:schemeClr val="tx1"/>
              </a:solidFill>
            </a:rPr>
            <a:t>mais</a:t>
          </a:r>
          <a:r>
            <a:rPr lang="en-US" b="0" i="0">
              <a:solidFill>
                <a:schemeClr val="tx1"/>
              </a:solidFill>
            </a:rPr>
            <a:t> pas de </a:t>
          </a:r>
          <a:r>
            <a:rPr lang="en-US" b="0" i="0" err="1">
              <a:solidFill>
                <a:schemeClr val="tx1"/>
              </a:solidFill>
            </a:rPr>
            <a:t>leur</a:t>
          </a:r>
          <a:r>
            <a:rPr lang="en-US" b="0" i="0">
              <a:solidFill>
                <a:schemeClr val="tx1"/>
              </a:solidFill>
            </a:rPr>
            <a:t> bien-</a:t>
          </a:r>
          <a:r>
            <a:rPr lang="en-US" b="0" i="0" err="1">
              <a:solidFill>
                <a:schemeClr val="tx1"/>
              </a:solidFill>
            </a:rPr>
            <a:t>être</a:t>
          </a:r>
          <a:r>
            <a:rPr lang="en-US" b="0" i="0">
              <a:solidFill>
                <a:schemeClr val="tx1"/>
              </a:solidFill>
            </a:rPr>
            <a:t>… (</a:t>
          </a:r>
          <a:r>
            <a:rPr lang="en-US" b="0" i="0" err="1">
              <a:solidFill>
                <a:schemeClr val="tx1"/>
              </a:solidFill>
            </a:rPr>
            <a:t>ça</a:t>
          </a:r>
          <a:r>
            <a:rPr lang="en-US" b="0" i="0">
              <a:solidFill>
                <a:schemeClr val="tx1"/>
              </a:solidFill>
            </a:rPr>
            <a:t> </a:t>
          </a:r>
          <a:r>
            <a:rPr lang="en-US" b="0" i="0" err="1">
              <a:solidFill>
                <a:schemeClr val="tx1"/>
              </a:solidFill>
            </a:rPr>
            <a:t>nécessite</a:t>
          </a:r>
          <a:r>
            <a:rPr lang="en-US" b="0" i="0">
              <a:solidFill>
                <a:schemeClr val="tx1"/>
              </a:solidFill>
            </a:rPr>
            <a:t> </a:t>
          </a:r>
          <a:r>
            <a:rPr lang="en-US" b="0" i="0" err="1">
              <a:solidFill>
                <a:schemeClr val="tx1"/>
              </a:solidFill>
            </a:rPr>
            <a:t>d’autres</a:t>
          </a:r>
          <a:r>
            <a:rPr lang="en-US" b="0" i="0">
              <a:solidFill>
                <a:schemeClr val="tx1"/>
              </a:solidFill>
            </a:rPr>
            <a:t> </a:t>
          </a:r>
          <a:r>
            <a:rPr lang="en-US" b="0" i="0" err="1">
              <a:solidFill>
                <a:schemeClr val="tx1"/>
              </a:solidFill>
            </a:rPr>
            <a:t>mesures</a:t>
          </a:r>
          <a:r>
            <a:rPr lang="en-US" b="0" i="0">
              <a:solidFill>
                <a:schemeClr val="tx1"/>
              </a:solidFill>
            </a:rPr>
            <a:t>)</a:t>
          </a:r>
          <a:endParaRPr lang="it-CH">
            <a:solidFill>
              <a:schemeClr val="tx1"/>
            </a:solidFill>
          </a:endParaRPr>
        </a:p>
      </dgm:t>
    </dgm:pt>
    <dgm:pt modelId="{221A76FD-7185-C845-940A-0267F55D4CC1}" type="parTrans" cxnId="{1915D6DC-3850-FE44-8D2D-E8CCCB694181}">
      <dgm:prSet/>
      <dgm:spPr/>
      <dgm:t>
        <a:bodyPr/>
        <a:lstStyle/>
        <a:p>
          <a:endParaRPr lang="it-IT"/>
        </a:p>
      </dgm:t>
    </dgm:pt>
    <dgm:pt modelId="{08E92765-B130-564D-AE3A-999051BCEF44}" type="sibTrans" cxnId="{1915D6DC-3850-FE44-8D2D-E8CCCB694181}">
      <dgm:prSet/>
      <dgm:spPr/>
      <dgm:t>
        <a:bodyPr/>
        <a:lstStyle/>
        <a:p>
          <a:endParaRPr lang="it-IT"/>
        </a:p>
      </dgm:t>
    </dgm:pt>
    <dgm:pt modelId="{9AA817FC-66E4-B845-803C-01290898A19E}">
      <dgm:prSet custT="1"/>
      <dgm:spPr/>
      <dgm:t>
        <a:bodyPr/>
        <a:lstStyle/>
        <a:p>
          <a:r>
            <a:rPr lang="en-US" sz="1200" b="0" i="1"/>
            <a:t>Man hat </a:t>
          </a:r>
          <a:r>
            <a:rPr lang="en-US" sz="1200" b="0" i="1" err="1"/>
            <a:t>im</a:t>
          </a:r>
          <a:r>
            <a:rPr lang="en-US" sz="1200" b="0" i="1"/>
            <a:t> </a:t>
          </a:r>
          <a:r>
            <a:rPr lang="en-US" sz="1200" b="0" i="1" err="1"/>
            <a:t>Zusammenhang</a:t>
          </a:r>
          <a:r>
            <a:rPr lang="en-US" sz="1200" b="0" i="1"/>
            <a:t> </a:t>
          </a:r>
          <a:r>
            <a:rPr lang="en-US" sz="1200" b="0" i="1" err="1"/>
            <a:t>mit</a:t>
          </a:r>
          <a:r>
            <a:rPr lang="en-US" sz="1200" b="0" i="1"/>
            <a:t> dem Covid </a:t>
          </a:r>
          <a:r>
            <a:rPr lang="en-US" sz="1200" b="0" i="1" err="1"/>
            <a:t>über</a:t>
          </a:r>
          <a:r>
            <a:rPr lang="en-US" sz="1200" b="0" i="1"/>
            <a:t> die </a:t>
          </a:r>
          <a:r>
            <a:rPr lang="en-US" sz="1200" b="0" i="1" err="1"/>
            <a:t>berufliche</a:t>
          </a:r>
          <a:r>
            <a:rPr lang="en-US" sz="1200" b="0" i="1"/>
            <a:t> </a:t>
          </a:r>
          <a:r>
            <a:rPr lang="en-US" sz="1200" b="0" i="1" err="1"/>
            <a:t>Entwicklung</a:t>
          </a:r>
          <a:r>
            <a:rPr lang="en-US" sz="1200" b="0" i="1"/>
            <a:t> von </a:t>
          </a:r>
          <a:r>
            <a:rPr lang="en-US" sz="1200" b="0" i="1" err="1"/>
            <a:t>Lehrkräften</a:t>
          </a:r>
          <a:r>
            <a:rPr lang="en-US" sz="1200" b="0" i="1"/>
            <a:t> </a:t>
          </a:r>
          <a:r>
            <a:rPr lang="en-US" sz="1200" b="0" i="1" err="1"/>
            <a:t>gesprochen</a:t>
          </a:r>
          <a:r>
            <a:rPr lang="en-US" sz="1200" b="0" i="1"/>
            <a:t>, </a:t>
          </a:r>
          <a:r>
            <a:rPr lang="en-US" sz="1200" b="0" i="1" err="1"/>
            <a:t>nicht</a:t>
          </a:r>
          <a:r>
            <a:rPr lang="en-US" sz="1200" b="0" i="1"/>
            <a:t> </a:t>
          </a:r>
          <a:r>
            <a:rPr lang="en-US" sz="1200" b="0" i="1" err="1"/>
            <a:t>aber</a:t>
          </a:r>
          <a:r>
            <a:rPr lang="en-US" sz="1200" b="0" i="1"/>
            <a:t> </a:t>
          </a:r>
          <a:r>
            <a:rPr lang="en-US" sz="1200" b="0" i="1" err="1"/>
            <a:t>über</a:t>
          </a:r>
          <a:r>
            <a:rPr lang="en-US" sz="1200" b="0" i="1"/>
            <a:t> </a:t>
          </a:r>
          <a:r>
            <a:rPr lang="en-US" sz="1200" b="0" i="1" err="1"/>
            <a:t>ihr</a:t>
          </a:r>
          <a:r>
            <a:rPr lang="en-US" sz="1200" b="0" i="1"/>
            <a:t> </a:t>
          </a:r>
          <a:r>
            <a:rPr lang="en-US" sz="1200" b="0" i="1" err="1"/>
            <a:t>Wohlbefinden</a:t>
          </a:r>
          <a:r>
            <a:rPr lang="en-US" sz="1200" b="0" i="1"/>
            <a:t>... (das 	</a:t>
          </a:r>
          <a:r>
            <a:rPr lang="en-US" sz="1200" b="0" i="1" err="1"/>
            <a:t>erfordert</a:t>
          </a:r>
          <a:r>
            <a:rPr lang="en-US" sz="1200" b="0" i="1"/>
            <a:t> </a:t>
          </a:r>
          <a:r>
            <a:rPr lang="en-US" sz="1200" b="0" i="1" err="1"/>
            <a:t>andere</a:t>
          </a:r>
          <a:r>
            <a:rPr lang="en-US" sz="1200" b="0" i="1"/>
            <a:t> </a:t>
          </a:r>
          <a:r>
            <a:rPr lang="en-US" sz="1200" b="0" i="1" err="1"/>
            <a:t>Maßnahmen</a:t>
          </a:r>
          <a:r>
            <a:rPr lang="en-US" sz="1200" b="0" i="1"/>
            <a:t>)</a:t>
          </a:r>
          <a:endParaRPr lang="it-CH" sz="1200"/>
        </a:p>
      </dgm:t>
    </dgm:pt>
    <dgm:pt modelId="{9D65CBFB-DE1D-C34F-91BA-CE61E952E315}" type="parTrans" cxnId="{81F9D3BC-BD39-A94B-AD01-92FA513299DD}">
      <dgm:prSet/>
      <dgm:spPr/>
      <dgm:t>
        <a:bodyPr/>
        <a:lstStyle/>
        <a:p>
          <a:endParaRPr lang="it-IT"/>
        </a:p>
      </dgm:t>
    </dgm:pt>
    <dgm:pt modelId="{51054AD8-ACE9-6F45-8CEE-4156260E20D6}" type="sibTrans" cxnId="{81F9D3BC-BD39-A94B-AD01-92FA513299DD}">
      <dgm:prSet/>
      <dgm:spPr/>
      <dgm:t>
        <a:bodyPr/>
        <a:lstStyle/>
        <a:p>
          <a:endParaRPr lang="it-IT"/>
        </a:p>
      </dgm:t>
    </dgm:pt>
    <dgm:pt modelId="{8593A0E2-FF4F-7540-9B35-6F2EDB70AF87}">
      <dgm:prSet/>
      <dgm:spPr/>
      <dgm:t>
        <a:bodyPr/>
        <a:lstStyle/>
        <a:p>
          <a:r>
            <a:rPr lang="en-US" b="0" i="0">
              <a:solidFill>
                <a:schemeClr val="tx1"/>
              </a:solidFill>
            </a:rPr>
            <a:t>Dass die </a:t>
          </a:r>
          <a:r>
            <a:rPr lang="en-US" b="0" i="0" err="1">
              <a:solidFill>
                <a:schemeClr val="tx1"/>
              </a:solidFill>
            </a:rPr>
            <a:t>Schulen</a:t>
          </a:r>
          <a:r>
            <a:rPr lang="en-US" b="0" i="0">
              <a:solidFill>
                <a:schemeClr val="tx1"/>
              </a:solidFill>
            </a:rPr>
            <a:t> in Guatemala </a:t>
          </a:r>
          <a:r>
            <a:rPr lang="en-US" b="0" i="0" err="1">
              <a:solidFill>
                <a:schemeClr val="tx1"/>
              </a:solidFill>
            </a:rPr>
            <a:t>ein</a:t>
          </a:r>
          <a:r>
            <a:rPr lang="en-US" b="0" i="0">
              <a:solidFill>
                <a:schemeClr val="tx1"/>
              </a:solidFill>
            </a:rPr>
            <a:t> </a:t>
          </a:r>
          <a:r>
            <a:rPr lang="en-US" b="0" i="0" err="1">
              <a:solidFill>
                <a:schemeClr val="tx1"/>
              </a:solidFill>
            </a:rPr>
            <a:t>ganzes</a:t>
          </a:r>
          <a:r>
            <a:rPr lang="en-US" b="0" i="0">
              <a:solidFill>
                <a:schemeClr val="tx1"/>
              </a:solidFill>
            </a:rPr>
            <a:t> Jahr </a:t>
          </a:r>
          <a:r>
            <a:rPr lang="en-US" b="0" i="0" err="1">
              <a:solidFill>
                <a:schemeClr val="tx1"/>
              </a:solidFill>
            </a:rPr>
            <a:t>geschlossen</a:t>
          </a:r>
          <a:r>
            <a:rPr lang="en-US" b="0" i="0">
              <a:solidFill>
                <a:schemeClr val="tx1"/>
              </a:solidFill>
            </a:rPr>
            <a:t> </a:t>
          </a:r>
          <a:r>
            <a:rPr lang="en-US" b="0" i="0" err="1">
              <a:solidFill>
                <a:schemeClr val="tx1"/>
              </a:solidFill>
            </a:rPr>
            <a:t>waren</a:t>
          </a:r>
          <a:r>
            <a:rPr lang="en-US" b="0" i="0">
              <a:solidFill>
                <a:schemeClr val="tx1"/>
              </a:solidFill>
            </a:rPr>
            <a:t>!!!</a:t>
          </a:r>
          <a:endParaRPr lang="it-CH">
            <a:solidFill>
              <a:schemeClr val="tx1"/>
            </a:solidFill>
          </a:endParaRPr>
        </a:p>
      </dgm:t>
    </dgm:pt>
    <dgm:pt modelId="{B981B6BE-3DD2-FD48-9006-100D8916B107}" type="parTrans" cxnId="{B0E9DA45-A5C8-EA4E-BC7C-165A5C49F83E}">
      <dgm:prSet/>
      <dgm:spPr/>
      <dgm:t>
        <a:bodyPr/>
        <a:lstStyle/>
        <a:p>
          <a:endParaRPr lang="it-IT"/>
        </a:p>
      </dgm:t>
    </dgm:pt>
    <dgm:pt modelId="{A927E126-7E30-A240-9F6D-D037F11EBBC5}" type="sibTrans" cxnId="{B0E9DA45-A5C8-EA4E-BC7C-165A5C49F83E}">
      <dgm:prSet/>
      <dgm:spPr/>
      <dgm:t>
        <a:bodyPr/>
        <a:lstStyle/>
        <a:p>
          <a:endParaRPr lang="it-IT"/>
        </a:p>
      </dgm:t>
    </dgm:pt>
    <dgm:pt modelId="{1BA95905-F8E8-E64E-82D9-72C97A20C906}">
      <dgm:prSet custT="1"/>
      <dgm:spPr/>
      <dgm:t>
        <a:bodyPr/>
        <a:lstStyle/>
        <a:p>
          <a:r>
            <a:rPr lang="en-US" sz="1200" b="0" i="1"/>
            <a:t>Que les écoles au Guatemala </a:t>
          </a:r>
          <a:r>
            <a:rPr lang="en-US" sz="1200" b="0" i="1" err="1"/>
            <a:t>ont</a:t>
          </a:r>
          <a:r>
            <a:rPr lang="en-US" sz="1200" b="0" i="1"/>
            <a:t> </a:t>
          </a:r>
          <a:r>
            <a:rPr lang="en-US" sz="1200" b="0" i="1" err="1"/>
            <a:t>été</a:t>
          </a:r>
          <a:r>
            <a:rPr lang="en-US" sz="1200" b="0" i="1"/>
            <a:t> </a:t>
          </a:r>
          <a:r>
            <a:rPr lang="en-US" sz="1200" b="0" i="1" err="1"/>
            <a:t>fermées</a:t>
          </a:r>
          <a:r>
            <a:rPr lang="en-US" sz="1200" b="0" i="1"/>
            <a:t> pendant </a:t>
          </a:r>
          <a:r>
            <a:rPr lang="en-US" sz="1200" b="0" i="1" err="1"/>
            <a:t>une</a:t>
          </a:r>
          <a:r>
            <a:rPr lang="en-US" sz="1200" b="0" i="1"/>
            <a:t> </a:t>
          </a:r>
          <a:r>
            <a:rPr lang="en-US" sz="1200" b="0" i="1" err="1"/>
            <a:t>année</a:t>
          </a:r>
          <a:r>
            <a:rPr lang="en-US" sz="1200" b="0" i="1"/>
            <a:t> </a:t>
          </a:r>
          <a:r>
            <a:rPr lang="en-US" sz="1200" b="0" i="1" err="1"/>
            <a:t>entière</a:t>
          </a:r>
          <a:r>
            <a:rPr lang="en-US" sz="1200" b="0" i="1"/>
            <a:t> !!!</a:t>
          </a:r>
          <a:endParaRPr lang="it-CH" sz="1200"/>
        </a:p>
      </dgm:t>
    </dgm:pt>
    <dgm:pt modelId="{45E680D9-A1DA-D142-B045-52C71DEFF60F}" type="parTrans" cxnId="{CDCCC711-2BE3-3348-A7A1-C06EF33A8107}">
      <dgm:prSet/>
      <dgm:spPr/>
      <dgm:t>
        <a:bodyPr/>
        <a:lstStyle/>
        <a:p>
          <a:endParaRPr lang="it-IT"/>
        </a:p>
      </dgm:t>
    </dgm:pt>
    <dgm:pt modelId="{FCCCCA54-028C-BF40-B4A6-453E10E7BA06}" type="sibTrans" cxnId="{CDCCC711-2BE3-3348-A7A1-C06EF33A8107}">
      <dgm:prSet/>
      <dgm:spPr/>
      <dgm:t>
        <a:bodyPr/>
        <a:lstStyle/>
        <a:p>
          <a:endParaRPr lang="it-IT"/>
        </a:p>
      </dgm:t>
    </dgm:pt>
    <dgm:pt modelId="{CA302B5E-1F29-EC4B-AD9A-42A2F054D972}">
      <dgm:prSet/>
      <dgm:spPr/>
      <dgm:t>
        <a:bodyPr/>
        <a:lstStyle/>
        <a:p>
          <a:pPr rtl="0"/>
          <a:r>
            <a:rPr lang="en-US" b="0" i="0">
              <a:solidFill>
                <a:schemeClr val="tx1"/>
              </a:solidFill>
            </a:rPr>
            <a:t>École à la </a:t>
          </a:r>
          <a:r>
            <a:rPr lang="en-US" b="0" i="0" err="1">
              <a:solidFill>
                <a:schemeClr val="tx1"/>
              </a:solidFill>
            </a:rPr>
            <a:t>maison</a:t>
          </a:r>
          <a:r>
            <a:rPr lang="en-US" b="0" i="0">
              <a:solidFill>
                <a:schemeClr val="tx1"/>
              </a:solidFill>
            </a:rPr>
            <a:t>. </a:t>
          </a:r>
          <a:r>
            <a:rPr lang="en-US" b="0" i="0" err="1">
              <a:solidFill>
                <a:schemeClr val="tx1"/>
              </a:solidFill>
            </a:rPr>
            <a:t>C’est</a:t>
          </a:r>
          <a:r>
            <a:rPr lang="en-US" b="0" i="0">
              <a:solidFill>
                <a:schemeClr val="tx1"/>
              </a:solidFill>
            </a:rPr>
            <a:t> qui </a:t>
          </a:r>
          <a:r>
            <a:rPr lang="en-US" b="0" i="0" err="1">
              <a:solidFill>
                <a:schemeClr val="tx1"/>
              </a:solidFill>
            </a:rPr>
            <a:t>l’enseignant</a:t>
          </a:r>
          <a:r>
            <a:rPr lang="en-US" b="0" i="0">
              <a:solidFill>
                <a:schemeClr val="tx1"/>
              </a:solidFill>
            </a:rPr>
            <a:t> ? Les parents </a:t>
          </a:r>
          <a:r>
            <a:rPr lang="en-US" b="0" i="0" err="1">
              <a:solidFill>
                <a:schemeClr val="tx1"/>
              </a:solidFill>
            </a:rPr>
            <a:t>n’ont</a:t>
          </a:r>
          <a:r>
            <a:rPr lang="en-US" b="0" i="0">
              <a:solidFill>
                <a:schemeClr val="tx1"/>
              </a:solidFill>
            </a:rPr>
            <a:t> pas </a:t>
          </a:r>
          <a:r>
            <a:rPr lang="en-US" b="0" i="0" err="1">
              <a:solidFill>
                <a:schemeClr val="tx1"/>
              </a:solidFill>
            </a:rPr>
            <a:t>reçu</a:t>
          </a:r>
          <a:r>
            <a:rPr lang="en-US" b="0" i="0">
              <a:solidFill>
                <a:schemeClr val="tx1"/>
              </a:solidFill>
              <a:latin typeface="Arial"/>
            </a:rPr>
            <a:t> </a:t>
          </a:r>
          <a:r>
            <a:rPr lang="en-US" b="0" i="0">
              <a:solidFill>
                <a:schemeClr val="tx1"/>
              </a:solidFill>
            </a:rPr>
            <a:t> de formation !</a:t>
          </a:r>
          <a:endParaRPr lang="it-CH">
            <a:solidFill>
              <a:schemeClr val="tx1"/>
            </a:solidFill>
          </a:endParaRPr>
        </a:p>
      </dgm:t>
    </dgm:pt>
    <dgm:pt modelId="{84CD7AD1-55A6-E741-BDF8-7744FB3F5503}" type="parTrans" cxnId="{BF4E6CE9-5F52-474D-8E02-639FDEA134E3}">
      <dgm:prSet/>
      <dgm:spPr/>
      <dgm:t>
        <a:bodyPr/>
        <a:lstStyle/>
        <a:p>
          <a:endParaRPr lang="it-IT"/>
        </a:p>
      </dgm:t>
    </dgm:pt>
    <dgm:pt modelId="{FC8EC6EB-FECE-7C42-9F85-B9690743E1CD}" type="sibTrans" cxnId="{BF4E6CE9-5F52-474D-8E02-639FDEA134E3}">
      <dgm:prSet/>
      <dgm:spPr/>
      <dgm:t>
        <a:bodyPr/>
        <a:lstStyle/>
        <a:p>
          <a:endParaRPr lang="it-IT"/>
        </a:p>
      </dgm:t>
    </dgm:pt>
    <dgm:pt modelId="{FB177924-5AF0-AC48-8E5B-0105468C03AF}">
      <dgm:prSet custT="1"/>
      <dgm:spPr/>
      <dgm:t>
        <a:bodyPr/>
        <a:lstStyle/>
        <a:p>
          <a:r>
            <a:rPr lang="en-US" sz="1200" b="0" i="1"/>
            <a:t>Schule </a:t>
          </a:r>
          <a:r>
            <a:rPr lang="en-US" sz="1200" b="0" i="1" err="1"/>
            <a:t>zu</a:t>
          </a:r>
          <a:r>
            <a:rPr lang="en-US" sz="1200" b="0" i="1"/>
            <a:t> Hause. </a:t>
          </a:r>
          <a:r>
            <a:rPr lang="en-US" sz="1200" b="0" i="1" err="1"/>
            <a:t>Wer</a:t>
          </a:r>
          <a:r>
            <a:rPr lang="en-US" sz="1200" b="0" i="1"/>
            <a:t> </a:t>
          </a:r>
          <a:r>
            <a:rPr lang="en-US" sz="1200" b="0" i="1" err="1"/>
            <a:t>ist</a:t>
          </a:r>
          <a:r>
            <a:rPr lang="en-US" sz="1200" b="0" i="1"/>
            <a:t> der Lehrer? Die </a:t>
          </a:r>
          <a:r>
            <a:rPr lang="en-US" sz="1200" b="0" i="1" err="1"/>
            <a:t>Eltern</a:t>
          </a:r>
          <a:r>
            <a:rPr lang="en-US" sz="1200" b="0" i="1"/>
            <a:t> </a:t>
          </a:r>
          <a:r>
            <a:rPr lang="en-US" sz="1200" b="0" i="1" err="1"/>
            <a:t>haben</a:t>
          </a:r>
          <a:r>
            <a:rPr lang="en-US" sz="1200" b="0" i="1"/>
            <a:t> </a:t>
          </a:r>
          <a:r>
            <a:rPr lang="en-US" sz="1200" b="0" i="1" err="1"/>
            <a:t>keine</a:t>
          </a:r>
          <a:r>
            <a:rPr lang="en-US" sz="1200" b="0" i="1"/>
            <a:t> </a:t>
          </a:r>
          <a:r>
            <a:rPr lang="en-US" sz="1200" b="0" i="1" err="1"/>
            <a:t>Ausbildung</a:t>
          </a:r>
          <a:r>
            <a:rPr lang="en-US" sz="1200" b="0" i="1"/>
            <a:t> </a:t>
          </a:r>
          <a:r>
            <a:rPr lang="en-US" sz="1200" b="0" i="1" err="1"/>
            <a:t>erhalten</a:t>
          </a:r>
          <a:r>
            <a:rPr lang="en-US" sz="1200" b="0" i="1"/>
            <a:t>!</a:t>
          </a:r>
          <a:endParaRPr lang="it-CH" sz="1200"/>
        </a:p>
      </dgm:t>
    </dgm:pt>
    <dgm:pt modelId="{B92E4869-FA93-F94A-9F81-EB9643F319A7}" type="parTrans" cxnId="{7C663B89-C2E7-4341-9E38-F76E437F9A55}">
      <dgm:prSet/>
      <dgm:spPr/>
      <dgm:t>
        <a:bodyPr/>
        <a:lstStyle/>
        <a:p>
          <a:endParaRPr lang="it-IT"/>
        </a:p>
      </dgm:t>
    </dgm:pt>
    <dgm:pt modelId="{66EABC81-0462-6749-B725-53FE1C9ECC12}" type="sibTrans" cxnId="{7C663B89-C2E7-4341-9E38-F76E437F9A55}">
      <dgm:prSet/>
      <dgm:spPr/>
      <dgm:t>
        <a:bodyPr/>
        <a:lstStyle/>
        <a:p>
          <a:endParaRPr lang="it-IT"/>
        </a:p>
      </dgm:t>
    </dgm:pt>
    <dgm:pt modelId="{742D5CEC-7DBF-834F-BD0F-A3746AEAB645}">
      <dgm:prSet/>
      <dgm:spPr/>
      <dgm:t>
        <a:bodyPr/>
        <a:lstStyle/>
        <a:p>
          <a:r>
            <a:rPr lang="en-US" b="0" i="0" err="1">
              <a:solidFill>
                <a:schemeClr val="tx1"/>
              </a:solidFill>
            </a:rPr>
            <a:t>J’ai</a:t>
          </a:r>
          <a:r>
            <a:rPr lang="en-US" b="0" i="0">
              <a:solidFill>
                <a:schemeClr val="tx1"/>
              </a:solidFill>
            </a:rPr>
            <a:t> </a:t>
          </a:r>
          <a:r>
            <a:rPr lang="en-US" b="0" i="0" err="1">
              <a:solidFill>
                <a:schemeClr val="tx1"/>
              </a:solidFill>
            </a:rPr>
            <a:t>apprécié</a:t>
          </a:r>
          <a:r>
            <a:rPr lang="en-US" b="0" i="0">
              <a:solidFill>
                <a:schemeClr val="tx1"/>
              </a:solidFill>
            </a:rPr>
            <a:t> : </a:t>
          </a:r>
          <a:r>
            <a:rPr lang="en-US" b="0" i="0" err="1">
              <a:solidFill>
                <a:schemeClr val="tx1"/>
              </a:solidFill>
            </a:rPr>
            <a:t>réflexion</a:t>
          </a:r>
          <a:r>
            <a:rPr lang="en-US" b="0" i="0">
              <a:solidFill>
                <a:schemeClr val="tx1"/>
              </a:solidFill>
            </a:rPr>
            <a:t> </a:t>
          </a:r>
          <a:r>
            <a:rPr lang="en-US" b="0" i="0" err="1">
              <a:solidFill>
                <a:schemeClr val="tx1"/>
              </a:solidFill>
            </a:rPr>
            <a:t>accordée</a:t>
          </a:r>
          <a:r>
            <a:rPr lang="en-US" b="0" i="0">
              <a:solidFill>
                <a:schemeClr val="tx1"/>
              </a:solidFill>
            </a:rPr>
            <a:t> à la formation des enfants migrants </a:t>
          </a:r>
          <a:r>
            <a:rPr lang="en-US" b="0" i="0" err="1">
              <a:solidFill>
                <a:schemeClr val="tx1"/>
              </a:solidFill>
            </a:rPr>
            <a:t>ou</a:t>
          </a:r>
          <a:r>
            <a:rPr lang="en-US" b="0" i="0">
              <a:solidFill>
                <a:schemeClr val="tx1"/>
              </a:solidFill>
            </a:rPr>
            <a:t> </a:t>
          </a:r>
          <a:r>
            <a:rPr lang="en-US" b="0" i="0" err="1">
              <a:solidFill>
                <a:schemeClr val="tx1"/>
              </a:solidFill>
            </a:rPr>
            <a:t>déplacés</a:t>
          </a:r>
          <a:r>
            <a:rPr lang="en-US" b="0" i="0">
              <a:solidFill>
                <a:schemeClr val="tx1"/>
              </a:solidFill>
            </a:rPr>
            <a:t> ; </a:t>
          </a:r>
          <a:r>
            <a:rPr lang="en-US" b="0" i="0" err="1">
              <a:solidFill>
                <a:schemeClr val="tx1"/>
              </a:solidFill>
            </a:rPr>
            <a:t>nouvelles</a:t>
          </a:r>
          <a:r>
            <a:rPr lang="en-US" b="0" i="0">
              <a:solidFill>
                <a:schemeClr val="tx1"/>
              </a:solidFill>
            </a:rPr>
            <a:t> dimensions à </a:t>
          </a:r>
          <a:r>
            <a:rPr lang="en-US" b="0" i="0" err="1">
              <a:solidFill>
                <a:schemeClr val="tx1"/>
              </a:solidFill>
            </a:rPr>
            <a:t>apporter</a:t>
          </a:r>
          <a:r>
            <a:rPr lang="en-US" b="0" i="0">
              <a:solidFill>
                <a:schemeClr val="tx1"/>
              </a:solidFill>
            </a:rPr>
            <a:t> à la formation des </a:t>
          </a:r>
          <a:r>
            <a:rPr lang="en-US" b="0" i="0" err="1">
              <a:solidFill>
                <a:schemeClr val="tx1"/>
              </a:solidFill>
            </a:rPr>
            <a:t>enseignant</a:t>
          </a:r>
          <a:r>
            <a:rPr lang="en-US" b="0" i="0">
              <a:solidFill>
                <a:schemeClr val="tx1"/>
              </a:solidFill>
            </a:rPr>
            <a:t>-es</a:t>
          </a:r>
          <a:endParaRPr lang="it-CH">
            <a:solidFill>
              <a:schemeClr val="tx1"/>
            </a:solidFill>
          </a:endParaRPr>
        </a:p>
      </dgm:t>
    </dgm:pt>
    <dgm:pt modelId="{25FC13A2-F337-FB4D-B287-CFEDE55CA6D3}" type="parTrans" cxnId="{D91921FA-DDC1-D14F-8D9B-6F921FCF08A8}">
      <dgm:prSet/>
      <dgm:spPr/>
      <dgm:t>
        <a:bodyPr/>
        <a:lstStyle/>
        <a:p>
          <a:endParaRPr lang="it-IT"/>
        </a:p>
      </dgm:t>
    </dgm:pt>
    <dgm:pt modelId="{70B23BF0-8BEA-2E41-9757-AB96AC1B0168}" type="sibTrans" cxnId="{D91921FA-DDC1-D14F-8D9B-6F921FCF08A8}">
      <dgm:prSet/>
      <dgm:spPr/>
      <dgm:t>
        <a:bodyPr/>
        <a:lstStyle/>
        <a:p>
          <a:endParaRPr lang="it-IT"/>
        </a:p>
      </dgm:t>
    </dgm:pt>
    <dgm:pt modelId="{12F084E0-34E1-414E-963E-FBEA3E536F89}">
      <dgm:prSet custT="1"/>
      <dgm:spPr/>
      <dgm:t>
        <a:bodyPr/>
        <a:lstStyle/>
        <a:p>
          <a:r>
            <a:rPr lang="en-US" sz="1200" b="0" i="1" err="1"/>
            <a:t>Gefiel</a:t>
          </a:r>
          <a:r>
            <a:rPr lang="en-US" sz="1200" b="0" i="1"/>
            <a:t>: </a:t>
          </a:r>
          <a:r>
            <a:rPr lang="en-US" sz="1200" b="0" i="1" err="1"/>
            <a:t>Überlegungen</a:t>
          </a:r>
          <a:r>
            <a:rPr lang="en-US" sz="1200" b="0" i="1"/>
            <a:t> </a:t>
          </a:r>
          <a:r>
            <a:rPr lang="en-US" sz="1200" b="0" i="1" err="1"/>
            <a:t>zur</a:t>
          </a:r>
          <a:r>
            <a:rPr lang="en-US" sz="1200" b="0" i="1"/>
            <a:t> </a:t>
          </a:r>
          <a:r>
            <a:rPr lang="en-US" sz="1200" b="0" i="1" err="1"/>
            <a:t>Ausbildung</a:t>
          </a:r>
          <a:r>
            <a:rPr lang="en-US" sz="1200" b="0" i="1"/>
            <a:t> von </a:t>
          </a:r>
          <a:r>
            <a:rPr lang="en-US" sz="1200" b="0" i="1" err="1"/>
            <a:t>Migrantenkindern</a:t>
          </a:r>
          <a:r>
            <a:rPr lang="en-US" sz="1200" b="0" i="1"/>
            <a:t> </a:t>
          </a:r>
          <a:r>
            <a:rPr lang="en-US" sz="1200" b="0" i="1" err="1"/>
            <a:t>oder</a:t>
          </a:r>
          <a:r>
            <a:rPr lang="en-US" sz="1200" b="0" i="1"/>
            <a:t> </a:t>
          </a:r>
          <a:r>
            <a:rPr lang="en-US" sz="1200" b="0" i="1" err="1"/>
            <a:t>vertriebenen</a:t>
          </a:r>
          <a:r>
            <a:rPr lang="en-US" sz="1200" b="0" i="1"/>
            <a:t> </a:t>
          </a:r>
          <a:r>
            <a:rPr lang="en-US" sz="1200" b="0" i="1" err="1"/>
            <a:t>Kindern</a:t>
          </a:r>
          <a:r>
            <a:rPr lang="en-US" sz="1200" b="0" i="1"/>
            <a:t>; </a:t>
          </a:r>
          <a:r>
            <a:rPr lang="en-US" sz="1200" b="0" i="1" err="1"/>
            <a:t>neue</a:t>
          </a:r>
          <a:r>
            <a:rPr lang="en-US" sz="1200" b="0" i="1"/>
            <a:t> </a:t>
          </a:r>
          <a:r>
            <a:rPr lang="en-US" sz="1200" b="0" i="1" err="1"/>
            <a:t>Dimensionen</a:t>
          </a:r>
          <a:r>
            <a:rPr lang="en-US" sz="1200" b="0" i="1"/>
            <a:t> in der </a:t>
          </a:r>
          <a:r>
            <a:rPr lang="en-US" sz="1200" b="0" i="1" err="1"/>
            <a:t>Lehrerausbildung</a:t>
          </a:r>
          <a:endParaRPr lang="it-CH" sz="1200"/>
        </a:p>
      </dgm:t>
    </dgm:pt>
    <dgm:pt modelId="{4D7A03AD-A648-C642-8F1F-F7A4255BED8C}" type="parTrans" cxnId="{BEC547A1-2E18-724D-AC28-ED5693E7E135}">
      <dgm:prSet/>
      <dgm:spPr/>
      <dgm:t>
        <a:bodyPr/>
        <a:lstStyle/>
        <a:p>
          <a:endParaRPr lang="it-IT"/>
        </a:p>
      </dgm:t>
    </dgm:pt>
    <dgm:pt modelId="{25339268-7651-2544-95DB-983BB6FA562C}" type="sibTrans" cxnId="{BEC547A1-2E18-724D-AC28-ED5693E7E135}">
      <dgm:prSet/>
      <dgm:spPr/>
      <dgm:t>
        <a:bodyPr/>
        <a:lstStyle/>
        <a:p>
          <a:endParaRPr lang="it-IT"/>
        </a:p>
      </dgm:t>
    </dgm:pt>
    <dgm:pt modelId="{1F4BF25A-D994-6741-BD57-9171F17C77A8}" type="pres">
      <dgm:prSet presAssocID="{1B7665C8-AEDA-4B47-B17E-E4A3B51B06FE}" presName="linear" presStyleCnt="0">
        <dgm:presLayoutVars>
          <dgm:animLvl val="lvl"/>
          <dgm:resizeHandles val="exact"/>
        </dgm:presLayoutVars>
      </dgm:prSet>
      <dgm:spPr/>
    </dgm:pt>
    <dgm:pt modelId="{AA52F246-4FD2-D242-B80C-5DD76AECF5A7}" type="pres">
      <dgm:prSet presAssocID="{09C687D7-9989-3C49-8890-8D563D0C20F6}" presName="parentText" presStyleLbl="node1" presStyleIdx="0" presStyleCnt="7" custLinFactY="-18232" custLinFactNeighborX="462" custLinFactNeighborY="-100000">
        <dgm:presLayoutVars>
          <dgm:chMax val="0"/>
          <dgm:bulletEnabled val="1"/>
        </dgm:presLayoutVars>
      </dgm:prSet>
      <dgm:spPr/>
    </dgm:pt>
    <dgm:pt modelId="{768EB238-1E50-154F-A0AC-C308239C94AD}" type="pres">
      <dgm:prSet presAssocID="{09C687D7-9989-3C49-8890-8D563D0C20F6}" presName="childText" presStyleLbl="revTx" presStyleIdx="0" presStyleCnt="7" custLinFactY="-8588" custLinFactNeighborX="462" custLinFactNeighborY="-100000">
        <dgm:presLayoutVars>
          <dgm:bulletEnabled val="1"/>
        </dgm:presLayoutVars>
      </dgm:prSet>
      <dgm:spPr/>
    </dgm:pt>
    <dgm:pt modelId="{EDEC6532-C484-FC4F-8C35-4C949AB10493}" type="pres">
      <dgm:prSet presAssocID="{67FC5571-476B-3C44-B4EA-F36450A634F2}" presName="parentText" presStyleLbl="node1" presStyleIdx="1" presStyleCnt="7" custLinFactY="-11690" custLinFactNeighborX="-1391" custLinFactNeighborY="-100000">
        <dgm:presLayoutVars>
          <dgm:chMax val="0"/>
          <dgm:bulletEnabled val="1"/>
        </dgm:presLayoutVars>
      </dgm:prSet>
      <dgm:spPr/>
    </dgm:pt>
    <dgm:pt modelId="{B925AF70-1B7A-BA47-B4F7-3BB5B4385104}" type="pres">
      <dgm:prSet presAssocID="{67FC5571-476B-3C44-B4EA-F36450A634F2}" presName="childText" presStyleLbl="revTx" presStyleIdx="1" presStyleCnt="7" custLinFactNeighborX="-1034" custLinFactNeighborY="-71815">
        <dgm:presLayoutVars>
          <dgm:bulletEnabled val="1"/>
        </dgm:presLayoutVars>
      </dgm:prSet>
      <dgm:spPr/>
    </dgm:pt>
    <dgm:pt modelId="{7138321F-3316-6348-8F52-908BCB103D90}" type="pres">
      <dgm:prSet presAssocID="{7AC402E1-B147-134C-A27F-D2763E80A64A}" presName="parentText" presStyleLbl="node1" presStyleIdx="2" presStyleCnt="7" custLinFactNeighborX="-911" custLinFactNeighborY="-89260">
        <dgm:presLayoutVars>
          <dgm:chMax val="0"/>
          <dgm:bulletEnabled val="1"/>
        </dgm:presLayoutVars>
      </dgm:prSet>
      <dgm:spPr/>
    </dgm:pt>
    <dgm:pt modelId="{AF5198B6-EDE6-8E46-89F0-334B7F74CABD}" type="pres">
      <dgm:prSet presAssocID="{7AC402E1-B147-134C-A27F-D2763E80A64A}" presName="childText" presStyleLbl="revTx" presStyleIdx="2" presStyleCnt="7" custLinFactNeighborX="462" custLinFactNeighborY="-43140">
        <dgm:presLayoutVars>
          <dgm:bulletEnabled val="1"/>
        </dgm:presLayoutVars>
      </dgm:prSet>
      <dgm:spPr/>
    </dgm:pt>
    <dgm:pt modelId="{0EF7F418-481D-7B4F-ADFC-D6FACEB34921}" type="pres">
      <dgm:prSet presAssocID="{8C613784-E32C-BB4D-ABDC-87D3328B6456}" presName="parentText" presStyleLbl="node1" presStyleIdx="3" presStyleCnt="7" custLinFactNeighborX="462" custLinFactNeighborY="-21508">
        <dgm:presLayoutVars>
          <dgm:chMax val="0"/>
          <dgm:bulletEnabled val="1"/>
        </dgm:presLayoutVars>
      </dgm:prSet>
      <dgm:spPr/>
    </dgm:pt>
    <dgm:pt modelId="{C464EBA5-7DC8-4848-B543-333B1EAFBCC7}" type="pres">
      <dgm:prSet presAssocID="{8C613784-E32C-BB4D-ABDC-87D3328B6456}" presName="childText" presStyleLbl="revTx" presStyleIdx="3" presStyleCnt="7" custLinFactNeighborX="462" custLinFactNeighborY="-10354">
        <dgm:presLayoutVars>
          <dgm:bulletEnabled val="1"/>
        </dgm:presLayoutVars>
      </dgm:prSet>
      <dgm:spPr/>
    </dgm:pt>
    <dgm:pt modelId="{62036495-8ECB-864B-8362-C9F6C89B788C}" type="pres">
      <dgm:prSet presAssocID="{8593A0E2-FF4F-7540-9B35-6F2EDB70AF87}" presName="parentText" presStyleLbl="node1" presStyleIdx="4" presStyleCnt="7" custLinFactNeighborX="-638" custLinFactNeighborY="9878">
        <dgm:presLayoutVars>
          <dgm:chMax val="0"/>
          <dgm:bulletEnabled val="1"/>
        </dgm:presLayoutVars>
      </dgm:prSet>
      <dgm:spPr/>
    </dgm:pt>
    <dgm:pt modelId="{238318D6-6DF4-1F44-B439-ACF5CAC5FFFA}" type="pres">
      <dgm:prSet presAssocID="{8593A0E2-FF4F-7540-9B35-6F2EDB70AF87}" presName="childText" presStyleLbl="revTx" presStyleIdx="4" presStyleCnt="7" custLinFactNeighborX="-547" custLinFactNeighborY="22570">
        <dgm:presLayoutVars>
          <dgm:bulletEnabled val="1"/>
        </dgm:presLayoutVars>
      </dgm:prSet>
      <dgm:spPr/>
    </dgm:pt>
    <dgm:pt modelId="{6E9D9842-E09C-F843-B932-97106B3871A8}" type="pres">
      <dgm:prSet presAssocID="{CA302B5E-1F29-EC4B-AD9A-42A2F054D972}" presName="parentText" presStyleLbl="node1" presStyleIdx="5" presStyleCnt="7" custLinFactNeighborX="-365" custLinFactNeighborY="38373">
        <dgm:presLayoutVars>
          <dgm:chMax val="0"/>
          <dgm:bulletEnabled val="1"/>
        </dgm:presLayoutVars>
      </dgm:prSet>
      <dgm:spPr/>
    </dgm:pt>
    <dgm:pt modelId="{55F32DB9-BC42-594B-8E4E-14E2985291A8}" type="pres">
      <dgm:prSet presAssocID="{CA302B5E-1F29-EC4B-AD9A-42A2F054D972}" presName="childText" presStyleLbl="revTx" presStyleIdx="5" presStyleCnt="7" custLinFactNeighborY="53942">
        <dgm:presLayoutVars>
          <dgm:bulletEnabled val="1"/>
        </dgm:presLayoutVars>
      </dgm:prSet>
      <dgm:spPr/>
    </dgm:pt>
    <dgm:pt modelId="{085925A0-2298-CF47-B926-A1F330F3324F}" type="pres">
      <dgm:prSet presAssocID="{742D5CEC-7DBF-834F-BD0F-A3746AEAB645}" presName="parentText" presStyleLbl="node1" presStyleIdx="6" presStyleCnt="7" custLinFactY="6303" custLinFactNeighborX="-182" custLinFactNeighborY="100000">
        <dgm:presLayoutVars>
          <dgm:chMax val="0"/>
          <dgm:bulletEnabled val="1"/>
        </dgm:presLayoutVars>
      </dgm:prSet>
      <dgm:spPr/>
    </dgm:pt>
    <dgm:pt modelId="{368D9758-7EA3-6146-AC01-E9BA87438D75}" type="pres">
      <dgm:prSet presAssocID="{742D5CEC-7DBF-834F-BD0F-A3746AEAB645}" presName="childText" presStyleLbl="revTx" presStyleIdx="6" presStyleCnt="7" custLinFactY="12945" custLinFactNeighborX="462" custLinFactNeighborY="100000">
        <dgm:presLayoutVars>
          <dgm:bulletEnabled val="1"/>
        </dgm:presLayoutVars>
      </dgm:prSet>
      <dgm:spPr/>
    </dgm:pt>
  </dgm:ptLst>
  <dgm:cxnLst>
    <dgm:cxn modelId="{CDCCC711-2BE3-3348-A7A1-C06EF33A8107}" srcId="{8593A0E2-FF4F-7540-9B35-6F2EDB70AF87}" destId="{1BA95905-F8E8-E64E-82D9-72C97A20C906}" srcOrd="0" destOrd="0" parTransId="{45E680D9-A1DA-D142-B045-52C71DEFF60F}" sibTransId="{FCCCCA54-028C-BF40-B4A6-453E10E7BA06}"/>
    <dgm:cxn modelId="{CB9DC01D-24C9-0545-B9AA-F687B7B72856}" srcId="{09C687D7-9989-3C49-8890-8D563D0C20F6}" destId="{CC6EC31A-0D77-1F4D-99EE-1291DC681D29}" srcOrd="0" destOrd="0" parTransId="{F554E43D-008D-9247-89D8-1B8DAB959AA9}" sibTransId="{09C7D06B-097B-2C4F-897C-D05B3F74B49D}"/>
    <dgm:cxn modelId="{2DD2B732-B185-A044-96F9-24B826F8D501}" type="presOf" srcId="{CA302B5E-1F29-EC4B-AD9A-42A2F054D972}" destId="{6E9D9842-E09C-F843-B932-97106B3871A8}" srcOrd="0" destOrd="0" presId="urn:microsoft.com/office/officeart/2005/8/layout/vList2"/>
    <dgm:cxn modelId="{F39B6A34-5CAA-DB46-BCC0-E931ECD23E6C}" type="presOf" srcId="{8593A0E2-FF4F-7540-9B35-6F2EDB70AF87}" destId="{62036495-8ECB-864B-8362-C9F6C89B788C}" srcOrd="0" destOrd="0" presId="urn:microsoft.com/office/officeart/2005/8/layout/vList2"/>
    <dgm:cxn modelId="{B774213D-A693-7741-8BBA-68E68BB23919}" type="presOf" srcId="{CC6EC31A-0D77-1F4D-99EE-1291DC681D29}" destId="{768EB238-1E50-154F-A0AC-C308239C94AD}" srcOrd="0" destOrd="0" presId="urn:microsoft.com/office/officeart/2005/8/layout/vList2"/>
    <dgm:cxn modelId="{B0E9DA45-A5C8-EA4E-BC7C-165A5C49F83E}" srcId="{1B7665C8-AEDA-4B47-B17E-E4A3B51B06FE}" destId="{8593A0E2-FF4F-7540-9B35-6F2EDB70AF87}" srcOrd="4" destOrd="0" parTransId="{B981B6BE-3DD2-FD48-9006-100D8916B107}" sibTransId="{A927E126-7E30-A240-9F6D-D037F11EBBC5}"/>
    <dgm:cxn modelId="{928A414F-5979-9D47-813F-9E1ACC345A2B}" type="presOf" srcId="{742D5CEC-7DBF-834F-BD0F-A3746AEAB645}" destId="{085925A0-2298-CF47-B926-A1F330F3324F}" srcOrd="0" destOrd="0" presId="urn:microsoft.com/office/officeart/2005/8/layout/vList2"/>
    <dgm:cxn modelId="{CD00055D-E493-E14F-A40C-AAA044CD99ED}" srcId="{7AC402E1-B147-134C-A27F-D2763E80A64A}" destId="{576F527C-20CF-B74D-8E99-CD416AC1E26C}" srcOrd="0" destOrd="0" parTransId="{105454D3-5548-DF4D-9908-0B4D55DCFDC1}" sibTransId="{A823F9D6-F3B5-BE4C-BE99-AE643110BD00}"/>
    <dgm:cxn modelId="{AEDFC75F-F380-D742-BEAD-2EF06C8A675F}" type="presOf" srcId="{7AC402E1-B147-134C-A27F-D2763E80A64A}" destId="{7138321F-3316-6348-8F52-908BCB103D90}" srcOrd="0" destOrd="0" presId="urn:microsoft.com/office/officeart/2005/8/layout/vList2"/>
    <dgm:cxn modelId="{2AE39D65-3F6B-D74D-891D-209747C67E1E}" srcId="{67FC5571-476B-3C44-B4EA-F36450A634F2}" destId="{EE06EC2D-CE27-B54D-97E0-B4881C5433F7}" srcOrd="0" destOrd="0" parTransId="{7610A3CD-DB16-514A-93AC-77C6F09DE5EF}" sibTransId="{C2CDDDD0-C01D-9F44-A5AF-DAEFF15F1544}"/>
    <dgm:cxn modelId="{1D18D369-4AD2-1941-8ADB-F32E4EF3B226}" type="presOf" srcId="{12F084E0-34E1-414E-963E-FBEA3E536F89}" destId="{368D9758-7EA3-6146-AC01-E9BA87438D75}" srcOrd="0" destOrd="0" presId="urn:microsoft.com/office/officeart/2005/8/layout/vList2"/>
    <dgm:cxn modelId="{0622E36A-E718-C146-810A-BCCBFF08F0A0}" type="presOf" srcId="{1BA95905-F8E8-E64E-82D9-72C97A20C906}" destId="{238318D6-6DF4-1F44-B439-ACF5CAC5FFFA}" srcOrd="0" destOrd="0" presId="urn:microsoft.com/office/officeart/2005/8/layout/vList2"/>
    <dgm:cxn modelId="{D2DE166D-B3C7-E14C-95C1-E2DFF25CAE01}" srcId="{1B7665C8-AEDA-4B47-B17E-E4A3B51B06FE}" destId="{67FC5571-476B-3C44-B4EA-F36450A634F2}" srcOrd="1" destOrd="0" parTransId="{EDC0509D-654D-B846-B36C-4B49BF07EEA3}" sibTransId="{1493EE68-8121-3748-81C4-FB20BCB914E1}"/>
    <dgm:cxn modelId="{0D5E7071-50B3-1E42-BAF3-F61096FAF78A}" type="presOf" srcId="{8C613784-E32C-BB4D-ABDC-87D3328B6456}" destId="{0EF7F418-481D-7B4F-ADFC-D6FACEB34921}" srcOrd="0" destOrd="0" presId="urn:microsoft.com/office/officeart/2005/8/layout/vList2"/>
    <dgm:cxn modelId="{7C663B89-C2E7-4341-9E38-F76E437F9A55}" srcId="{CA302B5E-1F29-EC4B-AD9A-42A2F054D972}" destId="{FB177924-5AF0-AC48-8E5B-0105468C03AF}" srcOrd="0" destOrd="0" parTransId="{B92E4869-FA93-F94A-9F81-EB9643F319A7}" sibTransId="{66EABC81-0462-6749-B725-53FE1C9ECC12}"/>
    <dgm:cxn modelId="{FA533497-9C50-AC45-834E-ED709B61BA14}" type="presOf" srcId="{FB177924-5AF0-AC48-8E5B-0105468C03AF}" destId="{55F32DB9-BC42-594B-8E4E-14E2985291A8}" srcOrd="0" destOrd="0" presId="urn:microsoft.com/office/officeart/2005/8/layout/vList2"/>
    <dgm:cxn modelId="{8F499097-0387-9048-AA9F-903633F3034E}" srcId="{09C687D7-9989-3C49-8890-8D563D0C20F6}" destId="{467BF6BC-6FC4-AD45-B4C6-326DE0115BB3}" srcOrd="1" destOrd="0" parTransId="{F05A2AE3-39FD-DD41-8BB6-49C491F6A093}" sibTransId="{401B225B-C600-684A-AE06-A556C4A9CDED}"/>
    <dgm:cxn modelId="{669B859E-C627-C844-A522-01398A477361}" type="presOf" srcId="{9AA817FC-66E4-B845-803C-01290898A19E}" destId="{C464EBA5-7DC8-4848-B543-333B1EAFBCC7}" srcOrd="0" destOrd="0" presId="urn:microsoft.com/office/officeart/2005/8/layout/vList2"/>
    <dgm:cxn modelId="{BEC547A1-2E18-724D-AC28-ED5693E7E135}" srcId="{742D5CEC-7DBF-834F-BD0F-A3746AEAB645}" destId="{12F084E0-34E1-414E-963E-FBEA3E536F89}" srcOrd="0" destOrd="0" parTransId="{4D7A03AD-A648-C642-8F1F-F7A4255BED8C}" sibTransId="{25339268-7651-2544-95DB-983BB6FA562C}"/>
    <dgm:cxn modelId="{81F9D3BC-BD39-A94B-AD01-92FA513299DD}" srcId="{8C613784-E32C-BB4D-ABDC-87D3328B6456}" destId="{9AA817FC-66E4-B845-803C-01290898A19E}" srcOrd="0" destOrd="0" parTransId="{9D65CBFB-DE1D-C34F-91BA-CE61E952E315}" sibTransId="{51054AD8-ACE9-6F45-8CEE-4156260E20D6}"/>
    <dgm:cxn modelId="{5AE702C8-BF4D-0048-9B65-68B74591BFD4}" type="presOf" srcId="{1B7665C8-AEDA-4B47-B17E-E4A3B51B06FE}" destId="{1F4BF25A-D994-6741-BD57-9171F17C77A8}" srcOrd="0" destOrd="0" presId="urn:microsoft.com/office/officeart/2005/8/layout/vList2"/>
    <dgm:cxn modelId="{68A03ED0-A9F3-4B40-9633-D8CDAD5BA980}" type="presOf" srcId="{EE06EC2D-CE27-B54D-97E0-B4881C5433F7}" destId="{B925AF70-1B7A-BA47-B4F7-3BB5B4385104}" srcOrd="0" destOrd="0" presId="urn:microsoft.com/office/officeart/2005/8/layout/vList2"/>
    <dgm:cxn modelId="{A0050ED4-92A6-C042-A296-4F5E6916C76C}" type="presOf" srcId="{576F527C-20CF-B74D-8E99-CD416AC1E26C}" destId="{AF5198B6-EDE6-8E46-89F0-334B7F74CABD}" srcOrd="0" destOrd="0" presId="urn:microsoft.com/office/officeart/2005/8/layout/vList2"/>
    <dgm:cxn modelId="{404102D5-F10E-7944-A8F6-FE56235D0B9F}" type="presOf" srcId="{09C687D7-9989-3C49-8890-8D563D0C20F6}" destId="{AA52F246-4FD2-D242-B80C-5DD76AECF5A7}" srcOrd="0" destOrd="0" presId="urn:microsoft.com/office/officeart/2005/8/layout/vList2"/>
    <dgm:cxn modelId="{E1159FDB-180E-AA4A-8BF9-AFF0BF213471}" type="presOf" srcId="{67FC5571-476B-3C44-B4EA-F36450A634F2}" destId="{EDEC6532-C484-FC4F-8C35-4C949AB10493}" srcOrd="0" destOrd="0" presId="urn:microsoft.com/office/officeart/2005/8/layout/vList2"/>
    <dgm:cxn modelId="{1915D6DC-3850-FE44-8D2D-E8CCCB694181}" srcId="{1B7665C8-AEDA-4B47-B17E-E4A3B51B06FE}" destId="{8C613784-E32C-BB4D-ABDC-87D3328B6456}" srcOrd="3" destOrd="0" parTransId="{221A76FD-7185-C845-940A-0267F55D4CC1}" sibTransId="{08E92765-B130-564D-AE3A-999051BCEF44}"/>
    <dgm:cxn modelId="{550DE9DF-83BD-C440-8A4C-13E0ACABAE2E}" srcId="{1B7665C8-AEDA-4B47-B17E-E4A3B51B06FE}" destId="{09C687D7-9989-3C49-8890-8D563D0C20F6}" srcOrd="0" destOrd="0" parTransId="{118D5867-325F-E947-A686-1719373BEE67}" sibTransId="{687305F9-790C-3344-8FED-9FC014D24D66}"/>
    <dgm:cxn modelId="{BF4E6CE9-5F52-474D-8E02-639FDEA134E3}" srcId="{1B7665C8-AEDA-4B47-B17E-E4A3B51B06FE}" destId="{CA302B5E-1F29-EC4B-AD9A-42A2F054D972}" srcOrd="5" destOrd="0" parTransId="{84CD7AD1-55A6-E741-BDF8-7744FB3F5503}" sibTransId="{FC8EC6EB-FECE-7C42-9F85-B9690743E1CD}"/>
    <dgm:cxn modelId="{39FDD5EB-2C29-B245-B7AB-4560D9762A8D}" srcId="{1B7665C8-AEDA-4B47-B17E-E4A3B51B06FE}" destId="{7AC402E1-B147-134C-A27F-D2763E80A64A}" srcOrd="2" destOrd="0" parTransId="{69702E09-B236-5649-B403-FB69F63D28B8}" sibTransId="{C36499F9-A98A-0347-84B9-B7A7475A02C6}"/>
    <dgm:cxn modelId="{A003E6EB-05AD-6D49-B429-2235C1B17067}" type="presOf" srcId="{467BF6BC-6FC4-AD45-B4C6-326DE0115BB3}" destId="{768EB238-1E50-154F-A0AC-C308239C94AD}" srcOrd="0" destOrd="1" presId="urn:microsoft.com/office/officeart/2005/8/layout/vList2"/>
    <dgm:cxn modelId="{D91921FA-DDC1-D14F-8D9B-6F921FCF08A8}" srcId="{1B7665C8-AEDA-4B47-B17E-E4A3B51B06FE}" destId="{742D5CEC-7DBF-834F-BD0F-A3746AEAB645}" srcOrd="6" destOrd="0" parTransId="{25FC13A2-F337-FB4D-B287-CFEDE55CA6D3}" sibTransId="{70B23BF0-8BEA-2E41-9757-AB96AC1B0168}"/>
    <dgm:cxn modelId="{618E1B16-24B4-054E-A79F-DE1FFD7DA9CC}" type="presParOf" srcId="{1F4BF25A-D994-6741-BD57-9171F17C77A8}" destId="{AA52F246-4FD2-D242-B80C-5DD76AECF5A7}" srcOrd="0" destOrd="0" presId="urn:microsoft.com/office/officeart/2005/8/layout/vList2"/>
    <dgm:cxn modelId="{832CCCE8-28C8-DD43-89BE-ADA4F089C74C}" type="presParOf" srcId="{1F4BF25A-D994-6741-BD57-9171F17C77A8}" destId="{768EB238-1E50-154F-A0AC-C308239C94AD}" srcOrd="1" destOrd="0" presId="urn:microsoft.com/office/officeart/2005/8/layout/vList2"/>
    <dgm:cxn modelId="{493C612B-3ED7-A740-A006-C29F71DEE4FD}" type="presParOf" srcId="{1F4BF25A-D994-6741-BD57-9171F17C77A8}" destId="{EDEC6532-C484-FC4F-8C35-4C949AB10493}" srcOrd="2" destOrd="0" presId="urn:microsoft.com/office/officeart/2005/8/layout/vList2"/>
    <dgm:cxn modelId="{749118ED-E657-E842-B9CA-887A6C307668}" type="presParOf" srcId="{1F4BF25A-D994-6741-BD57-9171F17C77A8}" destId="{B925AF70-1B7A-BA47-B4F7-3BB5B4385104}" srcOrd="3" destOrd="0" presId="urn:microsoft.com/office/officeart/2005/8/layout/vList2"/>
    <dgm:cxn modelId="{161D03C9-8F94-F34A-937A-7587513E6BE5}" type="presParOf" srcId="{1F4BF25A-D994-6741-BD57-9171F17C77A8}" destId="{7138321F-3316-6348-8F52-908BCB103D90}" srcOrd="4" destOrd="0" presId="urn:microsoft.com/office/officeart/2005/8/layout/vList2"/>
    <dgm:cxn modelId="{532E5DC4-0A40-3A44-99DA-DF08BA6184A4}" type="presParOf" srcId="{1F4BF25A-D994-6741-BD57-9171F17C77A8}" destId="{AF5198B6-EDE6-8E46-89F0-334B7F74CABD}" srcOrd="5" destOrd="0" presId="urn:microsoft.com/office/officeart/2005/8/layout/vList2"/>
    <dgm:cxn modelId="{40BD791B-5595-C24F-BFC8-B1DBFF51C04D}" type="presParOf" srcId="{1F4BF25A-D994-6741-BD57-9171F17C77A8}" destId="{0EF7F418-481D-7B4F-ADFC-D6FACEB34921}" srcOrd="6" destOrd="0" presId="urn:microsoft.com/office/officeart/2005/8/layout/vList2"/>
    <dgm:cxn modelId="{1A302492-C588-3546-B3A9-A22E7B914ADB}" type="presParOf" srcId="{1F4BF25A-D994-6741-BD57-9171F17C77A8}" destId="{C464EBA5-7DC8-4848-B543-333B1EAFBCC7}" srcOrd="7" destOrd="0" presId="urn:microsoft.com/office/officeart/2005/8/layout/vList2"/>
    <dgm:cxn modelId="{74FF3520-1F0D-8749-8C22-7C9F5F5BAC96}" type="presParOf" srcId="{1F4BF25A-D994-6741-BD57-9171F17C77A8}" destId="{62036495-8ECB-864B-8362-C9F6C89B788C}" srcOrd="8" destOrd="0" presId="urn:microsoft.com/office/officeart/2005/8/layout/vList2"/>
    <dgm:cxn modelId="{2D866F68-3973-3B4F-9432-33D080B479AE}" type="presParOf" srcId="{1F4BF25A-D994-6741-BD57-9171F17C77A8}" destId="{238318D6-6DF4-1F44-B439-ACF5CAC5FFFA}" srcOrd="9" destOrd="0" presId="urn:microsoft.com/office/officeart/2005/8/layout/vList2"/>
    <dgm:cxn modelId="{FEBD964B-769F-4044-8668-6545550FB46C}" type="presParOf" srcId="{1F4BF25A-D994-6741-BD57-9171F17C77A8}" destId="{6E9D9842-E09C-F843-B932-97106B3871A8}" srcOrd="10" destOrd="0" presId="urn:microsoft.com/office/officeart/2005/8/layout/vList2"/>
    <dgm:cxn modelId="{742BA5EF-1F8A-6343-A796-E9B8A9517450}" type="presParOf" srcId="{1F4BF25A-D994-6741-BD57-9171F17C77A8}" destId="{55F32DB9-BC42-594B-8E4E-14E2985291A8}" srcOrd="11" destOrd="0" presId="urn:microsoft.com/office/officeart/2005/8/layout/vList2"/>
    <dgm:cxn modelId="{178018D6-1975-7346-A2E9-99C3E283D6C4}" type="presParOf" srcId="{1F4BF25A-D994-6741-BD57-9171F17C77A8}" destId="{085925A0-2298-CF47-B926-A1F330F3324F}" srcOrd="12" destOrd="0" presId="urn:microsoft.com/office/officeart/2005/8/layout/vList2"/>
    <dgm:cxn modelId="{CFBB7172-60D2-C344-BF53-C674816802CD}" type="presParOf" srcId="{1F4BF25A-D994-6741-BD57-9171F17C77A8}" destId="{368D9758-7EA3-6146-AC01-E9BA87438D75}" srcOrd="1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CC8F8F-F81E-B441-9EE6-63FA47AE071A}"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it-IT"/>
        </a:p>
      </dgm:t>
    </dgm:pt>
    <dgm:pt modelId="{76789CEE-757B-FC43-BAF1-CEFDC2E67E03}">
      <dgm:prSet custT="1"/>
      <dgm:spPr/>
      <dgm:t>
        <a:bodyPr/>
        <a:lstStyle/>
        <a:p>
          <a:r>
            <a:rPr lang="en-US" sz="1100" b="0" i="0">
              <a:solidFill>
                <a:schemeClr val="tx1"/>
              </a:solidFill>
            </a:rPr>
            <a:t>Je </a:t>
          </a:r>
          <a:r>
            <a:rPr lang="en-US" sz="1100" b="0" i="0" err="1">
              <a:solidFill>
                <a:schemeClr val="tx1"/>
              </a:solidFill>
            </a:rPr>
            <a:t>suis</a:t>
          </a:r>
          <a:r>
            <a:rPr lang="en-US" sz="1100" b="0" i="0">
              <a:solidFill>
                <a:schemeClr val="tx1"/>
              </a:solidFill>
            </a:rPr>
            <a:t> surprise que la </a:t>
          </a:r>
          <a:r>
            <a:rPr lang="en-US" sz="1100" b="0" i="0" err="1">
              <a:solidFill>
                <a:schemeClr val="tx1"/>
              </a:solidFill>
            </a:rPr>
            <a:t>d’entrée</a:t>
          </a:r>
          <a:r>
            <a:rPr lang="en-US" sz="1100" b="0" i="0">
              <a:solidFill>
                <a:schemeClr val="tx1"/>
              </a:solidFill>
            </a:rPr>
            <a:t> pour </a:t>
          </a:r>
          <a:r>
            <a:rPr lang="en-US" sz="1100" b="0" i="0" err="1">
              <a:solidFill>
                <a:schemeClr val="tx1"/>
              </a:solidFill>
            </a:rPr>
            <a:t>développer</a:t>
          </a:r>
          <a:r>
            <a:rPr lang="en-US" sz="1100" b="0" i="0">
              <a:solidFill>
                <a:schemeClr val="tx1"/>
              </a:solidFill>
            </a:rPr>
            <a:t> des </a:t>
          </a:r>
          <a:r>
            <a:rPr lang="en-US" sz="1100" b="0" i="0" err="1">
              <a:solidFill>
                <a:schemeClr val="tx1"/>
              </a:solidFill>
            </a:rPr>
            <a:t>programmes</a:t>
          </a:r>
          <a:r>
            <a:rPr lang="en-US" sz="1100" b="0" i="0">
              <a:solidFill>
                <a:schemeClr val="tx1"/>
              </a:solidFill>
            </a:rPr>
            <a:t> de formation ne </a:t>
          </a:r>
          <a:r>
            <a:rPr lang="en-US" sz="1100" b="0" i="0" err="1">
              <a:solidFill>
                <a:schemeClr val="tx1"/>
              </a:solidFill>
            </a:rPr>
            <a:t>soit</a:t>
          </a:r>
          <a:r>
            <a:rPr lang="en-US" sz="1100" b="0" i="0">
              <a:solidFill>
                <a:schemeClr val="tx1"/>
              </a:solidFill>
            </a:rPr>
            <a:t> pas </a:t>
          </a:r>
          <a:r>
            <a:rPr lang="en-US" sz="1100" b="0" i="0" err="1">
              <a:solidFill>
                <a:schemeClr val="tx1"/>
              </a:solidFill>
            </a:rPr>
            <a:t>une</a:t>
          </a:r>
          <a:r>
            <a:rPr lang="en-US" sz="1100" b="0" i="0">
              <a:solidFill>
                <a:schemeClr val="tx1"/>
              </a:solidFill>
            </a:rPr>
            <a:t> implication </a:t>
          </a:r>
          <a:r>
            <a:rPr lang="en-US" sz="1100" b="0" i="0" err="1">
              <a:solidFill>
                <a:schemeClr val="tx1"/>
              </a:solidFill>
            </a:rPr>
            <a:t>claire</a:t>
          </a:r>
          <a:r>
            <a:rPr lang="en-US" sz="1100" b="0" i="0">
              <a:solidFill>
                <a:schemeClr val="tx1"/>
              </a:solidFill>
            </a:rPr>
            <a:t> et </a:t>
          </a:r>
          <a:r>
            <a:rPr lang="en-US" sz="1100" b="0" i="0" err="1">
              <a:solidFill>
                <a:schemeClr val="tx1"/>
              </a:solidFill>
            </a:rPr>
            <a:t>précise</a:t>
          </a:r>
          <a:r>
            <a:rPr lang="en-US" sz="1100" b="0" i="0">
              <a:solidFill>
                <a:schemeClr val="tx1"/>
              </a:solidFill>
            </a:rPr>
            <a:t> (au </a:t>
          </a:r>
          <a:r>
            <a:rPr lang="en-US" sz="1100" b="0" i="0" err="1">
              <a:solidFill>
                <a:schemeClr val="tx1"/>
              </a:solidFill>
            </a:rPr>
            <a:t>moins</a:t>
          </a:r>
          <a:r>
            <a:rPr lang="en-US" sz="1100" b="0" i="0">
              <a:solidFill>
                <a:schemeClr val="tx1"/>
              </a:solidFill>
            </a:rPr>
            <a:t> via un MoU) du </a:t>
          </a:r>
          <a:r>
            <a:rPr lang="en-US" sz="1100" b="0" i="0" err="1">
              <a:solidFill>
                <a:schemeClr val="tx1"/>
              </a:solidFill>
            </a:rPr>
            <a:t>Ministère</a:t>
          </a:r>
          <a:r>
            <a:rPr lang="en-US" sz="1100" b="0" i="0">
              <a:solidFill>
                <a:schemeClr val="tx1"/>
              </a:solidFill>
            </a:rPr>
            <a:t> de </a:t>
          </a:r>
          <a:r>
            <a:rPr lang="en-US" sz="1100" b="0" i="0" err="1">
              <a:solidFill>
                <a:schemeClr val="tx1"/>
              </a:solidFill>
            </a:rPr>
            <a:t>tutellecondition</a:t>
          </a:r>
          <a:endParaRPr lang="it-CH" sz="1100">
            <a:solidFill>
              <a:schemeClr val="tx1"/>
            </a:solidFill>
          </a:endParaRPr>
        </a:p>
      </dgm:t>
    </dgm:pt>
    <dgm:pt modelId="{EFC9E811-A37B-1848-87D1-D90198CE1F5E}" type="parTrans" cxnId="{C488092C-1503-F74B-965B-6A540F395A7C}">
      <dgm:prSet/>
      <dgm:spPr/>
      <dgm:t>
        <a:bodyPr/>
        <a:lstStyle/>
        <a:p>
          <a:endParaRPr lang="it-IT"/>
        </a:p>
      </dgm:t>
    </dgm:pt>
    <dgm:pt modelId="{6EEB2D32-803D-494E-9580-65921840BD31}" type="sibTrans" cxnId="{C488092C-1503-F74B-965B-6A540F395A7C}">
      <dgm:prSet/>
      <dgm:spPr/>
      <dgm:t>
        <a:bodyPr/>
        <a:lstStyle/>
        <a:p>
          <a:endParaRPr lang="it-IT"/>
        </a:p>
      </dgm:t>
    </dgm:pt>
    <dgm:pt modelId="{E5B6E46D-BFCC-8347-8163-2376BC8DB341}">
      <dgm:prSet custT="1"/>
      <dgm:spPr/>
      <dgm:t>
        <a:bodyPr/>
        <a:lstStyle/>
        <a:p>
          <a:r>
            <a:rPr lang="en-US" sz="1100" b="0" i="1"/>
            <a:t>Ich bin </a:t>
          </a:r>
          <a:r>
            <a:rPr lang="en-US" sz="1100" b="0" i="1" err="1"/>
            <a:t>überrascht</a:t>
          </a:r>
          <a:r>
            <a:rPr lang="en-US" sz="1100" b="0" i="1"/>
            <a:t>, </a:t>
          </a:r>
          <a:r>
            <a:rPr lang="en-US" sz="1100" b="0" i="1" err="1"/>
            <a:t>dass</a:t>
          </a:r>
          <a:r>
            <a:rPr lang="en-US" sz="1100" b="0" i="1"/>
            <a:t> die </a:t>
          </a:r>
          <a:r>
            <a:rPr lang="en-US" sz="1100" b="0" i="1" err="1"/>
            <a:t>Eingangsvoraussetzung</a:t>
          </a:r>
          <a:r>
            <a:rPr lang="en-US" sz="1100" b="0" i="1"/>
            <a:t> </a:t>
          </a:r>
          <a:r>
            <a:rPr lang="en-US" sz="1100" b="0" i="1" err="1"/>
            <a:t>für</a:t>
          </a:r>
          <a:r>
            <a:rPr lang="en-US" sz="1100" b="0" i="1"/>
            <a:t> die </a:t>
          </a:r>
          <a:r>
            <a:rPr lang="en-US" sz="1100" b="0" i="1" err="1"/>
            <a:t>Entwicklung</a:t>
          </a:r>
          <a:r>
            <a:rPr lang="en-US" sz="1100" b="0" i="1"/>
            <a:t> von </a:t>
          </a:r>
          <a:r>
            <a:rPr lang="en-US" sz="1100" b="0" i="1" err="1"/>
            <a:t>Bildungsprogrammen</a:t>
          </a:r>
          <a:r>
            <a:rPr lang="en-US" sz="1100" b="0" i="1"/>
            <a:t> </a:t>
          </a:r>
          <a:r>
            <a:rPr lang="en-US" sz="1100" b="0" i="1" err="1"/>
            <a:t>nicht</a:t>
          </a:r>
          <a:r>
            <a:rPr lang="en-US" sz="1100" b="0" i="1"/>
            <a:t> </a:t>
          </a:r>
          <a:r>
            <a:rPr lang="en-US" sz="1100" b="0" i="1" err="1"/>
            <a:t>eine</a:t>
          </a:r>
          <a:r>
            <a:rPr lang="en-US" sz="1100" b="0" i="1"/>
            <a:t> </a:t>
          </a:r>
          <a:r>
            <a:rPr lang="en-US" sz="1100" b="0" i="1" err="1"/>
            <a:t>klare</a:t>
          </a:r>
          <a:r>
            <a:rPr lang="en-US" sz="1100" b="0" i="1"/>
            <a:t> und </a:t>
          </a:r>
          <a:r>
            <a:rPr lang="en-US" sz="1100" b="0" i="1" err="1"/>
            <a:t>eindeutige</a:t>
          </a:r>
          <a:r>
            <a:rPr lang="en-US" sz="1100" b="0" i="1"/>
            <a:t> </a:t>
          </a:r>
          <a:r>
            <a:rPr lang="en-US" sz="1100" b="0" i="1" err="1"/>
            <a:t>Beteiligung</a:t>
          </a:r>
          <a:r>
            <a:rPr lang="en-US" sz="1100" b="0" i="1"/>
            <a:t> (</a:t>
          </a:r>
          <a:r>
            <a:rPr lang="en-US" sz="1100" b="0" i="1" err="1"/>
            <a:t>zumindest</a:t>
          </a:r>
          <a:r>
            <a:rPr lang="en-US" sz="1100" b="0" i="1"/>
            <a:t> </a:t>
          </a:r>
          <a:r>
            <a:rPr lang="en-US" sz="1100" b="0" i="1" err="1"/>
            <a:t>über</a:t>
          </a:r>
          <a:r>
            <a:rPr lang="en-US" sz="1100" b="0" i="1"/>
            <a:t> </a:t>
          </a:r>
          <a:r>
            <a:rPr lang="en-US" sz="1100" b="0" i="1" err="1"/>
            <a:t>ein</a:t>
          </a:r>
          <a:r>
            <a:rPr lang="en-US" sz="1100" b="0" i="1"/>
            <a:t> MoU) des </a:t>
          </a:r>
          <a:r>
            <a:rPr lang="en-US" sz="1100" b="0" i="1" err="1"/>
            <a:t>zuständigen</a:t>
          </a:r>
          <a:r>
            <a:rPr lang="en-US" sz="1100" b="0" i="1"/>
            <a:t> </a:t>
          </a:r>
          <a:r>
            <a:rPr lang="en-US" sz="1100" b="0" i="1" err="1"/>
            <a:t>Ministeriums</a:t>
          </a:r>
          <a:r>
            <a:rPr lang="en-US" sz="1100" b="0" i="1"/>
            <a:t> </a:t>
          </a:r>
          <a:r>
            <a:rPr lang="en-US" sz="1100" b="0" i="1" err="1"/>
            <a:t>ist</a:t>
          </a:r>
          <a:r>
            <a:rPr lang="en-US" sz="1100" b="0" i="1"/>
            <a:t>.</a:t>
          </a:r>
          <a:endParaRPr lang="it-CH" sz="1100"/>
        </a:p>
      </dgm:t>
    </dgm:pt>
    <dgm:pt modelId="{DDA54DD3-2E9B-4C4E-AFD9-99F0EF7DE1F7}" type="parTrans" cxnId="{6F2A6538-8FAB-774A-AEF8-4BE664563AAA}">
      <dgm:prSet/>
      <dgm:spPr/>
      <dgm:t>
        <a:bodyPr/>
        <a:lstStyle/>
        <a:p>
          <a:endParaRPr lang="it-IT"/>
        </a:p>
      </dgm:t>
    </dgm:pt>
    <dgm:pt modelId="{C77674AF-F9E7-6A45-9117-22E062010970}" type="sibTrans" cxnId="{6F2A6538-8FAB-774A-AEF8-4BE664563AAA}">
      <dgm:prSet/>
      <dgm:spPr/>
      <dgm:t>
        <a:bodyPr/>
        <a:lstStyle/>
        <a:p>
          <a:endParaRPr lang="it-IT"/>
        </a:p>
      </dgm:t>
    </dgm:pt>
    <dgm:pt modelId="{38A89AF4-5B63-134E-902D-A675F5261526}">
      <dgm:prSet custT="1"/>
      <dgm:spPr/>
      <dgm:t>
        <a:bodyPr/>
        <a:lstStyle/>
        <a:p>
          <a:r>
            <a:rPr lang="en-US" sz="1100" b="0" i="0">
              <a:solidFill>
                <a:schemeClr val="tx1"/>
              </a:solidFill>
            </a:rPr>
            <a:t>Embrace the change : </a:t>
          </a:r>
          <a:r>
            <a:rPr lang="en-US" sz="1100" b="0" i="0" err="1">
              <a:solidFill>
                <a:schemeClr val="tx1"/>
              </a:solidFill>
            </a:rPr>
            <a:t>aussi</a:t>
          </a:r>
          <a:r>
            <a:rPr lang="en-US" sz="1100" b="0" i="0">
              <a:solidFill>
                <a:schemeClr val="tx1"/>
              </a:solidFill>
            </a:rPr>
            <a:t> pour les </a:t>
          </a:r>
          <a:r>
            <a:rPr lang="en-US" sz="1100" b="0" i="0" err="1">
              <a:solidFill>
                <a:schemeClr val="tx1"/>
              </a:solidFill>
            </a:rPr>
            <a:t>enseignants</a:t>
          </a:r>
          <a:endParaRPr lang="it-CH" sz="1100">
            <a:solidFill>
              <a:schemeClr val="tx1"/>
            </a:solidFill>
          </a:endParaRPr>
        </a:p>
      </dgm:t>
    </dgm:pt>
    <dgm:pt modelId="{2132F8C3-4E80-714D-A32F-FD70CD4E3D50}" type="parTrans" cxnId="{E3D5F165-70F0-0543-8180-485EDCA66857}">
      <dgm:prSet/>
      <dgm:spPr/>
      <dgm:t>
        <a:bodyPr/>
        <a:lstStyle/>
        <a:p>
          <a:endParaRPr lang="it-IT"/>
        </a:p>
      </dgm:t>
    </dgm:pt>
    <dgm:pt modelId="{093A3933-F6F6-CB4D-B6A3-1E35014AB56F}" type="sibTrans" cxnId="{E3D5F165-70F0-0543-8180-485EDCA66857}">
      <dgm:prSet/>
      <dgm:spPr/>
      <dgm:t>
        <a:bodyPr/>
        <a:lstStyle/>
        <a:p>
          <a:endParaRPr lang="it-IT"/>
        </a:p>
      </dgm:t>
    </dgm:pt>
    <dgm:pt modelId="{4FF0E177-E55D-5644-A794-CF8A337F4A61}">
      <dgm:prSet custT="1"/>
      <dgm:spPr/>
      <dgm:t>
        <a:bodyPr/>
        <a:lstStyle/>
        <a:p>
          <a:r>
            <a:rPr lang="en-US" sz="1200" b="0" i="1"/>
            <a:t>Embrace the change: </a:t>
          </a:r>
          <a:r>
            <a:rPr lang="en-US" sz="1200" b="0" i="1" err="1"/>
            <a:t>auch</a:t>
          </a:r>
          <a:r>
            <a:rPr lang="en-US" sz="1200" b="0" i="1"/>
            <a:t> </a:t>
          </a:r>
          <a:r>
            <a:rPr lang="en-US" sz="1200" b="0" i="1" err="1"/>
            <a:t>für</a:t>
          </a:r>
          <a:r>
            <a:rPr lang="en-US" sz="1200" b="0" i="1"/>
            <a:t> </a:t>
          </a:r>
          <a:r>
            <a:rPr lang="en-US" sz="1200" b="0" i="1" err="1"/>
            <a:t>Lehrkräfte</a:t>
          </a:r>
          <a:endParaRPr lang="it-CH" sz="1200"/>
        </a:p>
      </dgm:t>
    </dgm:pt>
    <dgm:pt modelId="{8429A16B-936B-4845-99BB-29C71FC48AA8}" type="parTrans" cxnId="{CCC46277-1D1E-4944-ABB6-CD6C83E1B05A}">
      <dgm:prSet/>
      <dgm:spPr/>
      <dgm:t>
        <a:bodyPr/>
        <a:lstStyle/>
        <a:p>
          <a:endParaRPr lang="it-IT"/>
        </a:p>
      </dgm:t>
    </dgm:pt>
    <dgm:pt modelId="{38DB9EE4-F185-B644-8065-5333E8A5C322}" type="sibTrans" cxnId="{CCC46277-1D1E-4944-ABB6-CD6C83E1B05A}">
      <dgm:prSet/>
      <dgm:spPr/>
      <dgm:t>
        <a:bodyPr/>
        <a:lstStyle/>
        <a:p>
          <a:endParaRPr lang="it-IT"/>
        </a:p>
      </dgm:t>
    </dgm:pt>
    <dgm:pt modelId="{3E273898-938F-ED42-B1D7-626DB37D3FC6}">
      <dgm:prSet custT="1"/>
      <dgm:spPr/>
      <dgm:t>
        <a:bodyPr/>
        <a:lstStyle/>
        <a:p>
          <a:r>
            <a:rPr lang="en-US" sz="1100" b="0" i="0">
              <a:solidFill>
                <a:schemeClr val="tx1"/>
              </a:solidFill>
            </a:rPr>
            <a:t>Ce qui </a:t>
          </a:r>
          <a:r>
            <a:rPr lang="en-US" sz="1100" b="0" i="0" err="1">
              <a:solidFill>
                <a:schemeClr val="tx1"/>
              </a:solidFill>
            </a:rPr>
            <a:t>m’a</a:t>
          </a:r>
          <a:r>
            <a:rPr lang="en-US" sz="1100" b="0" i="0">
              <a:solidFill>
                <a:schemeClr val="tx1"/>
              </a:solidFill>
            </a:rPr>
            <a:t> </a:t>
          </a:r>
          <a:r>
            <a:rPr lang="en-US" sz="1100" b="0" i="0" err="1">
              <a:solidFill>
                <a:schemeClr val="tx1"/>
              </a:solidFill>
            </a:rPr>
            <a:t>surpris</a:t>
          </a:r>
          <a:r>
            <a:rPr lang="en-US" sz="1100" b="0" i="0">
              <a:solidFill>
                <a:schemeClr val="tx1"/>
              </a:solidFill>
            </a:rPr>
            <a:t>, </a:t>
          </a:r>
          <a:r>
            <a:rPr lang="en-US" sz="1100" b="0" i="0" err="1">
              <a:solidFill>
                <a:schemeClr val="tx1"/>
              </a:solidFill>
            </a:rPr>
            <a:t>c’est</a:t>
          </a:r>
          <a:r>
            <a:rPr lang="en-US" sz="1100" b="0" i="0">
              <a:solidFill>
                <a:schemeClr val="tx1"/>
              </a:solidFill>
            </a:rPr>
            <a:t> </a:t>
          </a:r>
          <a:r>
            <a:rPr lang="en-US" sz="1100" b="0" i="0" err="1">
              <a:solidFill>
                <a:schemeClr val="tx1"/>
              </a:solidFill>
            </a:rPr>
            <a:t>qu’on</a:t>
          </a:r>
          <a:r>
            <a:rPr lang="en-US" sz="1100" b="0" i="0">
              <a:solidFill>
                <a:schemeClr val="tx1"/>
              </a:solidFill>
            </a:rPr>
            <a:t> </a:t>
          </a:r>
          <a:r>
            <a:rPr lang="en-US" sz="1100" b="0" i="0" err="1">
              <a:solidFill>
                <a:schemeClr val="tx1"/>
              </a:solidFill>
            </a:rPr>
            <a:t>peut</a:t>
          </a:r>
          <a:r>
            <a:rPr lang="en-US" sz="1100" b="0" i="0">
              <a:solidFill>
                <a:schemeClr val="tx1"/>
              </a:solidFill>
            </a:rPr>
            <a:t> et doit </a:t>
          </a:r>
          <a:r>
            <a:rPr lang="en-US" sz="1100" b="0" i="0" err="1">
              <a:solidFill>
                <a:schemeClr val="tx1"/>
              </a:solidFill>
            </a:rPr>
            <a:t>maintenir</a:t>
          </a:r>
          <a:r>
            <a:rPr lang="en-US" sz="1100" b="0" i="0">
              <a:solidFill>
                <a:schemeClr val="tx1"/>
              </a:solidFill>
            </a:rPr>
            <a:t> </a:t>
          </a:r>
          <a:r>
            <a:rPr lang="en-US" sz="1100" b="0" i="0" err="1">
              <a:solidFill>
                <a:schemeClr val="tx1"/>
              </a:solidFill>
            </a:rPr>
            <a:t>une</a:t>
          </a:r>
          <a:r>
            <a:rPr lang="en-US" sz="1100" b="0" i="0">
              <a:solidFill>
                <a:schemeClr val="tx1"/>
              </a:solidFill>
            </a:rPr>
            <a:t> </a:t>
          </a:r>
          <a:r>
            <a:rPr lang="en-US" sz="1100" b="0" i="0" err="1">
              <a:solidFill>
                <a:schemeClr val="tx1"/>
              </a:solidFill>
            </a:rPr>
            <a:t>éducation</a:t>
          </a:r>
          <a:r>
            <a:rPr lang="en-US" sz="1100" b="0" i="0">
              <a:solidFill>
                <a:schemeClr val="tx1"/>
              </a:solidFill>
            </a:rPr>
            <a:t> de </a:t>
          </a:r>
          <a:r>
            <a:rPr lang="en-US" sz="1100" b="0" i="0" err="1">
              <a:solidFill>
                <a:schemeClr val="tx1"/>
              </a:solidFill>
            </a:rPr>
            <a:t>qualité</a:t>
          </a:r>
          <a:r>
            <a:rPr lang="en-US" sz="1100" b="0" i="0">
              <a:solidFill>
                <a:schemeClr val="tx1"/>
              </a:solidFill>
            </a:rPr>
            <a:t> </a:t>
          </a:r>
          <a:r>
            <a:rPr lang="en-US" sz="1100" b="0" i="0" err="1">
              <a:solidFill>
                <a:schemeClr val="tx1"/>
              </a:solidFill>
            </a:rPr>
            <a:t>même</a:t>
          </a:r>
          <a:r>
            <a:rPr lang="en-US" sz="1100" b="0" i="0">
              <a:solidFill>
                <a:schemeClr val="tx1"/>
              </a:solidFill>
            </a:rPr>
            <a:t> </a:t>
          </a:r>
          <a:r>
            <a:rPr lang="en-US" sz="1100" b="0" i="0" err="1">
              <a:solidFill>
                <a:schemeClr val="tx1"/>
              </a:solidFill>
            </a:rPr>
            <a:t>en</a:t>
          </a:r>
          <a:r>
            <a:rPr lang="en-US" sz="1100" b="0" i="0">
              <a:solidFill>
                <a:schemeClr val="tx1"/>
              </a:solidFill>
            </a:rPr>
            <a:t> situation de crise ; </a:t>
          </a:r>
          <a:r>
            <a:rPr lang="en-US" sz="1100" b="0" i="0" err="1">
              <a:solidFill>
                <a:schemeClr val="tx1"/>
              </a:solidFill>
            </a:rPr>
            <a:t>alignement</a:t>
          </a:r>
          <a:r>
            <a:rPr lang="en-US" sz="1100" b="0" i="0">
              <a:solidFill>
                <a:schemeClr val="tx1"/>
              </a:solidFill>
            </a:rPr>
            <a:t> des </a:t>
          </a:r>
          <a:r>
            <a:rPr lang="en-US" sz="1100" b="0" i="0" err="1">
              <a:solidFill>
                <a:schemeClr val="tx1"/>
              </a:solidFill>
            </a:rPr>
            <a:t>approches</a:t>
          </a:r>
          <a:r>
            <a:rPr lang="en-US" sz="1100" b="0" i="0">
              <a:solidFill>
                <a:schemeClr val="tx1"/>
              </a:solidFill>
            </a:rPr>
            <a:t> </a:t>
          </a:r>
          <a:r>
            <a:rPr lang="en-US" sz="1100" b="0" i="0" err="1">
              <a:solidFill>
                <a:schemeClr val="tx1"/>
              </a:solidFill>
            </a:rPr>
            <a:t>développées</a:t>
          </a:r>
          <a:r>
            <a:rPr lang="en-US" sz="1100" b="0" i="0">
              <a:solidFill>
                <a:schemeClr val="tx1"/>
              </a:solidFill>
            </a:rPr>
            <a:t> </a:t>
          </a:r>
          <a:r>
            <a:rPr lang="en-US" sz="1100" b="0" i="0" err="1">
              <a:solidFill>
                <a:schemeClr val="tx1"/>
              </a:solidFill>
            </a:rPr>
            <a:t>en</a:t>
          </a:r>
          <a:r>
            <a:rPr lang="en-US" sz="1100" b="0" i="0">
              <a:solidFill>
                <a:schemeClr val="tx1"/>
              </a:solidFill>
            </a:rPr>
            <a:t> </a:t>
          </a:r>
          <a:r>
            <a:rPr lang="en-US" sz="1100" b="0" i="0" err="1">
              <a:solidFill>
                <a:schemeClr val="tx1"/>
              </a:solidFill>
            </a:rPr>
            <a:t>éducation</a:t>
          </a:r>
          <a:r>
            <a:rPr lang="en-US" sz="1100" b="0" i="0">
              <a:solidFill>
                <a:schemeClr val="tx1"/>
              </a:solidFill>
            </a:rPr>
            <a:t> pendant COVID par les ONG, du coup, </a:t>
          </a:r>
          <a:r>
            <a:rPr lang="en-US" sz="1100" b="0" i="0" err="1">
              <a:solidFill>
                <a:schemeClr val="tx1"/>
              </a:solidFill>
            </a:rPr>
            <a:t>pourquoi</a:t>
          </a:r>
          <a:r>
            <a:rPr lang="en-US" sz="1100" b="0" i="0">
              <a:solidFill>
                <a:schemeClr val="tx1"/>
              </a:solidFill>
            </a:rPr>
            <a:t> pas </a:t>
          </a:r>
          <a:r>
            <a:rPr lang="en-US" sz="1100" b="0" i="0" err="1">
              <a:solidFill>
                <a:schemeClr val="tx1"/>
              </a:solidFill>
            </a:rPr>
            <a:t>davantage</a:t>
          </a:r>
          <a:r>
            <a:rPr lang="en-US" sz="1100" b="0" i="0">
              <a:solidFill>
                <a:schemeClr val="tx1"/>
              </a:solidFill>
            </a:rPr>
            <a:t> de </a:t>
          </a:r>
          <a:r>
            <a:rPr lang="en-US" sz="1100" b="0" i="0" err="1">
              <a:solidFill>
                <a:schemeClr val="tx1"/>
              </a:solidFill>
            </a:rPr>
            <a:t>mutualisation</a:t>
          </a:r>
          <a:r>
            <a:rPr lang="en-US" sz="1100" b="0" i="0">
              <a:solidFill>
                <a:schemeClr val="tx1"/>
              </a:solidFill>
            </a:rPr>
            <a:t> proactive ?</a:t>
          </a:r>
          <a:endParaRPr lang="it-CH" sz="1100">
            <a:solidFill>
              <a:schemeClr val="tx1"/>
            </a:solidFill>
          </a:endParaRPr>
        </a:p>
      </dgm:t>
    </dgm:pt>
    <dgm:pt modelId="{FF66BB57-EDB6-0341-9F06-C6B6CCF79B57}" type="parTrans" cxnId="{C7CF66C3-DD23-F846-9259-DF6548878E94}">
      <dgm:prSet/>
      <dgm:spPr/>
      <dgm:t>
        <a:bodyPr/>
        <a:lstStyle/>
        <a:p>
          <a:endParaRPr lang="it-IT"/>
        </a:p>
      </dgm:t>
    </dgm:pt>
    <dgm:pt modelId="{97D575CA-003D-1447-8709-470D098E70EA}" type="sibTrans" cxnId="{C7CF66C3-DD23-F846-9259-DF6548878E94}">
      <dgm:prSet/>
      <dgm:spPr/>
      <dgm:t>
        <a:bodyPr/>
        <a:lstStyle/>
        <a:p>
          <a:endParaRPr lang="it-IT"/>
        </a:p>
      </dgm:t>
    </dgm:pt>
    <dgm:pt modelId="{B136CD9C-7BA8-2A40-B6C2-043ED9251DC6}">
      <dgm:prSet custT="1"/>
      <dgm:spPr/>
      <dgm:t>
        <a:bodyPr/>
        <a:lstStyle/>
        <a:p>
          <a:r>
            <a:rPr lang="en-US" sz="1100" b="0" i="1"/>
            <a:t>Was </a:t>
          </a:r>
          <a:r>
            <a:rPr lang="en-US" sz="1100" b="0" i="1" err="1"/>
            <a:t>mich</a:t>
          </a:r>
          <a:r>
            <a:rPr lang="en-US" sz="1100" b="0" i="1"/>
            <a:t> </a:t>
          </a:r>
          <a:r>
            <a:rPr lang="en-US" sz="1100" b="0" i="1" err="1"/>
            <a:t>überrascht</a:t>
          </a:r>
          <a:r>
            <a:rPr lang="en-US" sz="1100" b="0" i="1"/>
            <a:t> hat, </a:t>
          </a:r>
          <a:r>
            <a:rPr lang="en-US" sz="1100" b="0" i="1" err="1"/>
            <a:t>ist</a:t>
          </a:r>
          <a:r>
            <a:rPr lang="en-US" sz="1100" b="0" i="1"/>
            <a:t>, </a:t>
          </a:r>
          <a:r>
            <a:rPr lang="en-US" sz="1100" b="0" i="1" err="1"/>
            <a:t>dass</a:t>
          </a:r>
          <a:r>
            <a:rPr lang="en-US" sz="1100" b="0" i="1"/>
            <a:t> man </a:t>
          </a:r>
          <a:r>
            <a:rPr lang="en-US" sz="1100" b="0" i="1" err="1"/>
            <a:t>auch</a:t>
          </a:r>
          <a:r>
            <a:rPr lang="en-US" sz="1100" b="0" i="1"/>
            <a:t> in </a:t>
          </a:r>
          <a:r>
            <a:rPr lang="en-US" sz="1100" b="0" i="1" err="1"/>
            <a:t>Krisensituationen</a:t>
          </a:r>
          <a:r>
            <a:rPr lang="en-US" sz="1100" b="0" i="1"/>
            <a:t> </a:t>
          </a:r>
          <a:r>
            <a:rPr lang="en-US" sz="1100" b="0" i="1" err="1"/>
            <a:t>eine</a:t>
          </a:r>
          <a:r>
            <a:rPr lang="en-US" sz="1100" b="0" i="1"/>
            <a:t> </a:t>
          </a:r>
          <a:r>
            <a:rPr lang="en-US" sz="1100" b="0" i="1" err="1"/>
            <a:t>qualitativ</a:t>
          </a:r>
          <a:r>
            <a:rPr lang="en-US" sz="1100" b="0" i="1"/>
            <a:t> </a:t>
          </a:r>
          <a:r>
            <a:rPr lang="en-US" sz="1100" b="0" i="1" err="1"/>
            <a:t>hochwertige</a:t>
          </a:r>
          <a:r>
            <a:rPr lang="en-US" sz="1100" b="0" i="1"/>
            <a:t> </a:t>
          </a:r>
          <a:r>
            <a:rPr lang="en-US" sz="1100" b="0" i="1" err="1"/>
            <a:t>Bildung</a:t>
          </a:r>
          <a:r>
            <a:rPr lang="en-US" sz="1100" b="0" i="1"/>
            <a:t> </a:t>
          </a:r>
          <a:r>
            <a:rPr lang="en-US" sz="1100" b="0" i="1" err="1"/>
            <a:t>aufrechterhalten</a:t>
          </a:r>
          <a:r>
            <a:rPr lang="en-US" sz="1100" b="0" i="1"/>
            <a:t> </a:t>
          </a:r>
          <a:r>
            <a:rPr lang="en-US" sz="1100" b="0" i="1" err="1"/>
            <a:t>kann</a:t>
          </a:r>
          <a:r>
            <a:rPr lang="en-US" sz="1100" b="0" i="1"/>
            <a:t> und muss; </a:t>
          </a:r>
          <a:r>
            <a:rPr lang="en-US" sz="1100" b="0" i="1" err="1"/>
            <a:t>Angleichung</a:t>
          </a:r>
          <a:r>
            <a:rPr lang="en-US" sz="1100" b="0" i="1"/>
            <a:t> der </a:t>
          </a:r>
          <a:r>
            <a:rPr lang="en-US" sz="1100" b="0" i="1" err="1"/>
            <a:t>während</a:t>
          </a:r>
          <a:r>
            <a:rPr lang="en-US" sz="1100" b="0" i="1"/>
            <a:t> COVID von 	den NGOs </a:t>
          </a:r>
          <a:r>
            <a:rPr lang="en-US" sz="1100" b="0" i="1" err="1"/>
            <a:t>entwickelten</a:t>
          </a:r>
          <a:r>
            <a:rPr lang="en-US" sz="1100" b="0" i="1"/>
            <a:t> </a:t>
          </a:r>
          <a:r>
            <a:rPr lang="en-US" sz="1100" b="0" i="1" err="1"/>
            <a:t>Ansätze</a:t>
          </a:r>
          <a:r>
            <a:rPr lang="en-US" sz="1100" b="0" i="1"/>
            <a:t> </a:t>
          </a:r>
          <a:r>
            <a:rPr lang="en-US" sz="1100" b="0" i="1" err="1"/>
            <a:t>im</a:t>
          </a:r>
          <a:r>
            <a:rPr lang="en-US" sz="1100" b="0" i="1"/>
            <a:t> </a:t>
          </a:r>
          <a:r>
            <a:rPr lang="en-US" sz="1100" b="0" i="1" err="1"/>
            <a:t>Bildungsbereich</a:t>
          </a:r>
          <a:r>
            <a:rPr lang="en-US" sz="1100" b="0" i="1"/>
            <a:t>, </a:t>
          </a:r>
          <a:r>
            <a:rPr lang="en-US" sz="1100" b="0" i="1" err="1"/>
            <a:t>daher</a:t>
          </a:r>
          <a:r>
            <a:rPr lang="en-US" sz="1100" b="0" i="1"/>
            <a:t>: </a:t>
          </a:r>
          <a:r>
            <a:rPr lang="en-US" sz="1100" b="0" i="1" err="1"/>
            <a:t>Warum</a:t>
          </a:r>
          <a:r>
            <a:rPr lang="en-US" sz="1100" b="0" i="1"/>
            <a:t> </a:t>
          </a:r>
          <a:r>
            <a:rPr lang="en-US" sz="1100" b="0" i="1" err="1"/>
            <a:t>nicht</a:t>
          </a:r>
          <a:r>
            <a:rPr lang="en-US" sz="1100" b="0" i="1"/>
            <a:t> </a:t>
          </a:r>
          <a:r>
            <a:rPr lang="en-US" sz="1100" b="0" i="1" err="1"/>
            <a:t>mehr</a:t>
          </a:r>
          <a:r>
            <a:rPr lang="en-US" sz="1100" b="0" i="1"/>
            <a:t> </a:t>
          </a:r>
          <a:r>
            <a:rPr lang="en-US" sz="1100" b="0" i="1" err="1"/>
            <a:t>proaktive</a:t>
          </a:r>
          <a:r>
            <a:rPr lang="en-US" sz="1100" b="0" i="1"/>
            <a:t> </a:t>
          </a:r>
          <a:r>
            <a:rPr lang="en-US" sz="1100" b="0" i="1" err="1"/>
            <a:t>Gegenseitigkeit</a:t>
          </a:r>
          <a:r>
            <a:rPr lang="en-US" sz="1100" b="0" i="1"/>
            <a:t>?</a:t>
          </a:r>
          <a:endParaRPr lang="it-CH" sz="1100"/>
        </a:p>
      </dgm:t>
    </dgm:pt>
    <dgm:pt modelId="{D6840430-5669-404E-9E9F-AF7BEDBFFEA7}" type="parTrans" cxnId="{398F0048-CFB1-2F45-8118-5BAE1C7B17E2}">
      <dgm:prSet/>
      <dgm:spPr/>
      <dgm:t>
        <a:bodyPr/>
        <a:lstStyle/>
        <a:p>
          <a:endParaRPr lang="it-IT"/>
        </a:p>
      </dgm:t>
    </dgm:pt>
    <dgm:pt modelId="{FED00916-D677-9942-BD22-6E1EFF60C062}" type="sibTrans" cxnId="{398F0048-CFB1-2F45-8118-5BAE1C7B17E2}">
      <dgm:prSet/>
      <dgm:spPr/>
      <dgm:t>
        <a:bodyPr/>
        <a:lstStyle/>
        <a:p>
          <a:endParaRPr lang="it-IT"/>
        </a:p>
      </dgm:t>
    </dgm:pt>
    <dgm:pt modelId="{15E3E210-8C62-6046-ADF4-FD8F781F1E2C}">
      <dgm:prSet custT="1"/>
      <dgm:spPr/>
      <dgm:t>
        <a:bodyPr/>
        <a:lstStyle/>
        <a:p>
          <a:r>
            <a:rPr lang="en-US" sz="1100" b="0" i="0">
              <a:solidFill>
                <a:schemeClr val="tx1"/>
              </a:solidFill>
            </a:rPr>
            <a:t>3 des 4 </a:t>
          </a:r>
          <a:r>
            <a:rPr lang="en-US" sz="1100" b="0" i="0" err="1">
              <a:solidFill>
                <a:schemeClr val="tx1"/>
              </a:solidFill>
            </a:rPr>
            <a:t>partenaires</a:t>
          </a:r>
          <a:r>
            <a:rPr lang="en-US" sz="1100" b="0" i="0">
              <a:solidFill>
                <a:schemeClr val="tx1"/>
              </a:solidFill>
            </a:rPr>
            <a:t> </a:t>
          </a:r>
          <a:r>
            <a:rPr lang="en-US" sz="1100" b="0" i="0" err="1">
              <a:solidFill>
                <a:schemeClr val="tx1"/>
              </a:solidFill>
            </a:rPr>
            <a:t>ont</a:t>
          </a:r>
          <a:r>
            <a:rPr lang="en-US" sz="1100" b="0" i="0">
              <a:solidFill>
                <a:schemeClr val="tx1"/>
              </a:solidFill>
            </a:rPr>
            <a:t> </a:t>
          </a:r>
          <a:r>
            <a:rPr lang="en-US" sz="1100" b="0" i="0" err="1">
              <a:solidFill>
                <a:schemeClr val="tx1"/>
              </a:solidFill>
            </a:rPr>
            <a:t>choisi</a:t>
          </a:r>
          <a:r>
            <a:rPr lang="en-US" sz="1100" b="0" i="0">
              <a:solidFill>
                <a:schemeClr val="tx1"/>
              </a:solidFill>
            </a:rPr>
            <a:t> le SEL</a:t>
          </a:r>
          <a:endParaRPr lang="it-CH" sz="1100">
            <a:solidFill>
              <a:schemeClr val="tx1"/>
            </a:solidFill>
          </a:endParaRPr>
        </a:p>
      </dgm:t>
    </dgm:pt>
    <dgm:pt modelId="{3110E284-9623-A141-AB45-9BDE4C7D2068}" type="parTrans" cxnId="{2686B84D-8A59-A34E-AAD1-E9385327E953}">
      <dgm:prSet/>
      <dgm:spPr/>
      <dgm:t>
        <a:bodyPr/>
        <a:lstStyle/>
        <a:p>
          <a:endParaRPr lang="it-IT"/>
        </a:p>
      </dgm:t>
    </dgm:pt>
    <dgm:pt modelId="{9B5A7902-1AD0-6542-A19E-A0E555786674}" type="sibTrans" cxnId="{2686B84D-8A59-A34E-AAD1-E9385327E953}">
      <dgm:prSet/>
      <dgm:spPr/>
      <dgm:t>
        <a:bodyPr/>
        <a:lstStyle/>
        <a:p>
          <a:endParaRPr lang="it-IT"/>
        </a:p>
      </dgm:t>
    </dgm:pt>
    <dgm:pt modelId="{6538F393-D47E-8742-854A-4DF8D3F09825}">
      <dgm:prSet custT="1"/>
      <dgm:spPr/>
      <dgm:t>
        <a:bodyPr/>
        <a:lstStyle/>
        <a:p>
          <a:r>
            <a:rPr lang="en-US" sz="1100" b="0" i="1"/>
            <a:t>3 der 4 Partner </a:t>
          </a:r>
          <a:r>
            <a:rPr lang="en-US" sz="1100" b="0" i="1" err="1"/>
            <a:t>haben</a:t>
          </a:r>
          <a:r>
            <a:rPr lang="en-US" sz="1100" b="0" i="1"/>
            <a:t> </a:t>
          </a:r>
          <a:r>
            <a:rPr lang="en-US" sz="1100" b="0" i="1" err="1"/>
            <a:t>sich</a:t>
          </a:r>
          <a:r>
            <a:rPr lang="en-US" sz="1100" b="0" i="1"/>
            <a:t> </a:t>
          </a:r>
          <a:r>
            <a:rPr lang="en-US" sz="1100" b="0" i="1" err="1"/>
            <a:t>für</a:t>
          </a:r>
          <a:r>
            <a:rPr lang="en-US" sz="1100" b="0" i="1"/>
            <a:t> LETS </a:t>
          </a:r>
          <a:r>
            <a:rPr lang="en-US" sz="1100" b="0" i="1" err="1"/>
            <a:t>entschieden</a:t>
          </a:r>
          <a:endParaRPr lang="it-CH" sz="1100"/>
        </a:p>
      </dgm:t>
    </dgm:pt>
    <dgm:pt modelId="{62F3C629-F6C3-474F-888A-47E45C994C75}" type="parTrans" cxnId="{1AA838F4-174B-BC42-BCAE-30143C5698EE}">
      <dgm:prSet/>
      <dgm:spPr/>
      <dgm:t>
        <a:bodyPr/>
        <a:lstStyle/>
        <a:p>
          <a:endParaRPr lang="it-IT"/>
        </a:p>
      </dgm:t>
    </dgm:pt>
    <dgm:pt modelId="{B5657D2F-823F-E24D-BB8B-FE10EFE27705}" type="sibTrans" cxnId="{1AA838F4-174B-BC42-BCAE-30143C5698EE}">
      <dgm:prSet/>
      <dgm:spPr/>
      <dgm:t>
        <a:bodyPr/>
        <a:lstStyle/>
        <a:p>
          <a:endParaRPr lang="it-IT"/>
        </a:p>
      </dgm:t>
    </dgm:pt>
    <dgm:pt modelId="{1B13467E-D892-E043-A50B-EFFCCB493D94}">
      <dgm:prSet custT="1"/>
      <dgm:spPr/>
      <dgm:t>
        <a:bodyPr/>
        <a:lstStyle/>
        <a:p>
          <a:r>
            <a:rPr lang="en-US" sz="1100" b="0" i="0">
              <a:solidFill>
                <a:schemeClr val="tx1"/>
              </a:solidFill>
            </a:rPr>
            <a:t>The none involvement of the Ministry of Education in the projects presented will not load to sustainable change</a:t>
          </a:r>
          <a:endParaRPr lang="it-CH" sz="1100">
            <a:solidFill>
              <a:schemeClr val="tx1"/>
            </a:solidFill>
          </a:endParaRPr>
        </a:p>
      </dgm:t>
    </dgm:pt>
    <dgm:pt modelId="{C4C250B4-5A61-9249-A382-BA72232D5429}" type="parTrans" cxnId="{6EE82D7C-14C4-B340-9ADA-980649FF556F}">
      <dgm:prSet/>
      <dgm:spPr/>
      <dgm:t>
        <a:bodyPr/>
        <a:lstStyle/>
        <a:p>
          <a:endParaRPr lang="it-IT"/>
        </a:p>
      </dgm:t>
    </dgm:pt>
    <dgm:pt modelId="{531F3232-9A2C-AE41-AB79-723D0C1B4626}" type="sibTrans" cxnId="{6EE82D7C-14C4-B340-9ADA-980649FF556F}">
      <dgm:prSet/>
      <dgm:spPr/>
      <dgm:t>
        <a:bodyPr/>
        <a:lstStyle/>
        <a:p>
          <a:endParaRPr lang="it-IT"/>
        </a:p>
      </dgm:t>
    </dgm:pt>
    <dgm:pt modelId="{CC760D65-CED5-434B-AC28-5224F9CB548D}">
      <dgm:prSet custT="1"/>
      <dgm:spPr/>
      <dgm:t>
        <a:bodyPr/>
        <a:lstStyle/>
        <a:p>
          <a:r>
            <a:rPr lang="en-US" sz="1050" b="0" i="1"/>
            <a:t>La non-implication du </a:t>
          </a:r>
          <a:r>
            <a:rPr lang="en-US" sz="1050" b="0" i="1" err="1"/>
            <a:t>ministère</a:t>
          </a:r>
          <a:r>
            <a:rPr lang="en-US" sz="1050" b="0" i="1"/>
            <a:t> de </a:t>
          </a:r>
          <a:r>
            <a:rPr lang="en-US" sz="1050" b="0" i="1" err="1"/>
            <a:t>l'éducation</a:t>
          </a:r>
          <a:r>
            <a:rPr lang="en-US" sz="1050" b="0" i="1"/>
            <a:t> dans les </a:t>
          </a:r>
          <a:r>
            <a:rPr lang="en-US" sz="1050" b="0" i="1" err="1"/>
            <a:t>projets</a:t>
          </a:r>
          <a:r>
            <a:rPr lang="en-US" sz="1050" b="0" i="1"/>
            <a:t> </a:t>
          </a:r>
          <a:r>
            <a:rPr lang="en-US" sz="1050" b="0" i="1" err="1"/>
            <a:t>présentés</a:t>
          </a:r>
          <a:r>
            <a:rPr lang="en-US" sz="1050" b="0" i="1"/>
            <a:t> ne </a:t>
          </a:r>
          <a:r>
            <a:rPr lang="en-US" sz="1050" b="0" i="1" err="1"/>
            <a:t>conduira</a:t>
          </a:r>
          <a:r>
            <a:rPr lang="en-US" sz="1050" b="0" i="1"/>
            <a:t> pas </a:t>
          </a:r>
          <a:r>
            <a:rPr lang="en-US" sz="1050" b="0" i="1" err="1"/>
            <a:t>à</a:t>
          </a:r>
          <a:r>
            <a:rPr lang="en-US" sz="1050" b="0" i="1"/>
            <a:t> un </a:t>
          </a:r>
          <a:r>
            <a:rPr lang="en-US" sz="1050" b="0" i="1" err="1"/>
            <a:t>changement</a:t>
          </a:r>
          <a:r>
            <a:rPr lang="en-US" sz="1050" b="0" i="1"/>
            <a:t> durable.</a:t>
          </a:r>
          <a:endParaRPr lang="it-CH" sz="1050"/>
        </a:p>
      </dgm:t>
    </dgm:pt>
    <dgm:pt modelId="{099DF032-CA45-7842-905E-9B48B7A69477}" type="parTrans" cxnId="{14C38976-267F-C04A-9EF0-C86E5FB1E758}">
      <dgm:prSet/>
      <dgm:spPr/>
      <dgm:t>
        <a:bodyPr/>
        <a:lstStyle/>
        <a:p>
          <a:endParaRPr lang="it-IT"/>
        </a:p>
      </dgm:t>
    </dgm:pt>
    <dgm:pt modelId="{D6F0FE36-1AB0-1C46-A5CE-F204AC798FE1}" type="sibTrans" cxnId="{14C38976-267F-C04A-9EF0-C86E5FB1E758}">
      <dgm:prSet/>
      <dgm:spPr/>
      <dgm:t>
        <a:bodyPr/>
        <a:lstStyle/>
        <a:p>
          <a:endParaRPr lang="it-IT"/>
        </a:p>
      </dgm:t>
    </dgm:pt>
    <dgm:pt modelId="{A275E8E0-A338-0D44-9319-52ADE4BAAAE6}">
      <dgm:prSet custT="1"/>
      <dgm:spPr/>
      <dgm:t>
        <a:bodyPr/>
        <a:lstStyle/>
        <a:p>
          <a:r>
            <a:rPr lang="en-US" sz="1050" b="0" i="1"/>
            <a:t>Die </a:t>
          </a:r>
          <a:r>
            <a:rPr lang="en-US" sz="1050" b="0" i="1" err="1"/>
            <a:t>Nichtbeteiligung</a:t>
          </a:r>
          <a:r>
            <a:rPr lang="en-US" sz="1050" b="0" i="1"/>
            <a:t> des </a:t>
          </a:r>
          <a:r>
            <a:rPr lang="en-US" sz="1050" b="0" i="1" err="1"/>
            <a:t>Bildungsministeriums</a:t>
          </a:r>
          <a:r>
            <a:rPr lang="en-US" sz="1050" b="0" i="1"/>
            <a:t> an den </a:t>
          </a:r>
          <a:r>
            <a:rPr lang="en-US" sz="1050" b="0" i="1" err="1"/>
            <a:t>vorgestellten</a:t>
          </a:r>
          <a:r>
            <a:rPr lang="en-US" sz="1050" b="0" i="1"/>
            <a:t> </a:t>
          </a:r>
          <a:r>
            <a:rPr lang="en-US" sz="1050" b="0" i="1" err="1"/>
            <a:t>Projekten</a:t>
          </a:r>
          <a:r>
            <a:rPr lang="en-US" sz="1050" b="0" i="1"/>
            <a:t> </a:t>
          </a:r>
          <a:r>
            <a:rPr lang="en-US" sz="1050" b="0" i="1" err="1"/>
            <a:t>wird</a:t>
          </a:r>
          <a:r>
            <a:rPr lang="en-US" sz="1050" b="0" i="1"/>
            <a:t> </a:t>
          </a:r>
          <a:r>
            <a:rPr lang="en-US" sz="1050" b="0" i="1" err="1"/>
            <a:t>nicht</a:t>
          </a:r>
          <a:r>
            <a:rPr lang="en-US" sz="1050" b="0" i="1"/>
            <a:t> </a:t>
          </a:r>
          <a:r>
            <a:rPr lang="en-US" sz="1050" b="0" i="1" err="1"/>
            <a:t>zu</a:t>
          </a:r>
          <a:r>
            <a:rPr lang="en-US" sz="1050" b="0" i="1"/>
            <a:t> </a:t>
          </a:r>
          <a:r>
            <a:rPr lang="en-US" sz="1050" b="0" i="1" err="1"/>
            <a:t>einem</a:t>
          </a:r>
          <a:r>
            <a:rPr lang="en-US" sz="1050" b="0" i="1"/>
            <a:t> </a:t>
          </a:r>
          <a:r>
            <a:rPr lang="en-US" sz="1050" b="0" i="1" err="1"/>
            <a:t>nachhaltigen</a:t>
          </a:r>
          <a:r>
            <a:rPr lang="en-US" sz="1050" b="0" i="1"/>
            <a:t> </a:t>
          </a:r>
          <a:r>
            <a:rPr lang="en-US" sz="1050" b="0" i="1" err="1"/>
            <a:t>Wandel</a:t>
          </a:r>
          <a:r>
            <a:rPr lang="en-US" sz="1050" b="0" i="1"/>
            <a:t> </a:t>
          </a:r>
          <a:r>
            <a:rPr lang="en-US" sz="1050" b="0" i="1" err="1"/>
            <a:t>führen</a:t>
          </a:r>
          <a:r>
            <a:rPr lang="en-US" sz="900" b="0" i="1"/>
            <a:t>.</a:t>
          </a:r>
          <a:endParaRPr lang="it-CH" sz="900"/>
        </a:p>
      </dgm:t>
    </dgm:pt>
    <dgm:pt modelId="{4657E5D0-A84B-494C-8CAE-CA78C850EF67}" type="parTrans" cxnId="{482D0DDC-992F-424A-930F-1FDA8433DFEC}">
      <dgm:prSet/>
      <dgm:spPr/>
      <dgm:t>
        <a:bodyPr/>
        <a:lstStyle/>
        <a:p>
          <a:endParaRPr lang="it-IT"/>
        </a:p>
      </dgm:t>
    </dgm:pt>
    <dgm:pt modelId="{E7E56017-FF2A-8345-8A1B-B9EFD9B3277C}" type="sibTrans" cxnId="{482D0DDC-992F-424A-930F-1FDA8433DFEC}">
      <dgm:prSet/>
      <dgm:spPr/>
      <dgm:t>
        <a:bodyPr/>
        <a:lstStyle/>
        <a:p>
          <a:endParaRPr lang="it-IT"/>
        </a:p>
      </dgm:t>
    </dgm:pt>
    <dgm:pt modelId="{9C575D37-5696-684D-973C-B8FE742A28D8}">
      <dgm:prSet custT="1"/>
      <dgm:spPr/>
      <dgm:t>
        <a:bodyPr/>
        <a:lstStyle/>
        <a:p>
          <a:r>
            <a:rPr lang="en-US" sz="1100" b="0" i="0">
              <a:solidFill>
                <a:schemeClr val="tx1"/>
              </a:solidFill>
            </a:rPr>
            <a:t>Temps trop court pour les </a:t>
          </a:r>
          <a:r>
            <a:rPr lang="en-US" sz="1100" b="0" i="0" err="1">
              <a:solidFill>
                <a:schemeClr val="tx1"/>
              </a:solidFill>
            </a:rPr>
            <a:t>échanges</a:t>
          </a:r>
          <a:r>
            <a:rPr lang="en-US" sz="1100" b="0" i="0">
              <a:solidFill>
                <a:schemeClr val="tx1"/>
              </a:solidFill>
            </a:rPr>
            <a:t> </a:t>
          </a:r>
          <a:r>
            <a:rPr lang="en-US" sz="1100" b="0" i="0" err="1">
              <a:solidFill>
                <a:schemeClr val="tx1"/>
              </a:solidFill>
            </a:rPr>
            <a:t>en</a:t>
          </a:r>
          <a:r>
            <a:rPr lang="en-US" sz="1100" b="0" i="0">
              <a:solidFill>
                <a:schemeClr val="tx1"/>
              </a:solidFill>
            </a:rPr>
            <a:t> </a:t>
          </a:r>
          <a:r>
            <a:rPr lang="en-US" sz="1100" b="0" i="0" err="1">
              <a:solidFill>
                <a:schemeClr val="tx1"/>
              </a:solidFill>
            </a:rPr>
            <a:t>groupes</a:t>
          </a:r>
          <a:r>
            <a:rPr lang="en-US" sz="1100" b="0" i="0">
              <a:solidFill>
                <a:schemeClr val="tx1"/>
              </a:solidFill>
            </a:rPr>
            <a:t>, </a:t>
          </a:r>
          <a:r>
            <a:rPr lang="en-US" sz="1100" b="0" i="0" err="1">
              <a:solidFill>
                <a:schemeClr val="tx1"/>
              </a:solidFill>
            </a:rPr>
            <a:t>concernant</a:t>
          </a:r>
          <a:r>
            <a:rPr lang="en-US" sz="1100" b="0" i="0">
              <a:solidFill>
                <a:schemeClr val="tx1"/>
              </a:solidFill>
            </a:rPr>
            <a:t> 2 questions </a:t>
          </a:r>
          <a:r>
            <a:rPr lang="en-US" sz="1100" b="0" i="0" err="1">
              <a:solidFill>
                <a:schemeClr val="tx1"/>
              </a:solidFill>
            </a:rPr>
            <a:t>si</a:t>
          </a:r>
          <a:r>
            <a:rPr lang="en-US" sz="1100" b="0" i="0">
              <a:solidFill>
                <a:schemeClr val="tx1"/>
              </a:solidFill>
            </a:rPr>
            <a:t> </a:t>
          </a:r>
          <a:r>
            <a:rPr lang="en-US" sz="1100" b="0" i="0" err="1">
              <a:solidFill>
                <a:schemeClr val="tx1"/>
              </a:solidFill>
            </a:rPr>
            <a:t>importantes</a:t>
          </a:r>
          <a:r>
            <a:rPr lang="en-US" sz="1100" b="0" i="0">
              <a:solidFill>
                <a:schemeClr val="tx1"/>
              </a:solidFill>
            </a:rPr>
            <a:t> ; </a:t>
          </a:r>
          <a:r>
            <a:rPr lang="en-US" sz="1100" b="0" i="0" err="1">
              <a:solidFill>
                <a:schemeClr val="tx1"/>
              </a:solidFill>
            </a:rPr>
            <a:t>présentation</a:t>
          </a:r>
          <a:r>
            <a:rPr lang="en-US" sz="1100" b="0" i="0">
              <a:solidFill>
                <a:schemeClr val="tx1"/>
              </a:solidFill>
            </a:rPr>
            <a:t> de </a:t>
          </a:r>
          <a:r>
            <a:rPr lang="en-US" sz="1100" b="0" i="0" err="1">
              <a:solidFill>
                <a:schemeClr val="tx1"/>
              </a:solidFill>
            </a:rPr>
            <a:t>projets</a:t>
          </a:r>
          <a:r>
            <a:rPr lang="en-US" sz="1100" b="0" i="0">
              <a:solidFill>
                <a:schemeClr val="tx1"/>
              </a:solidFill>
            </a:rPr>
            <a:t> </a:t>
          </a:r>
          <a:r>
            <a:rPr lang="en-US" sz="1100" b="0" i="0" err="1">
              <a:solidFill>
                <a:schemeClr val="tx1"/>
              </a:solidFill>
            </a:rPr>
            <a:t>très</a:t>
          </a:r>
          <a:r>
            <a:rPr lang="en-US" sz="1100" b="0" i="0">
              <a:solidFill>
                <a:schemeClr val="tx1"/>
              </a:solidFill>
            </a:rPr>
            <a:t> </a:t>
          </a:r>
          <a:r>
            <a:rPr lang="en-US" sz="1100" b="0" i="0" err="1">
              <a:solidFill>
                <a:schemeClr val="tx1"/>
              </a:solidFill>
            </a:rPr>
            <a:t>encourageants</a:t>
          </a:r>
          <a:r>
            <a:rPr lang="en-US" sz="1100" b="0" i="0">
              <a:solidFill>
                <a:schemeClr val="tx1"/>
              </a:solidFill>
            </a:rPr>
            <a:t> pour </a:t>
          </a:r>
          <a:r>
            <a:rPr lang="en-US" sz="1100" b="0" i="0" err="1">
              <a:solidFill>
                <a:schemeClr val="tx1"/>
              </a:solidFill>
            </a:rPr>
            <a:t>poursuivre</a:t>
          </a:r>
          <a:r>
            <a:rPr lang="en-US" sz="1100" b="0" i="0">
              <a:solidFill>
                <a:schemeClr val="tx1"/>
              </a:solidFill>
            </a:rPr>
            <a:t> les travaux avec les </a:t>
          </a:r>
          <a:r>
            <a:rPr lang="en-US" sz="1100" b="0" i="0" err="1">
              <a:solidFill>
                <a:schemeClr val="tx1"/>
              </a:solidFill>
            </a:rPr>
            <a:t>enseignants</a:t>
          </a:r>
          <a:r>
            <a:rPr lang="en-US" sz="1100" b="0" i="0">
              <a:solidFill>
                <a:schemeClr val="tx1"/>
              </a:solidFill>
            </a:rPr>
            <a:t> dans des situations de </a:t>
          </a:r>
          <a:r>
            <a:rPr lang="en-US" sz="1100" b="0" i="0" err="1">
              <a:solidFill>
                <a:schemeClr val="tx1"/>
              </a:solidFill>
            </a:rPr>
            <a:t>pandémie</a:t>
          </a:r>
          <a:endParaRPr lang="it-CH" sz="1100">
            <a:solidFill>
              <a:schemeClr val="tx1"/>
            </a:solidFill>
          </a:endParaRPr>
        </a:p>
      </dgm:t>
    </dgm:pt>
    <dgm:pt modelId="{1A3A6E20-54B3-1843-B20F-B163513386FD}" type="parTrans" cxnId="{EDBEE02D-0351-9B45-9FDB-0D83BFFF4940}">
      <dgm:prSet/>
      <dgm:spPr/>
      <dgm:t>
        <a:bodyPr/>
        <a:lstStyle/>
        <a:p>
          <a:endParaRPr lang="it-IT"/>
        </a:p>
      </dgm:t>
    </dgm:pt>
    <dgm:pt modelId="{EC5C179B-05E8-F34B-AD2F-EE1FB55DB7E7}" type="sibTrans" cxnId="{EDBEE02D-0351-9B45-9FDB-0D83BFFF4940}">
      <dgm:prSet/>
      <dgm:spPr/>
      <dgm:t>
        <a:bodyPr/>
        <a:lstStyle/>
        <a:p>
          <a:endParaRPr lang="it-IT"/>
        </a:p>
      </dgm:t>
    </dgm:pt>
    <dgm:pt modelId="{19A98AC3-C4AB-4B4A-BBB9-D884096ACF6C}">
      <dgm:prSet custT="1"/>
      <dgm:spPr/>
      <dgm:t>
        <a:bodyPr/>
        <a:lstStyle/>
        <a:p>
          <a:r>
            <a:rPr lang="en-US" sz="1100" b="0" i="1"/>
            <a:t>Zu </a:t>
          </a:r>
          <a:r>
            <a:rPr lang="en-US" sz="1100" b="0" i="1" err="1"/>
            <a:t>kurze</a:t>
          </a:r>
          <a:r>
            <a:rPr lang="en-US" sz="1100" b="0" i="1"/>
            <a:t> Zeit </a:t>
          </a:r>
          <a:r>
            <a:rPr lang="en-US" sz="1100" b="0" i="1" err="1"/>
            <a:t>für</a:t>
          </a:r>
          <a:r>
            <a:rPr lang="en-US" sz="1100" b="0" i="1"/>
            <a:t> den </a:t>
          </a:r>
          <a:r>
            <a:rPr lang="en-US" sz="1100" b="0" i="1" err="1"/>
            <a:t>Austausch</a:t>
          </a:r>
          <a:r>
            <a:rPr lang="en-US" sz="1100" b="0" i="1"/>
            <a:t> in Gruppen, </a:t>
          </a:r>
          <a:r>
            <a:rPr lang="en-US" sz="1100" b="0" i="1" err="1"/>
            <a:t>bezüglich</a:t>
          </a:r>
          <a:r>
            <a:rPr lang="en-US" sz="1100" b="0" i="1"/>
            <a:t> 2 so </a:t>
          </a:r>
          <a:r>
            <a:rPr lang="en-US" sz="1100" b="0" i="1" err="1"/>
            <a:t>wichtiger</a:t>
          </a:r>
          <a:r>
            <a:rPr lang="en-US" sz="1100" b="0" i="1"/>
            <a:t> </a:t>
          </a:r>
          <a:r>
            <a:rPr lang="en-US" sz="1100" b="0" i="1" err="1"/>
            <a:t>Fragen</a:t>
          </a:r>
          <a:r>
            <a:rPr lang="en-US" sz="1100" b="0" i="1"/>
            <a:t>; </a:t>
          </a:r>
          <a:r>
            <a:rPr lang="en-US" sz="1100" b="0" i="1" err="1"/>
            <a:t>Vorstellung</a:t>
          </a:r>
          <a:r>
            <a:rPr lang="en-US" sz="1100" b="0" i="1"/>
            <a:t> von </a:t>
          </a:r>
          <a:r>
            <a:rPr lang="en-US" sz="1100" b="0" i="1" err="1"/>
            <a:t>sehr</a:t>
          </a:r>
          <a:r>
            <a:rPr lang="en-US" sz="1100" b="0" i="1"/>
            <a:t> </a:t>
          </a:r>
          <a:r>
            <a:rPr lang="en-US" sz="1100" b="0" i="1" err="1"/>
            <a:t>ermutigenden</a:t>
          </a:r>
          <a:r>
            <a:rPr lang="en-US" sz="1100" b="0" i="1"/>
            <a:t> </a:t>
          </a:r>
          <a:r>
            <a:rPr lang="en-US" sz="1100" b="0" i="1" err="1"/>
            <a:t>Projekten</a:t>
          </a:r>
          <a:r>
            <a:rPr lang="en-US" sz="1100" b="0" i="1"/>
            <a:t>, um die Arbeit </a:t>
          </a:r>
          <a:r>
            <a:rPr lang="en-US" sz="1100" b="0" i="1" err="1"/>
            <a:t>mit</a:t>
          </a:r>
          <a:r>
            <a:rPr lang="en-US" sz="1100" b="0" i="1"/>
            <a:t> den </a:t>
          </a:r>
          <a:r>
            <a:rPr lang="en-US" sz="1100" b="0" i="1" err="1"/>
            <a:t>Lehrern</a:t>
          </a:r>
          <a:r>
            <a:rPr lang="en-US" sz="1100" b="0" i="1"/>
            <a:t> in </a:t>
          </a:r>
          <a:r>
            <a:rPr lang="en-US" sz="1100" b="0" i="1" err="1"/>
            <a:t>Pandemiesituationen</a:t>
          </a:r>
          <a:r>
            <a:rPr lang="en-US" sz="1100" b="0" i="1"/>
            <a:t> </a:t>
          </a:r>
          <a:r>
            <a:rPr lang="en-US" sz="1100" b="0" i="1" err="1"/>
            <a:t>fortzusetzen</a:t>
          </a:r>
          <a:endParaRPr lang="it-CH" sz="1100"/>
        </a:p>
      </dgm:t>
    </dgm:pt>
    <dgm:pt modelId="{4607DDEC-8635-A94E-A6D2-5D34E3EBA31E}" type="parTrans" cxnId="{CE01E74B-EFF3-BF42-8D2E-5996F8C357B1}">
      <dgm:prSet/>
      <dgm:spPr/>
      <dgm:t>
        <a:bodyPr/>
        <a:lstStyle/>
        <a:p>
          <a:endParaRPr lang="it-IT"/>
        </a:p>
      </dgm:t>
    </dgm:pt>
    <dgm:pt modelId="{A20D4C75-C96A-7A46-B11C-1200128762A4}" type="sibTrans" cxnId="{CE01E74B-EFF3-BF42-8D2E-5996F8C357B1}">
      <dgm:prSet/>
      <dgm:spPr/>
      <dgm:t>
        <a:bodyPr/>
        <a:lstStyle/>
        <a:p>
          <a:endParaRPr lang="it-IT"/>
        </a:p>
      </dgm:t>
    </dgm:pt>
    <dgm:pt modelId="{451B20EF-C4F5-8043-AE50-9911228DEC32}">
      <dgm:prSet custT="1"/>
      <dgm:spPr/>
      <dgm:t>
        <a:bodyPr/>
        <a:lstStyle/>
        <a:p>
          <a:r>
            <a:rPr lang="en-US" sz="1100" b="0" i="0">
              <a:solidFill>
                <a:schemeClr val="tx1"/>
              </a:solidFill>
            </a:rPr>
            <a:t>Un atelier </a:t>
          </a:r>
          <a:r>
            <a:rPr lang="en-US" sz="1100" b="0" i="0" err="1">
              <a:solidFill>
                <a:schemeClr val="tx1"/>
              </a:solidFill>
            </a:rPr>
            <a:t>en</a:t>
          </a:r>
          <a:r>
            <a:rPr lang="en-US" sz="1100" b="0" i="0">
              <a:solidFill>
                <a:schemeClr val="tx1"/>
              </a:solidFill>
            </a:rPr>
            <a:t> </a:t>
          </a:r>
          <a:r>
            <a:rPr lang="en-US" sz="1100" b="0" i="0" err="1">
              <a:solidFill>
                <a:schemeClr val="tx1"/>
              </a:solidFill>
            </a:rPr>
            <a:t>français</a:t>
          </a:r>
          <a:r>
            <a:rPr lang="en-US" sz="1100" b="0" i="0">
              <a:solidFill>
                <a:schemeClr val="tx1"/>
              </a:solidFill>
            </a:rPr>
            <a:t> ! Merci</a:t>
          </a:r>
          <a:endParaRPr lang="it-CH" sz="1100">
            <a:solidFill>
              <a:schemeClr val="tx1"/>
            </a:solidFill>
          </a:endParaRPr>
        </a:p>
      </dgm:t>
    </dgm:pt>
    <dgm:pt modelId="{9C70B9BF-CA27-A547-984B-5754F5FDD00F}" type="parTrans" cxnId="{9CA8E72E-09BF-A74F-A406-AA43DD678FE8}">
      <dgm:prSet/>
      <dgm:spPr/>
      <dgm:t>
        <a:bodyPr/>
        <a:lstStyle/>
        <a:p>
          <a:endParaRPr lang="it-IT"/>
        </a:p>
      </dgm:t>
    </dgm:pt>
    <dgm:pt modelId="{4E8F77CC-5E4D-EE40-8418-913ECB9B0DD4}" type="sibTrans" cxnId="{9CA8E72E-09BF-A74F-A406-AA43DD678FE8}">
      <dgm:prSet/>
      <dgm:spPr/>
      <dgm:t>
        <a:bodyPr/>
        <a:lstStyle/>
        <a:p>
          <a:endParaRPr lang="it-IT"/>
        </a:p>
      </dgm:t>
    </dgm:pt>
    <dgm:pt modelId="{03DBBA29-C79E-4A4D-A478-620F806240BD}">
      <dgm:prSet custT="1"/>
      <dgm:spPr/>
      <dgm:t>
        <a:bodyPr/>
        <a:lstStyle/>
        <a:p>
          <a:r>
            <a:rPr lang="en-US" sz="1050" b="0" i="1"/>
            <a:t>Ein Workshop auf </a:t>
          </a:r>
          <a:r>
            <a:rPr lang="en-US" sz="1050" b="0" i="1" err="1"/>
            <a:t>Französisch</a:t>
          </a:r>
          <a:r>
            <a:rPr lang="en-US" sz="1050" b="0" i="1"/>
            <a:t>! </a:t>
          </a:r>
          <a:r>
            <a:rPr lang="en-US" sz="1050" b="0" i="1" err="1"/>
            <a:t>Danke</a:t>
          </a:r>
          <a:endParaRPr lang="it-CH" sz="1050"/>
        </a:p>
      </dgm:t>
    </dgm:pt>
    <dgm:pt modelId="{50A6A494-26FF-F849-861E-4B17BF7BB767}" type="parTrans" cxnId="{F1CE1409-3018-E842-89BA-A2995669D12C}">
      <dgm:prSet/>
      <dgm:spPr/>
      <dgm:t>
        <a:bodyPr/>
        <a:lstStyle/>
        <a:p>
          <a:endParaRPr lang="it-IT"/>
        </a:p>
      </dgm:t>
    </dgm:pt>
    <dgm:pt modelId="{C90B51CF-BDD6-FA46-813F-F7F989168505}" type="sibTrans" cxnId="{F1CE1409-3018-E842-89BA-A2995669D12C}">
      <dgm:prSet/>
      <dgm:spPr/>
      <dgm:t>
        <a:bodyPr/>
        <a:lstStyle/>
        <a:p>
          <a:endParaRPr lang="it-IT"/>
        </a:p>
      </dgm:t>
    </dgm:pt>
    <dgm:pt modelId="{8FC48656-5C6E-324C-B49E-4964D4E7F302}" type="pres">
      <dgm:prSet presAssocID="{07CC8F8F-F81E-B441-9EE6-63FA47AE071A}" presName="linear" presStyleCnt="0">
        <dgm:presLayoutVars>
          <dgm:animLvl val="lvl"/>
          <dgm:resizeHandles val="exact"/>
        </dgm:presLayoutVars>
      </dgm:prSet>
      <dgm:spPr/>
    </dgm:pt>
    <dgm:pt modelId="{73D82649-A48C-2349-9BAA-B8081AA28065}" type="pres">
      <dgm:prSet presAssocID="{76789CEE-757B-FC43-BAF1-CEFDC2E67E03}" presName="parentText" presStyleLbl="node1" presStyleIdx="0" presStyleCnt="7" custScaleY="77125" custLinFactNeighborY="454">
        <dgm:presLayoutVars>
          <dgm:chMax val="0"/>
          <dgm:bulletEnabled val="1"/>
        </dgm:presLayoutVars>
      </dgm:prSet>
      <dgm:spPr/>
    </dgm:pt>
    <dgm:pt modelId="{321599BD-256E-F147-85D4-0B5AA32EEB3D}" type="pres">
      <dgm:prSet presAssocID="{76789CEE-757B-FC43-BAF1-CEFDC2E67E03}" presName="childText" presStyleLbl="revTx" presStyleIdx="0" presStyleCnt="7" custLinFactNeighborY="5940">
        <dgm:presLayoutVars>
          <dgm:bulletEnabled val="1"/>
        </dgm:presLayoutVars>
      </dgm:prSet>
      <dgm:spPr/>
    </dgm:pt>
    <dgm:pt modelId="{2773C80B-38C3-3A42-9E9A-B3EBA36D55A3}" type="pres">
      <dgm:prSet presAssocID="{38A89AF4-5B63-134E-902D-A675F5261526}" presName="parentText" presStyleLbl="node1" presStyleIdx="1" presStyleCnt="7" custScaleY="55882" custLinFactNeighborX="-873" custLinFactNeighborY="-8755">
        <dgm:presLayoutVars>
          <dgm:chMax val="0"/>
          <dgm:bulletEnabled val="1"/>
        </dgm:presLayoutVars>
      </dgm:prSet>
      <dgm:spPr/>
    </dgm:pt>
    <dgm:pt modelId="{0BE88610-EB91-D64C-BFA2-74216EDFBB92}" type="pres">
      <dgm:prSet presAssocID="{38A89AF4-5B63-134E-902D-A675F5261526}" presName="childText" presStyleLbl="revTx" presStyleIdx="1" presStyleCnt="7" custLinFactNeighborY="7041">
        <dgm:presLayoutVars>
          <dgm:bulletEnabled val="1"/>
        </dgm:presLayoutVars>
      </dgm:prSet>
      <dgm:spPr/>
    </dgm:pt>
    <dgm:pt modelId="{DBA2EA21-BCFC-CD4D-A2E0-290C25F47BC9}" type="pres">
      <dgm:prSet presAssocID="{3E273898-938F-ED42-B1D7-626DB37D3FC6}" presName="parentText" presStyleLbl="node1" presStyleIdx="2" presStyleCnt="7" custScaleY="69867" custLinFactNeighborY="-34202">
        <dgm:presLayoutVars>
          <dgm:chMax val="0"/>
          <dgm:bulletEnabled val="1"/>
        </dgm:presLayoutVars>
      </dgm:prSet>
      <dgm:spPr/>
    </dgm:pt>
    <dgm:pt modelId="{D7E907EF-C05D-CB47-9C09-774414EDBB92}" type="pres">
      <dgm:prSet presAssocID="{3E273898-938F-ED42-B1D7-626DB37D3FC6}" presName="childText" presStyleLbl="revTx" presStyleIdx="2" presStyleCnt="7" custLinFactNeighborY="-15241">
        <dgm:presLayoutVars>
          <dgm:bulletEnabled val="1"/>
        </dgm:presLayoutVars>
      </dgm:prSet>
      <dgm:spPr/>
    </dgm:pt>
    <dgm:pt modelId="{6BB0AD2B-0E1F-6F4A-B63E-06E9AC8336E1}" type="pres">
      <dgm:prSet presAssocID="{15E3E210-8C62-6046-ADF4-FD8F781F1E2C}" presName="parentText" presStyleLbl="node1" presStyleIdx="3" presStyleCnt="7" custScaleY="53428" custLinFactNeighborY="-39803">
        <dgm:presLayoutVars>
          <dgm:chMax val="0"/>
          <dgm:bulletEnabled val="1"/>
        </dgm:presLayoutVars>
      </dgm:prSet>
      <dgm:spPr/>
    </dgm:pt>
    <dgm:pt modelId="{32F61A76-03E1-FC4E-8521-53FA317D22E7}" type="pres">
      <dgm:prSet presAssocID="{15E3E210-8C62-6046-ADF4-FD8F781F1E2C}" presName="childText" presStyleLbl="revTx" presStyleIdx="3" presStyleCnt="7" custLinFactNeighborY="-23396">
        <dgm:presLayoutVars>
          <dgm:bulletEnabled val="1"/>
        </dgm:presLayoutVars>
      </dgm:prSet>
      <dgm:spPr/>
    </dgm:pt>
    <dgm:pt modelId="{50B4C2D4-DFFD-4C43-8213-F8EFCFB5E3A9}" type="pres">
      <dgm:prSet presAssocID="{1B13467E-D892-E043-A50B-EFFCCB493D94}" presName="parentText" presStyleLbl="node1" presStyleIdx="4" presStyleCnt="7" custScaleY="53658" custLinFactNeighborY="-74906">
        <dgm:presLayoutVars>
          <dgm:chMax val="0"/>
          <dgm:bulletEnabled val="1"/>
        </dgm:presLayoutVars>
      </dgm:prSet>
      <dgm:spPr/>
    </dgm:pt>
    <dgm:pt modelId="{1946B1D2-CC0F-A344-9464-C9A2C73269D5}" type="pres">
      <dgm:prSet presAssocID="{1B13467E-D892-E043-A50B-EFFCCB493D94}" presName="childText" presStyleLbl="revTx" presStyleIdx="4" presStyleCnt="7" custLinFactNeighborY="-60029">
        <dgm:presLayoutVars>
          <dgm:bulletEnabled val="1"/>
        </dgm:presLayoutVars>
      </dgm:prSet>
      <dgm:spPr/>
    </dgm:pt>
    <dgm:pt modelId="{490B2C07-8B34-AB48-9A60-7E4046BF9593}" type="pres">
      <dgm:prSet presAssocID="{9C575D37-5696-684D-973C-B8FE742A28D8}" presName="parentText" presStyleLbl="node1" presStyleIdx="5" presStyleCnt="7" custScaleY="65902" custLinFactNeighborY="-78535">
        <dgm:presLayoutVars>
          <dgm:chMax val="0"/>
          <dgm:bulletEnabled val="1"/>
        </dgm:presLayoutVars>
      </dgm:prSet>
      <dgm:spPr/>
    </dgm:pt>
    <dgm:pt modelId="{142A5D30-6BE3-C94C-9230-23474117AC4F}" type="pres">
      <dgm:prSet presAssocID="{9C575D37-5696-684D-973C-B8FE742A28D8}" presName="childText" presStyleLbl="revTx" presStyleIdx="5" presStyleCnt="7" custLinFactNeighborY="-58236">
        <dgm:presLayoutVars>
          <dgm:bulletEnabled val="1"/>
        </dgm:presLayoutVars>
      </dgm:prSet>
      <dgm:spPr/>
    </dgm:pt>
    <dgm:pt modelId="{DF31C8CE-E2D0-CB43-AA0F-77A29F05D1C3}" type="pres">
      <dgm:prSet presAssocID="{451B20EF-C4F5-8043-AE50-9911228DEC32}" presName="parentText" presStyleLbl="node1" presStyleIdx="6" presStyleCnt="7" custScaleY="66381" custLinFactNeighborY="-85267">
        <dgm:presLayoutVars>
          <dgm:chMax val="0"/>
          <dgm:bulletEnabled val="1"/>
        </dgm:presLayoutVars>
      </dgm:prSet>
      <dgm:spPr/>
    </dgm:pt>
    <dgm:pt modelId="{0298A6E9-5AD6-1943-B217-C705DD67E00A}" type="pres">
      <dgm:prSet presAssocID="{451B20EF-C4F5-8043-AE50-9911228DEC32}" presName="childText" presStyleLbl="revTx" presStyleIdx="6" presStyleCnt="7" custLinFactNeighborY="-59778">
        <dgm:presLayoutVars>
          <dgm:bulletEnabled val="1"/>
        </dgm:presLayoutVars>
      </dgm:prSet>
      <dgm:spPr/>
    </dgm:pt>
  </dgm:ptLst>
  <dgm:cxnLst>
    <dgm:cxn modelId="{718ABC06-A251-5044-899D-0CD1BA61624D}" type="presOf" srcId="{15E3E210-8C62-6046-ADF4-FD8F781F1E2C}" destId="{6BB0AD2B-0E1F-6F4A-B63E-06E9AC8336E1}" srcOrd="0" destOrd="0" presId="urn:microsoft.com/office/officeart/2005/8/layout/vList2"/>
    <dgm:cxn modelId="{F1CE1409-3018-E842-89BA-A2995669D12C}" srcId="{451B20EF-C4F5-8043-AE50-9911228DEC32}" destId="{03DBBA29-C79E-4A4D-A478-620F806240BD}" srcOrd="0" destOrd="0" parTransId="{50A6A494-26FF-F849-861E-4B17BF7BB767}" sibTransId="{C90B51CF-BDD6-FA46-813F-F7F989168505}"/>
    <dgm:cxn modelId="{6B99030B-35D1-8F47-99CE-827A1D0F9846}" type="presOf" srcId="{1B13467E-D892-E043-A50B-EFFCCB493D94}" destId="{50B4C2D4-DFFD-4C43-8213-F8EFCFB5E3A9}" srcOrd="0" destOrd="0" presId="urn:microsoft.com/office/officeart/2005/8/layout/vList2"/>
    <dgm:cxn modelId="{0269F227-60B3-8E4C-B4A8-1A2B45AFA6F0}" type="presOf" srcId="{CC760D65-CED5-434B-AC28-5224F9CB548D}" destId="{1946B1D2-CC0F-A344-9464-C9A2C73269D5}" srcOrd="0" destOrd="0" presId="urn:microsoft.com/office/officeart/2005/8/layout/vList2"/>
    <dgm:cxn modelId="{4DF8A12A-00B6-F64E-8D59-885C14D5B83E}" type="presOf" srcId="{451B20EF-C4F5-8043-AE50-9911228DEC32}" destId="{DF31C8CE-E2D0-CB43-AA0F-77A29F05D1C3}" srcOrd="0" destOrd="0" presId="urn:microsoft.com/office/officeart/2005/8/layout/vList2"/>
    <dgm:cxn modelId="{C488092C-1503-F74B-965B-6A540F395A7C}" srcId="{07CC8F8F-F81E-B441-9EE6-63FA47AE071A}" destId="{76789CEE-757B-FC43-BAF1-CEFDC2E67E03}" srcOrd="0" destOrd="0" parTransId="{EFC9E811-A37B-1848-87D1-D90198CE1F5E}" sibTransId="{6EEB2D32-803D-494E-9580-65921840BD31}"/>
    <dgm:cxn modelId="{EDBEE02D-0351-9B45-9FDB-0D83BFFF4940}" srcId="{07CC8F8F-F81E-B441-9EE6-63FA47AE071A}" destId="{9C575D37-5696-684D-973C-B8FE742A28D8}" srcOrd="5" destOrd="0" parTransId="{1A3A6E20-54B3-1843-B20F-B163513386FD}" sibTransId="{EC5C179B-05E8-F34B-AD2F-EE1FB55DB7E7}"/>
    <dgm:cxn modelId="{9CA8E72E-09BF-A74F-A406-AA43DD678FE8}" srcId="{07CC8F8F-F81E-B441-9EE6-63FA47AE071A}" destId="{451B20EF-C4F5-8043-AE50-9911228DEC32}" srcOrd="6" destOrd="0" parTransId="{9C70B9BF-CA27-A547-984B-5754F5FDD00F}" sibTransId="{4E8F77CC-5E4D-EE40-8418-913ECB9B0DD4}"/>
    <dgm:cxn modelId="{6F2A6538-8FAB-774A-AEF8-4BE664563AAA}" srcId="{76789CEE-757B-FC43-BAF1-CEFDC2E67E03}" destId="{E5B6E46D-BFCC-8347-8163-2376BC8DB341}" srcOrd="0" destOrd="0" parTransId="{DDA54DD3-2E9B-4C4E-AFD9-99F0EF7DE1F7}" sibTransId="{C77674AF-F9E7-6A45-9117-22E062010970}"/>
    <dgm:cxn modelId="{398F0048-CFB1-2F45-8118-5BAE1C7B17E2}" srcId="{3E273898-938F-ED42-B1D7-626DB37D3FC6}" destId="{B136CD9C-7BA8-2A40-B6C2-043ED9251DC6}" srcOrd="0" destOrd="0" parTransId="{D6840430-5669-404E-9E9F-AF7BEDBFFEA7}" sibTransId="{FED00916-D677-9942-BD22-6E1EFF60C062}"/>
    <dgm:cxn modelId="{CE01E74B-EFF3-BF42-8D2E-5996F8C357B1}" srcId="{9C575D37-5696-684D-973C-B8FE742A28D8}" destId="{19A98AC3-C4AB-4B4A-BBB9-D884096ACF6C}" srcOrd="0" destOrd="0" parTransId="{4607DDEC-8635-A94E-A6D2-5D34E3EBA31E}" sibTransId="{A20D4C75-C96A-7A46-B11C-1200128762A4}"/>
    <dgm:cxn modelId="{2686B84D-8A59-A34E-AAD1-E9385327E953}" srcId="{07CC8F8F-F81E-B441-9EE6-63FA47AE071A}" destId="{15E3E210-8C62-6046-ADF4-FD8F781F1E2C}" srcOrd="3" destOrd="0" parTransId="{3110E284-9623-A141-AB45-9BDE4C7D2068}" sibTransId="{9B5A7902-1AD0-6542-A19E-A0E555786674}"/>
    <dgm:cxn modelId="{EE63AA5A-F17E-204A-BB52-2E7FDBADBA67}" type="presOf" srcId="{07CC8F8F-F81E-B441-9EE6-63FA47AE071A}" destId="{8FC48656-5C6E-324C-B49E-4964D4E7F302}" srcOrd="0" destOrd="0" presId="urn:microsoft.com/office/officeart/2005/8/layout/vList2"/>
    <dgm:cxn modelId="{D031035B-5545-F24D-9A35-3FF2D7E19D7A}" type="presOf" srcId="{A275E8E0-A338-0D44-9319-52ADE4BAAAE6}" destId="{1946B1D2-CC0F-A344-9464-C9A2C73269D5}" srcOrd="0" destOrd="1" presId="urn:microsoft.com/office/officeart/2005/8/layout/vList2"/>
    <dgm:cxn modelId="{E3D5F165-70F0-0543-8180-485EDCA66857}" srcId="{07CC8F8F-F81E-B441-9EE6-63FA47AE071A}" destId="{38A89AF4-5B63-134E-902D-A675F5261526}" srcOrd="1" destOrd="0" parTransId="{2132F8C3-4E80-714D-A32F-FD70CD4E3D50}" sibTransId="{093A3933-F6F6-CB4D-B6A3-1E35014AB56F}"/>
    <dgm:cxn modelId="{14C38976-267F-C04A-9EF0-C86E5FB1E758}" srcId="{1B13467E-D892-E043-A50B-EFFCCB493D94}" destId="{CC760D65-CED5-434B-AC28-5224F9CB548D}" srcOrd="0" destOrd="0" parTransId="{099DF032-CA45-7842-905E-9B48B7A69477}" sibTransId="{D6F0FE36-1AB0-1C46-A5CE-F204AC798FE1}"/>
    <dgm:cxn modelId="{CCC46277-1D1E-4944-ABB6-CD6C83E1B05A}" srcId="{38A89AF4-5B63-134E-902D-A675F5261526}" destId="{4FF0E177-E55D-5644-A794-CF8A337F4A61}" srcOrd="0" destOrd="0" parTransId="{8429A16B-936B-4845-99BB-29C71FC48AA8}" sibTransId="{38DB9EE4-F185-B644-8065-5333E8A5C322}"/>
    <dgm:cxn modelId="{6EE82D7C-14C4-B340-9ADA-980649FF556F}" srcId="{07CC8F8F-F81E-B441-9EE6-63FA47AE071A}" destId="{1B13467E-D892-E043-A50B-EFFCCB493D94}" srcOrd="4" destOrd="0" parTransId="{C4C250B4-5A61-9249-A382-BA72232D5429}" sibTransId="{531F3232-9A2C-AE41-AB79-723D0C1B4626}"/>
    <dgm:cxn modelId="{AD82CBB3-047A-5C4E-B30C-6BF1B4BCB93B}" type="presOf" srcId="{03DBBA29-C79E-4A4D-A478-620F806240BD}" destId="{0298A6E9-5AD6-1943-B217-C705DD67E00A}" srcOrd="0" destOrd="0" presId="urn:microsoft.com/office/officeart/2005/8/layout/vList2"/>
    <dgm:cxn modelId="{52064EBC-C00A-E54B-9DAF-869E561A4CED}" type="presOf" srcId="{19A98AC3-C4AB-4B4A-BBB9-D884096ACF6C}" destId="{142A5D30-6BE3-C94C-9230-23474117AC4F}" srcOrd="0" destOrd="0" presId="urn:microsoft.com/office/officeart/2005/8/layout/vList2"/>
    <dgm:cxn modelId="{C7CF66C3-DD23-F846-9259-DF6548878E94}" srcId="{07CC8F8F-F81E-B441-9EE6-63FA47AE071A}" destId="{3E273898-938F-ED42-B1D7-626DB37D3FC6}" srcOrd="2" destOrd="0" parTransId="{FF66BB57-EDB6-0341-9F06-C6B6CCF79B57}" sibTransId="{97D575CA-003D-1447-8709-470D098E70EA}"/>
    <dgm:cxn modelId="{2BA278C6-F6C7-8D49-8880-25030AF9BD45}" type="presOf" srcId="{3E273898-938F-ED42-B1D7-626DB37D3FC6}" destId="{DBA2EA21-BCFC-CD4D-A2E0-290C25F47BC9}" srcOrd="0" destOrd="0" presId="urn:microsoft.com/office/officeart/2005/8/layout/vList2"/>
    <dgm:cxn modelId="{FB89E0CF-B448-494A-8642-461B164CC768}" type="presOf" srcId="{6538F393-D47E-8742-854A-4DF8D3F09825}" destId="{32F61A76-03E1-FC4E-8521-53FA317D22E7}" srcOrd="0" destOrd="0" presId="urn:microsoft.com/office/officeart/2005/8/layout/vList2"/>
    <dgm:cxn modelId="{6A6AC8D1-336C-3D45-AABF-A14C70F26595}" type="presOf" srcId="{76789CEE-757B-FC43-BAF1-CEFDC2E67E03}" destId="{73D82649-A48C-2349-9BAA-B8081AA28065}" srcOrd="0" destOrd="0" presId="urn:microsoft.com/office/officeart/2005/8/layout/vList2"/>
    <dgm:cxn modelId="{C261E9D4-21CD-A84C-8D3B-6D517434161F}" type="presOf" srcId="{9C575D37-5696-684D-973C-B8FE742A28D8}" destId="{490B2C07-8B34-AB48-9A60-7E4046BF9593}" srcOrd="0" destOrd="0" presId="urn:microsoft.com/office/officeart/2005/8/layout/vList2"/>
    <dgm:cxn modelId="{7FF670D9-0CDF-1B44-BA2B-967E5CDD3498}" type="presOf" srcId="{38A89AF4-5B63-134E-902D-A675F5261526}" destId="{2773C80B-38C3-3A42-9E9A-B3EBA36D55A3}" srcOrd="0" destOrd="0" presId="urn:microsoft.com/office/officeart/2005/8/layout/vList2"/>
    <dgm:cxn modelId="{482D0DDC-992F-424A-930F-1FDA8433DFEC}" srcId="{1B13467E-D892-E043-A50B-EFFCCB493D94}" destId="{A275E8E0-A338-0D44-9319-52ADE4BAAAE6}" srcOrd="1" destOrd="0" parTransId="{4657E5D0-A84B-494C-8CAE-CA78C850EF67}" sibTransId="{E7E56017-FF2A-8345-8A1B-B9EFD9B3277C}"/>
    <dgm:cxn modelId="{4BE1DFF3-C65F-A64D-87B5-937C91D12979}" type="presOf" srcId="{B136CD9C-7BA8-2A40-B6C2-043ED9251DC6}" destId="{D7E907EF-C05D-CB47-9C09-774414EDBB92}" srcOrd="0" destOrd="0" presId="urn:microsoft.com/office/officeart/2005/8/layout/vList2"/>
    <dgm:cxn modelId="{1AA838F4-174B-BC42-BCAE-30143C5698EE}" srcId="{15E3E210-8C62-6046-ADF4-FD8F781F1E2C}" destId="{6538F393-D47E-8742-854A-4DF8D3F09825}" srcOrd="0" destOrd="0" parTransId="{62F3C629-F6C3-474F-888A-47E45C994C75}" sibTransId="{B5657D2F-823F-E24D-BB8B-FE10EFE27705}"/>
    <dgm:cxn modelId="{ABFA37F7-1E98-BE45-8EDD-0A5E3E8C02EF}" type="presOf" srcId="{E5B6E46D-BFCC-8347-8163-2376BC8DB341}" destId="{321599BD-256E-F147-85D4-0B5AA32EEB3D}" srcOrd="0" destOrd="0" presId="urn:microsoft.com/office/officeart/2005/8/layout/vList2"/>
    <dgm:cxn modelId="{24B221FE-5EF8-DC49-BAF3-854FA75244FD}" type="presOf" srcId="{4FF0E177-E55D-5644-A794-CF8A337F4A61}" destId="{0BE88610-EB91-D64C-BFA2-74216EDFBB92}" srcOrd="0" destOrd="0" presId="urn:microsoft.com/office/officeart/2005/8/layout/vList2"/>
    <dgm:cxn modelId="{42624545-D92D-9043-9263-1958C7128D77}" type="presParOf" srcId="{8FC48656-5C6E-324C-B49E-4964D4E7F302}" destId="{73D82649-A48C-2349-9BAA-B8081AA28065}" srcOrd="0" destOrd="0" presId="urn:microsoft.com/office/officeart/2005/8/layout/vList2"/>
    <dgm:cxn modelId="{130CBDEB-0F6E-094D-B35B-A4314D25A052}" type="presParOf" srcId="{8FC48656-5C6E-324C-B49E-4964D4E7F302}" destId="{321599BD-256E-F147-85D4-0B5AA32EEB3D}" srcOrd="1" destOrd="0" presId="urn:microsoft.com/office/officeart/2005/8/layout/vList2"/>
    <dgm:cxn modelId="{A9ADDB60-DD87-0344-B2B4-02D5FCB237D7}" type="presParOf" srcId="{8FC48656-5C6E-324C-B49E-4964D4E7F302}" destId="{2773C80B-38C3-3A42-9E9A-B3EBA36D55A3}" srcOrd="2" destOrd="0" presId="urn:microsoft.com/office/officeart/2005/8/layout/vList2"/>
    <dgm:cxn modelId="{FF16C281-1B9D-B144-BF01-FF88495AB749}" type="presParOf" srcId="{8FC48656-5C6E-324C-B49E-4964D4E7F302}" destId="{0BE88610-EB91-D64C-BFA2-74216EDFBB92}" srcOrd="3" destOrd="0" presId="urn:microsoft.com/office/officeart/2005/8/layout/vList2"/>
    <dgm:cxn modelId="{E18337BC-7D56-0A49-A852-4291CDC50A9A}" type="presParOf" srcId="{8FC48656-5C6E-324C-B49E-4964D4E7F302}" destId="{DBA2EA21-BCFC-CD4D-A2E0-290C25F47BC9}" srcOrd="4" destOrd="0" presId="urn:microsoft.com/office/officeart/2005/8/layout/vList2"/>
    <dgm:cxn modelId="{76CAED8B-EAA9-314F-8C0F-ED4C53A8B1AD}" type="presParOf" srcId="{8FC48656-5C6E-324C-B49E-4964D4E7F302}" destId="{D7E907EF-C05D-CB47-9C09-774414EDBB92}" srcOrd="5" destOrd="0" presId="urn:microsoft.com/office/officeart/2005/8/layout/vList2"/>
    <dgm:cxn modelId="{4DF9A0AB-11D5-FF4A-8CBD-974EA604A055}" type="presParOf" srcId="{8FC48656-5C6E-324C-B49E-4964D4E7F302}" destId="{6BB0AD2B-0E1F-6F4A-B63E-06E9AC8336E1}" srcOrd="6" destOrd="0" presId="urn:microsoft.com/office/officeart/2005/8/layout/vList2"/>
    <dgm:cxn modelId="{2CA7A1B4-847C-1745-B2BB-793D08CB13CF}" type="presParOf" srcId="{8FC48656-5C6E-324C-B49E-4964D4E7F302}" destId="{32F61A76-03E1-FC4E-8521-53FA317D22E7}" srcOrd="7" destOrd="0" presId="urn:microsoft.com/office/officeart/2005/8/layout/vList2"/>
    <dgm:cxn modelId="{FD6EC7DB-4230-5745-8C18-BB43D73E9F52}" type="presParOf" srcId="{8FC48656-5C6E-324C-B49E-4964D4E7F302}" destId="{50B4C2D4-DFFD-4C43-8213-F8EFCFB5E3A9}" srcOrd="8" destOrd="0" presId="urn:microsoft.com/office/officeart/2005/8/layout/vList2"/>
    <dgm:cxn modelId="{F0CF897B-267D-2840-8140-A26426D8E61A}" type="presParOf" srcId="{8FC48656-5C6E-324C-B49E-4964D4E7F302}" destId="{1946B1D2-CC0F-A344-9464-C9A2C73269D5}" srcOrd="9" destOrd="0" presId="urn:microsoft.com/office/officeart/2005/8/layout/vList2"/>
    <dgm:cxn modelId="{AC94772F-28F8-2344-9FDB-DF8DB5BC46AB}" type="presParOf" srcId="{8FC48656-5C6E-324C-B49E-4964D4E7F302}" destId="{490B2C07-8B34-AB48-9A60-7E4046BF9593}" srcOrd="10" destOrd="0" presId="urn:microsoft.com/office/officeart/2005/8/layout/vList2"/>
    <dgm:cxn modelId="{53930881-58CF-504F-A29C-1ADF29305C46}" type="presParOf" srcId="{8FC48656-5C6E-324C-B49E-4964D4E7F302}" destId="{142A5D30-6BE3-C94C-9230-23474117AC4F}" srcOrd="11" destOrd="0" presId="urn:microsoft.com/office/officeart/2005/8/layout/vList2"/>
    <dgm:cxn modelId="{9FDEB65D-2105-E84A-B8CD-35D0C67BC1F3}" type="presParOf" srcId="{8FC48656-5C6E-324C-B49E-4964D4E7F302}" destId="{DF31C8CE-E2D0-CB43-AA0F-77A29F05D1C3}" srcOrd="12" destOrd="0" presId="urn:microsoft.com/office/officeart/2005/8/layout/vList2"/>
    <dgm:cxn modelId="{A58A493D-01E1-924C-BCC6-3E3887CBDCFB}" type="presParOf" srcId="{8FC48656-5C6E-324C-B49E-4964D4E7F302}" destId="{0298A6E9-5AD6-1943-B217-C705DD67E00A}" srcOrd="1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30FD32-9CA7-AF49-B2AB-98C3E97B37C9}" type="doc">
      <dgm:prSet loTypeId="urn:microsoft.com/office/officeart/2005/8/layout/vList2" loCatId="icon" qsTypeId="urn:microsoft.com/office/officeart/2005/8/quickstyle/simple4" qsCatId="simple" csTypeId="urn:microsoft.com/office/officeart/2005/8/colors/accent1_2" csCatId="accent1" phldr="1"/>
      <dgm:spPr/>
      <dgm:t>
        <a:bodyPr/>
        <a:lstStyle/>
        <a:p>
          <a:endParaRPr lang="it-IT"/>
        </a:p>
      </dgm:t>
    </dgm:pt>
    <dgm:pt modelId="{E56274A0-ADD3-794E-A734-BFC2C9F8837B}">
      <dgm:prSet custT="1"/>
      <dgm:spPr/>
      <dgm:t>
        <a:bodyPr/>
        <a:lstStyle/>
        <a:p>
          <a:r>
            <a:rPr lang="en-US" sz="1400" b="0" i="0">
              <a:solidFill>
                <a:schemeClr val="tx1"/>
              </a:solidFill>
            </a:rPr>
            <a:t>S’inspirer de ces présentations pour poursuivre nos échanges avec les enseignants</a:t>
          </a:r>
          <a:endParaRPr lang="it-CH" sz="1400">
            <a:solidFill>
              <a:schemeClr val="tx1"/>
            </a:solidFill>
          </a:endParaRPr>
        </a:p>
      </dgm:t>
    </dgm:pt>
    <dgm:pt modelId="{08DEE4A3-A70F-8E4E-BAB1-C0C7BCFDFBB2}" type="parTrans" cxnId="{FDCEFADE-6B1D-BD41-A2E5-DAEC49E39B00}">
      <dgm:prSet/>
      <dgm:spPr/>
      <dgm:t>
        <a:bodyPr/>
        <a:lstStyle/>
        <a:p>
          <a:endParaRPr lang="it-IT"/>
        </a:p>
      </dgm:t>
    </dgm:pt>
    <dgm:pt modelId="{7CA9185A-E555-D349-B519-748DBEEECA9E}" type="sibTrans" cxnId="{FDCEFADE-6B1D-BD41-A2E5-DAEC49E39B00}">
      <dgm:prSet/>
      <dgm:spPr/>
      <dgm:t>
        <a:bodyPr/>
        <a:lstStyle/>
        <a:p>
          <a:endParaRPr lang="it-IT"/>
        </a:p>
      </dgm:t>
    </dgm:pt>
    <dgm:pt modelId="{87AD4A20-B1A2-6B4A-BFE4-BE412CE7A41B}">
      <dgm:prSet custT="1"/>
      <dgm:spPr/>
      <dgm:t>
        <a:bodyPr/>
        <a:lstStyle/>
        <a:p>
          <a:r>
            <a:rPr lang="en-US" sz="1200" b="0" i="1"/>
            <a:t>Sich von diesen Präsentationen inspirieren lassen, um unseren Austausch mit den 	Lehrern fortzusetzen</a:t>
          </a:r>
          <a:endParaRPr lang="it-CH" sz="1200"/>
        </a:p>
      </dgm:t>
    </dgm:pt>
    <dgm:pt modelId="{6628460E-63FE-E64F-8E00-1DAB0B512D7E}" type="parTrans" cxnId="{FCCE2ADF-060D-5244-8C74-DF7E5176DD96}">
      <dgm:prSet/>
      <dgm:spPr/>
      <dgm:t>
        <a:bodyPr/>
        <a:lstStyle/>
        <a:p>
          <a:endParaRPr lang="it-IT"/>
        </a:p>
      </dgm:t>
    </dgm:pt>
    <dgm:pt modelId="{3E7D1A98-BAFD-6547-8F64-9AF23359A960}" type="sibTrans" cxnId="{FCCE2ADF-060D-5244-8C74-DF7E5176DD96}">
      <dgm:prSet/>
      <dgm:spPr/>
      <dgm:t>
        <a:bodyPr/>
        <a:lstStyle/>
        <a:p>
          <a:endParaRPr lang="it-IT"/>
        </a:p>
      </dgm:t>
    </dgm:pt>
    <dgm:pt modelId="{321B24E4-AE60-D84D-80DA-7F39D44A8C3F}">
      <dgm:prSet custT="1"/>
      <dgm:spPr/>
      <dgm:t>
        <a:bodyPr/>
        <a:lstStyle/>
        <a:p>
          <a:r>
            <a:rPr lang="en-US" sz="1400" b="0" i="0">
              <a:solidFill>
                <a:schemeClr val="tx1"/>
              </a:solidFill>
            </a:rPr>
            <a:t>Partager les informations avec les collègues en Suisse et locaux, et voir s’il y a quelque chose à intégrer</a:t>
          </a:r>
          <a:endParaRPr lang="it-CH" sz="1400">
            <a:solidFill>
              <a:schemeClr val="tx1"/>
            </a:solidFill>
          </a:endParaRPr>
        </a:p>
      </dgm:t>
    </dgm:pt>
    <dgm:pt modelId="{52FF42E9-08E8-C94D-AFE8-16CA7BB4E49C}" type="parTrans" cxnId="{EE418F46-78C4-8E4F-B6AD-18E85EFDC7C3}">
      <dgm:prSet/>
      <dgm:spPr/>
      <dgm:t>
        <a:bodyPr/>
        <a:lstStyle/>
        <a:p>
          <a:endParaRPr lang="it-IT"/>
        </a:p>
      </dgm:t>
    </dgm:pt>
    <dgm:pt modelId="{AF17E845-277A-F741-A910-89D7B245A3A3}" type="sibTrans" cxnId="{EE418F46-78C4-8E4F-B6AD-18E85EFDC7C3}">
      <dgm:prSet/>
      <dgm:spPr/>
      <dgm:t>
        <a:bodyPr/>
        <a:lstStyle/>
        <a:p>
          <a:endParaRPr lang="it-IT"/>
        </a:p>
      </dgm:t>
    </dgm:pt>
    <dgm:pt modelId="{8F68C555-150C-3340-A20E-959794871C67}">
      <dgm:prSet custT="1"/>
      <dgm:spPr/>
      <dgm:t>
        <a:bodyPr/>
        <a:lstStyle/>
        <a:p>
          <a:r>
            <a:rPr lang="en-US" sz="1200" b="0" i="1"/>
            <a:t>Informationen mit Kollegen in der Schweiz und vor Ort austauschen und schauen, ob es etwas zu integrieren gibt</a:t>
          </a:r>
          <a:endParaRPr lang="it-CH" sz="1200"/>
        </a:p>
      </dgm:t>
    </dgm:pt>
    <dgm:pt modelId="{1B6CEF7F-7AD6-1047-885A-F7CBC2132F11}" type="parTrans" cxnId="{B66521BD-3BE0-6B4F-99F9-4552E6184D18}">
      <dgm:prSet/>
      <dgm:spPr/>
      <dgm:t>
        <a:bodyPr/>
        <a:lstStyle/>
        <a:p>
          <a:endParaRPr lang="it-IT"/>
        </a:p>
      </dgm:t>
    </dgm:pt>
    <dgm:pt modelId="{58010839-8A02-D541-B257-F0A5D3E8084C}" type="sibTrans" cxnId="{B66521BD-3BE0-6B4F-99F9-4552E6184D18}">
      <dgm:prSet/>
      <dgm:spPr/>
      <dgm:t>
        <a:bodyPr/>
        <a:lstStyle/>
        <a:p>
          <a:endParaRPr lang="it-IT"/>
        </a:p>
      </dgm:t>
    </dgm:pt>
    <dgm:pt modelId="{5A5A5711-02B6-6647-9EE2-16BCB651F771}">
      <dgm:prSet custT="1"/>
      <dgm:spPr/>
      <dgm:t>
        <a:bodyPr/>
        <a:lstStyle/>
        <a:p>
          <a:r>
            <a:rPr lang="en-US" sz="1400" b="0" i="0">
              <a:solidFill>
                <a:schemeClr val="tx1"/>
              </a:solidFill>
            </a:rPr>
            <a:t>Les prochains pas pour les enseignants, c’est : 1. Renforcer leurs adaptabilités relationnelle, pédagogique (suivi des apprentissages) ; 2. Scaling up des programmes de teacher training développés pendant le covid, dans une perspective durable</a:t>
          </a:r>
          <a:endParaRPr lang="it-CH" sz="1400">
            <a:solidFill>
              <a:schemeClr val="tx1"/>
            </a:solidFill>
          </a:endParaRPr>
        </a:p>
      </dgm:t>
    </dgm:pt>
    <dgm:pt modelId="{0127E816-E53B-6F40-92F9-7A14BE6EF995}" type="parTrans" cxnId="{93BB5BE3-1BBA-B346-9C5F-778B1610D073}">
      <dgm:prSet/>
      <dgm:spPr/>
      <dgm:t>
        <a:bodyPr/>
        <a:lstStyle/>
        <a:p>
          <a:endParaRPr lang="it-IT"/>
        </a:p>
      </dgm:t>
    </dgm:pt>
    <dgm:pt modelId="{F77FC369-6C44-3D42-957F-EF41B82096F3}" type="sibTrans" cxnId="{93BB5BE3-1BBA-B346-9C5F-778B1610D073}">
      <dgm:prSet/>
      <dgm:spPr/>
      <dgm:t>
        <a:bodyPr/>
        <a:lstStyle/>
        <a:p>
          <a:endParaRPr lang="it-IT"/>
        </a:p>
      </dgm:t>
    </dgm:pt>
    <dgm:pt modelId="{E5E72FBA-856A-DF41-9AC7-055B45C9CB07}">
      <dgm:prSet custT="1"/>
      <dgm:spPr/>
      <dgm:t>
        <a:bodyPr/>
        <a:lstStyle/>
        <a:p>
          <a:r>
            <a:rPr lang="en-US" sz="1200" b="0" i="1"/>
            <a:t>Die nächsten Schritte für die Lehrer sind: 1. Stärkung ihrer Anpassungsfähigkeit in Bezug auf Beziehungen und Pädagogik (Überwachung des Lernens); 2. Skalierung der während des Covid entwickelten Lehrerfortbildungsprogramme in einer nachhaltigen Perspektive.</a:t>
          </a:r>
          <a:endParaRPr lang="it-CH" sz="1200"/>
        </a:p>
      </dgm:t>
    </dgm:pt>
    <dgm:pt modelId="{E41ED295-0725-954F-8051-FB7BF27E9E4D}" type="parTrans" cxnId="{5C24E760-C3A5-3D45-A79F-D71F40720170}">
      <dgm:prSet/>
      <dgm:spPr/>
      <dgm:t>
        <a:bodyPr/>
        <a:lstStyle/>
        <a:p>
          <a:endParaRPr lang="it-IT"/>
        </a:p>
      </dgm:t>
    </dgm:pt>
    <dgm:pt modelId="{188B3B78-26C8-0646-9313-0988857DE696}" type="sibTrans" cxnId="{5C24E760-C3A5-3D45-A79F-D71F40720170}">
      <dgm:prSet/>
      <dgm:spPr/>
      <dgm:t>
        <a:bodyPr/>
        <a:lstStyle/>
        <a:p>
          <a:endParaRPr lang="it-IT"/>
        </a:p>
      </dgm:t>
    </dgm:pt>
    <dgm:pt modelId="{39A6C5EE-48C9-6942-8024-A89DABB429E0}">
      <dgm:prSet custT="1"/>
      <dgm:spPr/>
      <dgm:t>
        <a:bodyPr/>
        <a:lstStyle/>
        <a:p>
          <a:r>
            <a:rPr lang="en-US" sz="1400" b="0" i="0">
              <a:solidFill>
                <a:schemeClr val="tx1"/>
              </a:solidFill>
            </a:rPr>
            <a:t>Rester « agile » et ouvert pour la transformation du rôle des enseignants</a:t>
          </a:r>
          <a:endParaRPr lang="it-CH" sz="1400">
            <a:solidFill>
              <a:schemeClr val="tx1"/>
            </a:solidFill>
          </a:endParaRPr>
        </a:p>
      </dgm:t>
    </dgm:pt>
    <dgm:pt modelId="{73BA0D60-312A-6943-AD2D-7E43BE33BFF4}" type="parTrans" cxnId="{0E36A13D-12D8-F649-A83B-D1A9A7D9801B}">
      <dgm:prSet/>
      <dgm:spPr/>
      <dgm:t>
        <a:bodyPr/>
        <a:lstStyle/>
        <a:p>
          <a:endParaRPr lang="it-IT"/>
        </a:p>
      </dgm:t>
    </dgm:pt>
    <dgm:pt modelId="{DCF00609-6833-FF41-A902-001C2F3BEDF3}" type="sibTrans" cxnId="{0E36A13D-12D8-F649-A83B-D1A9A7D9801B}">
      <dgm:prSet/>
      <dgm:spPr/>
      <dgm:t>
        <a:bodyPr/>
        <a:lstStyle/>
        <a:p>
          <a:endParaRPr lang="it-IT"/>
        </a:p>
      </dgm:t>
    </dgm:pt>
    <dgm:pt modelId="{F60A8274-52B6-FF48-805E-3FB06111DE84}">
      <dgm:prSet custT="1"/>
      <dgm:spPr/>
      <dgm:t>
        <a:bodyPr/>
        <a:lstStyle/>
        <a:p>
          <a:r>
            <a:rPr lang="en-US" sz="1200" b="0" i="1"/>
            <a:t>Bleiben Sie "agil" und offen für die Veränderung der Lehrerrolle</a:t>
          </a:r>
          <a:endParaRPr lang="it-CH" sz="1200"/>
        </a:p>
      </dgm:t>
    </dgm:pt>
    <dgm:pt modelId="{FCF2D3E9-7F9C-7640-8AAC-557DB68D8F83}" type="parTrans" cxnId="{003D5234-1C6D-6B48-A03A-3FB37F34E564}">
      <dgm:prSet/>
      <dgm:spPr/>
      <dgm:t>
        <a:bodyPr/>
        <a:lstStyle/>
        <a:p>
          <a:endParaRPr lang="it-IT"/>
        </a:p>
      </dgm:t>
    </dgm:pt>
    <dgm:pt modelId="{DEE407AD-2A4D-A341-8C8F-FD725A2B9BBC}" type="sibTrans" cxnId="{003D5234-1C6D-6B48-A03A-3FB37F34E564}">
      <dgm:prSet/>
      <dgm:spPr/>
      <dgm:t>
        <a:bodyPr/>
        <a:lstStyle/>
        <a:p>
          <a:endParaRPr lang="it-IT"/>
        </a:p>
      </dgm:t>
    </dgm:pt>
    <dgm:pt modelId="{E8EDF0F5-77B8-E949-AC70-D8792B44D574}">
      <dgm:prSet custT="1"/>
      <dgm:spPr/>
      <dgm:t>
        <a:bodyPr/>
        <a:lstStyle/>
        <a:p>
          <a:r>
            <a:rPr lang="en-US" sz="1400" b="0" i="0">
              <a:solidFill>
                <a:schemeClr val="tx1"/>
              </a:solidFill>
            </a:rPr>
            <a:t>Regarder comme nous pouvons utiliser WhatsApp plus dans nos activités</a:t>
          </a:r>
          <a:endParaRPr lang="it-CH" sz="1400">
            <a:solidFill>
              <a:schemeClr val="tx1"/>
            </a:solidFill>
          </a:endParaRPr>
        </a:p>
      </dgm:t>
    </dgm:pt>
    <dgm:pt modelId="{A18A5A4C-7A64-4041-88D4-AEBC816C2731}" type="parTrans" cxnId="{27855C6E-6274-EC4B-99D2-9B6330B71BA8}">
      <dgm:prSet/>
      <dgm:spPr/>
      <dgm:t>
        <a:bodyPr/>
        <a:lstStyle/>
        <a:p>
          <a:endParaRPr lang="it-IT"/>
        </a:p>
      </dgm:t>
    </dgm:pt>
    <dgm:pt modelId="{B1F8822D-E5B0-E647-8761-1D5AD0BADE56}" type="sibTrans" cxnId="{27855C6E-6274-EC4B-99D2-9B6330B71BA8}">
      <dgm:prSet/>
      <dgm:spPr/>
      <dgm:t>
        <a:bodyPr/>
        <a:lstStyle/>
        <a:p>
          <a:endParaRPr lang="it-IT"/>
        </a:p>
      </dgm:t>
    </dgm:pt>
    <dgm:pt modelId="{A25AA4C1-AC4A-F246-A45D-5933DCC7EE7A}">
      <dgm:prSet custT="1"/>
      <dgm:spPr/>
      <dgm:t>
        <a:bodyPr/>
        <a:lstStyle/>
        <a:p>
          <a:r>
            <a:rPr lang="en-US" sz="1200" b="0" i="1"/>
            <a:t>Schauen, wie wir WhatsApp mehr in unseren Aktivitäten nutzen können</a:t>
          </a:r>
          <a:endParaRPr lang="it-CH" sz="1200"/>
        </a:p>
      </dgm:t>
    </dgm:pt>
    <dgm:pt modelId="{2E2508BC-3762-8142-B924-F14C9572A51D}" type="parTrans" cxnId="{E05AC073-CC52-D749-B7DE-60D34A14B798}">
      <dgm:prSet/>
      <dgm:spPr/>
      <dgm:t>
        <a:bodyPr/>
        <a:lstStyle/>
        <a:p>
          <a:endParaRPr lang="it-IT"/>
        </a:p>
      </dgm:t>
    </dgm:pt>
    <dgm:pt modelId="{5EDA0964-FA4A-0F45-9279-904C563877B4}" type="sibTrans" cxnId="{E05AC073-CC52-D749-B7DE-60D34A14B798}">
      <dgm:prSet/>
      <dgm:spPr/>
      <dgm:t>
        <a:bodyPr/>
        <a:lstStyle/>
        <a:p>
          <a:endParaRPr lang="it-IT"/>
        </a:p>
      </dgm:t>
    </dgm:pt>
    <dgm:pt modelId="{DC8E5A16-17F8-F443-81DC-2972032EE0A5}">
      <dgm:prSet custT="1"/>
      <dgm:spPr/>
      <dgm:t>
        <a:bodyPr/>
        <a:lstStyle/>
        <a:p>
          <a:r>
            <a:rPr lang="en-US" sz="1400" b="0" i="0">
              <a:solidFill>
                <a:schemeClr val="tx1"/>
              </a:solidFill>
            </a:rPr>
            <a:t>Garder ouvertes les écoles ; évaluer/mesurer l’impact(s) des fermetures et l’école numérique</a:t>
          </a:r>
          <a:endParaRPr lang="it-CH" sz="1400">
            <a:solidFill>
              <a:schemeClr val="tx1"/>
            </a:solidFill>
          </a:endParaRPr>
        </a:p>
      </dgm:t>
    </dgm:pt>
    <dgm:pt modelId="{697B0874-C26E-D342-8AF6-F844678575A0}" type="parTrans" cxnId="{3750C792-8A99-8E46-BE9A-0999E29914FA}">
      <dgm:prSet/>
      <dgm:spPr/>
      <dgm:t>
        <a:bodyPr/>
        <a:lstStyle/>
        <a:p>
          <a:endParaRPr lang="it-IT"/>
        </a:p>
      </dgm:t>
    </dgm:pt>
    <dgm:pt modelId="{9CB14747-06F8-2C45-9187-2913ACD7D686}" type="sibTrans" cxnId="{3750C792-8A99-8E46-BE9A-0999E29914FA}">
      <dgm:prSet/>
      <dgm:spPr/>
      <dgm:t>
        <a:bodyPr/>
        <a:lstStyle/>
        <a:p>
          <a:endParaRPr lang="it-IT"/>
        </a:p>
      </dgm:t>
    </dgm:pt>
    <dgm:pt modelId="{CD490F08-4FB0-444C-8FAA-4FC9C6E16A05}">
      <dgm:prSet custT="1"/>
      <dgm:spPr/>
      <dgm:t>
        <a:bodyPr/>
        <a:lstStyle/>
        <a:p>
          <a:r>
            <a:rPr lang="en-US" sz="1200" b="0" i="1"/>
            <a:t>Schulen offen halten; die Auswirkungen von Schließungen und der digitalen Schule bewerten/messen</a:t>
          </a:r>
          <a:endParaRPr lang="it-CH" sz="1200" i="1"/>
        </a:p>
      </dgm:t>
    </dgm:pt>
    <dgm:pt modelId="{68306B85-B255-A14F-826D-91430777E847}" type="parTrans" cxnId="{B50569D5-BD36-C44F-9F23-6FA5F08C5256}">
      <dgm:prSet/>
      <dgm:spPr/>
      <dgm:t>
        <a:bodyPr/>
        <a:lstStyle/>
        <a:p>
          <a:endParaRPr lang="it-IT"/>
        </a:p>
      </dgm:t>
    </dgm:pt>
    <dgm:pt modelId="{789B79E5-2164-A741-8362-B99B272DCA7A}" type="sibTrans" cxnId="{B50569D5-BD36-C44F-9F23-6FA5F08C5256}">
      <dgm:prSet/>
      <dgm:spPr/>
      <dgm:t>
        <a:bodyPr/>
        <a:lstStyle/>
        <a:p>
          <a:endParaRPr lang="it-IT"/>
        </a:p>
      </dgm:t>
    </dgm:pt>
    <dgm:pt modelId="{7616F31F-208E-9A42-A45A-EA0EA76AC5BE}" type="pres">
      <dgm:prSet presAssocID="{F130FD32-9CA7-AF49-B2AB-98C3E97B37C9}" presName="linear" presStyleCnt="0">
        <dgm:presLayoutVars>
          <dgm:animLvl val="lvl"/>
          <dgm:resizeHandles val="exact"/>
        </dgm:presLayoutVars>
      </dgm:prSet>
      <dgm:spPr/>
    </dgm:pt>
    <dgm:pt modelId="{7F78D466-4345-634D-A185-13A120E061B2}" type="pres">
      <dgm:prSet presAssocID="{E56274A0-ADD3-794E-A734-BFC2C9F8837B}" presName="parentText" presStyleLbl="node1" presStyleIdx="0" presStyleCnt="6" custLinFactNeighborY="-40578">
        <dgm:presLayoutVars>
          <dgm:chMax val="0"/>
          <dgm:bulletEnabled val="1"/>
        </dgm:presLayoutVars>
      </dgm:prSet>
      <dgm:spPr/>
    </dgm:pt>
    <dgm:pt modelId="{93A887EB-5FFD-DC4A-9443-1A6061ED511F}" type="pres">
      <dgm:prSet presAssocID="{E56274A0-ADD3-794E-A734-BFC2C9F8837B}" presName="childText" presStyleLbl="revTx" presStyleIdx="0" presStyleCnt="6">
        <dgm:presLayoutVars>
          <dgm:bulletEnabled val="1"/>
        </dgm:presLayoutVars>
      </dgm:prSet>
      <dgm:spPr/>
    </dgm:pt>
    <dgm:pt modelId="{32A7C293-E8C5-2A44-9964-0611EAB5109F}" type="pres">
      <dgm:prSet presAssocID="{321B24E4-AE60-D84D-80DA-7F39D44A8C3F}" presName="parentText" presStyleLbl="node1" presStyleIdx="1" presStyleCnt="6" custLinFactNeighborY="-23766">
        <dgm:presLayoutVars>
          <dgm:chMax val="0"/>
          <dgm:bulletEnabled val="1"/>
        </dgm:presLayoutVars>
      </dgm:prSet>
      <dgm:spPr/>
    </dgm:pt>
    <dgm:pt modelId="{24628F1B-C92B-A34B-87EC-1E154C868A50}" type="pres">
      <dgm:prSet presAssocID="{321B24E4-AE60-D84D-80DA-7F39D44A8C3F}" presName="childText" presStyleLbl="revTx" presStyleIdx="1" presStyleCnt="6">
        <dgm:presLayoutVars>
          <dgm:bulletEnabled val="1"/>
        </dgm:presLayoutVars>
      </dgm:prSet>
      <dgm:spPr/>
    </dgm:pt>
    <dgm:pt modelId="{D54A8E4F-ED5A-EE4F-AB03-E050D91691F8}" type="pres">
      <dgm:prSet presAssocID="{5A5A5711-02B6-6647-9EE2-16BCB651F771}" presName="parentText" presStyleLbl="node1" presStyleIdx="2" presStyleCnt="6" custLinFactNeighborY="-22112">
        <dgm:presLayoutVars>
          <dgm:chMax val="0"/>
          <dgm:bulletEnabled val="1"/>
        </dgm:presLayoutVars>
      </dgm:prSet>
      <dgm:spPr/>
    </dgm:pt>
    <dgm:pt modelId="{434F03B7-05DF-664C-A408-F76C0499D11C}" type="pres">
      <dgm:prSet presAssocID="{5A5A5711-02B6-6647-9EE2-16BCB651F771}" presName="childText" presStyleLbl="revTx" presStyleIdx="2" presStyleCnt="6">
        <dgm:presLayoutVars>
          <dgm:bulletEnabled val="1"/>
        </dgm:presLayoutVars>
      </dgm:prSet>
      <dgm:spPr/>
    </dgm:pt>
    <dgm:pt modelId="{A9EE22F3-AD90-324F-A792-C6BE98F5C0D8}" type="pres">
      <dgm:prSet presAssocID="{39A6C5EE-48C9-6942-8024-A89DABB429E0}" presName="parentText" presStyleLbl="node1" presStyleIdx="3" presStyleCnt="6" custLinFactNeighborY="23766">
        <dgm:presLayoutVars>
          <dgm:chMax val="0"/>
          <dgm:bulletEnabled val="1"/>
        </dgm:presLayoutVars>
      </dgm:prSet>
      <dgm:spPr/>
    </dgm:pt>
    <dgm:pt modelId="{EAEC265C-2963-C149-A03F-014384B79582}" type="pres">
      <dgm:prSet presAssocID="{39A6C5EE-48C9-6942-8024-A89DABB429E0}" presName="childText" presStyleLbl="revTx" presStyleIdx="3" presStyleCnt="6" custLinFactNeighborY="22932">
        <dgm:presLayoutVars>
          <dgm:bulletEnabled val="1"/>
        </dgm:presLayoutVars>
      </dgm:prSet>
      <dgm:spPr/>
    </dgm:pt>
    <dgm:pt modelId="{C0AFFD48-DDD8-9946-9565-F857D539D99E}" type="pres">
      <dgm:prSet presAssocID="{E8EDF0F5-77B8-E949-AC70-D8792B44D574}" presName="parentText" presStyleLbl="node1" presStyleIdx="4" presStyleCnt="6" custLinFactNeighborY="14854">
        <dgm:presLayoutVars>
          <dgm:chMax val="0"/>
          <dgm:bulletEnabled val="1"/>
        </dgm:presLayoutVars>
      </dgm:prSet>
      <dgm:spPr/>
    </dgm:pt>
    <dgm:pt modelId="{747F848C-D58B-D44D-8868-4C0822832ED1}" type="pres">
      <dgm:prSet presAssocID="{E8EDF0F5-77B8-E949-AC70-D8792B44D574}" presName="childText" presStyleLbl="revTx" presStyleIdx="4" presStyleCnt="6" custLinFactNeighborY="25092">
        <dgm:presLayoutVars>
          <dgm:bulletEnabled val="1"/>
        </dgm:presLayoutVars>
      </dgm:prSet>
      <dgm:spPr/>
    </dgm:pt>
    <dgm:pt modelId="{B21A786D-9892-8649-A8EE-973BC5926EE1}" type="pres">
      <dgm:prSet presAssocID="{DC8E5A16-17F8-F443-81DC-2972032EE0A5}" presName="parentText" presStyleLbl="node1" presStyleIdx="5" presStyleCnt="6" custLinFactNeighborY="2048">
        <dgm:presLayoutVars>
          <dgm:chMax val="0"/>
          <dgm:bulletEnabled val="1"/>
        </dgm:presLayoutVars>
      </dgm:prSet>
      <dgm:spPr/>
    </dgm:pt>
    <dgm:pt modelId="{D6BA3565-3E7A-B046-AACD-B405416FAF22}" type="pres">
      <dgm:prSet presAssocID="{DC8E5A16-17F8-F443-81DC-2972032EE0A5}" presName="childText" presStyleLbl="revTx" presStyleIdx="5" presStyleCnt="6" custLinFactNeighborY="35112">
        <dgm:presLayoutVars>
          <dgm:bulletEnabled val="1"/>
        </dgm:presLayoutVars>
      </dgm:prSet>
      <dgm:spPr/>
    </dgm:pt>
  </dgm:ptLst>
  <dgm:cxnLst>
    <dgm:cxn modelId="{44B30D18-3517-4C4F-87A1-E491EB0A314B}" type="presOf" srcId="{E8EDF0F5-77B8-E949-AC70-D8792B44D574}" destId="{C0AFFD48-DDD8-9946-9565-F857D539D99E}" srcOrd="0" destOrd="0" presId="urn:microsoft.com/office/officeart/2005/8/layout/vList2"/>
    <dgm:cxn modelId="{1F2CAB26-0910-5343-9926-4420ED24E0B4}" type="presOf" srcId="{F60A8274-52B6-FF48-805E-3FB06111DE84}" destId="{EAEC265C-2963-C149-A03F-014384B79582}" srcOrd="0" destOrd="0" presId="urn:microsoft.com/office/officeart/2005/8/layout/vList2"/>
    <dgm:cxn modelId="{003D5234-1C6D-6B48-A03A-3FB37F34E564}" srcId="{39A6C5EE-48C9-6942-8024-A89DABB429E0}" destId="{F60A8274-52B6-FF48-805E-3FB06111DE84}" srcOrd="0" destOrd="0" parTransId="{FCF2D3E9-7F9C-7640-8AAC-557DB68D8F83}" sibTransId="{DEE407AD-2A4D-A341-8C8F-FD725A2B9BBC}"/>
    <dgm:cxn modelId="{0E36A13D-12D8-F649-A83B-D1A9A7D9801B}" srcId="{F130FD32-9CA7-AF49-B2AB-98C3E97B37C9}" destId="{39A6C5EE-48C9-6942-8024-A89DABB429E0}" srcOrd="3" destOrd="0" parTransId="{73BA0D60-312A-6943-AD2D-7E43BE33BFF4}" sibTransId="{DCF00609-6833-FF41-A902-001C2F3BEDF3}"/>
    <dgm:cxn modelId="{EE418F46-78C4-8E4F-B6AD-18E85EFDC7C3}" srcId="{F130FD32-9CA7-AF49-B2AB-98C3E97B37C9}" destId="{321B24E4-AE60-D84D-80DA-7F39D44A8C3F}" srcOrd="1" destOrd="0" parTransId="{52FF42E9-08E8-C94D-AFE8-16CA7BB4E49C}" sibTransId="{AF17E845-277A-F741-A910-89D7B245A3A3}"/>
    <dgm:cxn modelId="{AFFD695F-3FB7-C842-8EE8-88DD343A72DC}" type="presOf" srcId="{87AD4A20-B1A2-6B4A-BFE4-BE412CE7A41B}" destId="{93A887EB-5FFD-DC4A-9443-1A6061ED511F}" srcOrd="0" destOrd="0" presId="urn:microsoft.com/office/officeart/2005/8/layout/vList2"/>
    <dgm:cxn modelId="{5C24E760-C3A5-3D45-A79F-D71F40720170}" srcId="{5A5A5711-02B6-6647-9EE2-16BCB651F771}" destId="{E5E72FBA-856A-DF41-9AC7-055B45C9CB07}" srcOrd="0" destOrd="0" parTransId="{E41ED295-0725-954F-8051-FB7BF27E9E4D}" sibTransId="{188B3B78-26C8-0646-9313-0988857DE696}"/>
    <dgm:cxn modelId="{41042F6C-0A24-A94D-8D1C-25060C4ABDEC}" type="presOf" srcId="{E56274A0-ADD3-794E-A734-BFC2C9F8837B}" destId="{7F78D466-4345-634D-A185-13A120E061B2}" srcOrd="0" destOrd="0" presId="urn:microsoft.com/office/officeart/2005/8/layout/vList2"/>
    <dgm:cxn modelId="{27855C6E-6274-EC4B-99D2-9B6330B71BA8}" srcId="{F130FD32-9CA7-AF49-B2AB-98C3E97B37C9}" destId="{E8EDF0F5-77B8-E949-AC70-D8792B44D574}" srcOrd="4" destOrd="0" parTransId="{A18A5A4C-7A64-4041-88D4-AEBC816C2731}" sibTransId="{B1F8822D-E5B0-E647-8761-1D5AD0BADE56}"/>
    <dgm:cxn modelId="{E05AC073-CC52-D749-B7DE-60D34A14B798}" srcId="{E8EDF0F5-77B8-E949-AC70-D8792B44D574}" destId="{A25AA4C1-AC4A-F246-A45D-5933DCC7EE7A}" srcOrd="0" destOrd="0" parTransId="{2E2508BC-3762-8142-B924-F14C9572A51D}" sibTransId="{5EDA0964-FA4A-0F45-9279-904C563877B4}"/>
    <dgm:cxn modelId="{F24A8477-082F-B64A-9FD9-A46188B75027}" type="presOf" srcId="{39A6C5EE-48C9-6942-8024-A89DABB429E0}" destId="{A9EE22F3-AD90-324F-A792-C6BE98F5C0D8}" srcOrd="0" destOrd="0" presId="urn:microsoft.com/office/officeart/2005/8/layout/vList2"/>
    <dgm:cxn modelId="{A8395B7D-83D6-CD49-A0D0-DBF224751559}" type="presOf" srcId="{8F68C555-150C-3340-A20E-959794871C67}" destId="{24628F1B-C92B-A34B-87EC-1E154C868A50}" srcOrd="0" destOrd="0" presId="urn:microsoft.com/office/officeart/2005/8/layout/vList2"/>
    <dgm:cxn modelId="{3750C792-8A99-8E46-BE9A-0999E29914FA}" srcId="{F130FD32-9CA7-AF49-B2AB-98C3E97B37C9}" destId="{DC8E5A16-17F8-F443-81DC-2972032EE0A5}" srcOrd="5" destOrd="0" parTransId="{697B0874-C26E-D342-8AF6-F844678575A0}" sibTransId="{9CB14747-06F8-2C45-9187-2913ACD7D686}"/>
    <dgm:cxn modelId="{96E4D294-FB9C-0743-A444-011958EC1E0B}" type="presOf" srcId="{E5E72FBA-856A-DF41-9AC7-055B45C9CB07}" destId="{434F03B7-05DF-664C-A408-F76C0499D11C}" srcOrd="0" destOrd="0" presId="urn:microsoft.com/office/officeart/2005/8/layout/vList2"/>
    <dgm:cxn modelId="{C0AE65B0-768C-D94E-A8AB-56E150DB6985}" type="presOf" srcId="{321B24E4-AE60-D84D-80DA-7F39D44A8C3F}" destId="{32A7C293-E8C5-2A44-9964-0611EAB5109F}" srcOrd="0" destOrd="0" presId="urn:microsoft.com/office/officeart/2005/8/layout/vList2"/>
    <dgm:cxn modelId="{B66521BD-3BE0-6B4F-99F9-4552E6184D18}" srcId="{321B24E4-AE60-D84D-80DA-7F39D44A8C3F}" destId="{8F68C555-150C-3340-A20E-959794871C67}" srcOrd="0" destOrd="0" parTransId="{1B6CEF7F-7AD6-1047-885A-F7CBC2132F11}" sibTransId="{58010839-8A02-D541-B257-F0A5D3E8084C}"/>
    <dgm:cxn modelId="{1F2AEEC0-688D-C242-83AC-9A418E60E644}" type="presOf" srcId="{CD490F08-4FB0-444C-8FAA-4FC9C6E16A05}" destId="{D6BA3565-3E7A-B046-AACD-B405416FAF22}" srcOrd="0" destOrd="0" presId="urn:microsoft.com/office/officeart/2005/8/layout/vList2"/>
    <dgm:cxn modelId="{A07A25C3-7AB6-2B4C-ACD6-F86F584618BE}" type="presOf" srcId="{DC8E5A16-17F8-F443-81DC-2972032EE0A5}" destId="{B21A786D-9892-8649-A8EE-973BC5926EE1}" srcOrd="0" destOrd="0" presId="urn:microsoft.com/office/officeart/2005/8/layout/vList2"/>
    <dgm:cxn modelId="{3495D3C6-1480-DF4A-9C37-6978FA134974}" type="presOf" srcId="{F130FD32-9CA7-AF49-B2AB-98C3E97B37C9}" destId="{7616F31F-208E-9A42-A45A-EA0EA76AC5BE}" srcOrd="0" destOrd="0" presId="urn:microsoft.com/office/officeart/2005/8/layout/vList2"/>
    <dgm:cxn modelId="{B50569D5-BD36-C44F-9F23-6FA5F08C5256}" srcId="{DC8E5A16-17F8-F443-81DC-2972032EE0A5}" destId="{CD490F08-4FB0-444C-8FAA-4FC9C6E16A05}" srcOrd="0" destOrd="0" parTransId="{68306B85-B255-A14F-826D-91430777E847}" sibTransId="{789B79E5-2164-A741-8362-B99B272DCA7A}"/>
    <dgm:cxn modelId="{FDCEFADE-6B1D-BD41-A2E5-DAEC49E39B00}" srcId="{F130FD32-9CA7-AF49-B2AB-98C3E97B37C9}" destId="{E56274A0-ADD3-794E-A734-BFC2C9F8837B}" srcOrd="0" destOrd="0" parTransId="{08DEE4A3-A70F-8E4E-BAB1-C0C7BCFDFBB2}" sibTransId="{7CA9185A-E555-D349-B519-748DBEEECA9E}"/>
    <dgm:cxn modelId="{FCCE2ADF-060D-5244-8C74-DF7E5176DD96}" srcId="{E56274A0-ADD3-794E-A734-BFC2C9F8837B}" destId="{87AD4A20-B1A2-6B4A-BFE4-BE412CE7A41B}" srcOrd="0" destOrd="0" parTransId="{6628460E-63FE-E64F-8E00-1DAB0B512D7E}" sibTransId="{3E7D1A98-BAFD-6547-8F64-9AF23359A960}"/>
    <dgm:cxn modelId="{93BB5BE3-1BBA-B346-9C5F-778B1610D073}" srcId="{F130FD32-9CA7-AF49-B2AB-98C3E97B37C9}" destId="{5A5A5711-02B6-6647-9EE2-16BCB651F771}" srcOrd="2" destOrd="0" parTransId="{0127E816-E53B-6F40-92F9-7A14BE6EF995}" sibTransId="{F77FC369-6C44-3D42-957F-EF41B82096F3}"/>
    <dgm:cxn modelId="{683F26E5-EF26-7C48-9307-0DBFFA45766B}" type="presOf" srcId="{A25AA4C1-AC4A-F246-A45D-5933DCC7EE7A}" destId="{747F848C-D58B-D44D-8868-4C0822832ED1}" srcOrd="0" destOrd="0" presId="urn:microsoft.com/office/officeart/2005/8/layout/vList2"/>
    <dgm:cxn modelId="{D10E76E9-30F6-A545-BBA7-4ED933BB6FE3}" type="presOf" srcId="{5A5A5711-02B6-6647-9EE2-16BCB651F771}" destId="{D54A8E4F-ED5A-EE4F-AB03-E050D91691F8}" srcOrd="0" destOrd="0" presId="urn:microsoft.com/office/officeart/2005/8/layout/vList2"/>
    <dgm:cxn modelId="{DC8EF60F-53F0-7D42-B01A-E75FD26ED983}" type="presParOf" srcId="{7616F31F-208E-9A42-A45A-EA0EA76AC5BE}" destId="{7F78D466-4345-634D-A185-13A120E061B2}" srcOrd="0" destOrd="0" presId="urn:microsoft.com/office/officeart/2005/8/layout/vList2"/>
    <dgm:cxn modelId="{4C82D3C9-286E-DF47-BFEF-30F777CACA64}" type="presParOf" srcId="{7616F31F-208E-9A42-A45A-EA0EA76AC5BE}" destId="{93A887EB-5FFD-DC4A-9443-1A6061ED511F}" srcOrd="1" destOrd="0" presId="urn:microsoft.com/office/officeart/2005/8/layout/vList2"/>
    <dgm:cxn modelId="{2E1414B2-0E24-A64D-B8CA-6A30C17C0312}" type="presParOf" srcId="{7616F31F-208E-9A42-A45A-EA0EA76AC5BE}" destId="{32A7C293-E8C5-2A44-9964-0611EAB5109F}" srcOrd="2" destOrd="0" presId="urn:microsoft.com/office/officeart/2005/8/layout/vList2"/>
    <dgm:cxn modelId="{160E68F5-90AE-A44D-B105-0CD8C83514EE}" type="presParOf" srcId="{7616F31F-208E-9A42-A45A-EA0EA76AC5BE}" destId="{24628F1B-C92B-A34B-87EC-1E154C868A50}" srcOrd="3" destOrd="0" presId="urn:microsoft.com/office/officeart/2005/8/layout/vList2"/>
    <dgm:cxn modelId="{C76BD1CD-7C5A-244E-B850-5211BEA6ABD8}" type="presParOf" srcId="{7616F31F-208E-9A42-A45A-EA0EA76AC5BE}" destId="{D54A8E4F-ED5A-EE4F-AB03-E050D91691F8}" srcOrd="4" destOrd="0" presId="urn:microsoft.com/office/officeart/2005/8/layout/vList2"/>
    <dgm:cxn modelId="{A4317325-75E7-824C-B106-7184F5E2C786}" type="presParOf" srcId="{7616F31F-208E-9A42-A45A-EA0EA76AC5BE}" destId="{434F03B7-05DF-664C-A408-F76C0499D11C}" srcOrd="5" destOrd="0" presId="urn:microsoft.com/office/officeart/2005/8/layout/vList2"/>
    <dgm:cxn modelId="{1F81A9F4-8493-7943-8DD4-F348C6E922EB}" type="presParOf" srcId="{7616F31F-208E-9A42-A45A-EA0EA76AC5BE}" destId="{A9EE22F3-AD90-324F-A792-C6BE98F5C0D8}" srcOrd="6" destOrd="0" presId="urn:microsoft.com/office/officeart/2005/8/layout/vList2"/>
    <dgm:cxn modelId="{78948755-91A3-2F4D-8DCB-2840049E1115}" type="presParOf" srcId="{7616F31F-208E-9A42-A45A-EA0EA76AC5BE}" destId="{EAEC265C-2963-C149-A03F-014384B79582}" srcOrd="7" destOrd="0" presId="urn:microsoft.com/office/officeart/2005/8/layout/vList2"/>
    <dgm:cxn modelId="{5671984D-E8A3-4544-8C7D-CF49629C7FA5}" type="presParOf" srcId="{7616F31F-208E-9A42-A45A-EA0EA76AC5BE}" destId="{C0AFFD48-DDD8-9946-9565-F857D539D99E}" srcOrd="8" destOrd="0" presId="urn:microsoft.com/office/officeart/2005/8/layout/vList2"/>
    <dgm:cxn modelId="{E04A5E76-7DFE-A749-8E77-B8475E0CD8FF}" type="presParOf" srcId="{7616F31F-208E-9A42-A45A-EA0EA76AC5BE}" destId="{747F848C-D58B-D44D-8868-4C0822832ED1}" srcOrd="9" destOrd="0" presId="urn:microsoft.com/office/officeart/2005/8/layout/vList2"/>
    <dgm:cxn modelId="{FB365D83-08AF-654B-BE8B-6195388C334E}" type="presParOf" srcId="{7616F31F-208E-9A42-A45A-EA0EA76AC5BE}" destId="{B21A786D-9892-8649-A8EE-973BC5926EE1}" srcOrd="10" destOrd="0" presId="urn:microsoft.com/office/officeart/2005/8/layout/vList2"/>
    <dgm:cxn modelId="{B9476C30-8466-2D48-A90F-87A95E3BA18B}" type="presParOf" srcId="{7616F31F-208E-9A42-A45A-EA0EA76AC5BE}" destId="{D6BA3565-3E7A-B046-AACD-B405416FAF22}"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08FF2-CC1E-E742-AA11-B6A3C9DB1AE7}" type="doc">
      <dgm:prSet loTypeId="urn:microsoft.com/office/officeart/2005/8/layout/vList2" loCatId="icon" qsTypeId="urn:microsoft.com/office/officeart/2005/8/quickstyle/simple4" qsCatId="simple" csTypeId="urn:microsoft.com/office/officeart/2005/8/colors/accent1_2" csCatId="accent1" phldr="1"/>
      <dgm:spPr/>
      <dgm:t>
        <a:bodyPr/>
        <a:lstStyle/>
        <a:p>
          <a:endParaRPr lang="it-IT"/>
        </a:p>
      </dgm:t>
    </dgm:pt>
    <dgm:pt modelId="{252654C0-9DD7-AF48-ACC5-E723C54D8CBB}">
      <dgm:prSet/>
      <dgm:spPr/>
      <dgm:t>
        <a:bodyPr/>
        <a:lstStyle/>
        <a:p>
          <a:r>
            <a:rPr lang="en-US" b="0" i="0">
              <a:solidFill>
                <a:schemeClr val="tx1"/>
              </a:solidFill>
            </a:rPr>
            <a:t>Pour CPA : 1. Adapter les </a:t>
          </a:r>
          <a:r>
            <a:rPr lang="en-US" b="0" i="0" err="1">
              <a:solidFill>
                <a:schemeClr val="tx1"/>
              </a:solidFill>
            </a:rPr>
            <a:t>actuels</a:t>
          </a:r>
          <a:r>
            <a:rPr lang="en-US" b="0" i="0">
              <a:solidFill>
                <a:schemeClr val="tx1"/>
              </a:solidFill>
            </a:rPr>
            <a:t> documents </a:t>
          </a:r>
          <a:r>
            <a:rPr lang="en-US" b="0" i="0" err="1">
              <a:solidFill>
                <a:schemeClr val="tx1"/>
              </a:solidFill>
            </a:rPr>
            <a:t>pédagogiques</a:t>
          </a:r>
          <a:r>
            <a:rPr lang="en-US" b="0" i="0">
              <a:solidFill>
                <a:schemeClr val="tx1"/>
              </a:solidFill>
            </a:rPr>
            <a:t> </a:t>
          </a:r>
          <a:r>
            <a:rPr lang="en-US" b="0" i="0" err="1">
              <a:solidFill>
                <a:schemeClr val="tx1"/>
              </a:solidFill>
            </a:rPr>
            <a:t>en</a:t>
          </a:r>
          <a:r>
            <a:rPr lang="en-US" b="0" i="0">
              <a:solidFill>
                <a:schemeClr val="tx1"/>
              </a:solidFill>
            </a:rPr>
            <a:t> </a:t>
          </a:r>
          <a:r>
            <a:rPr lang="en-US" b="0" i="0" err="1">
              <a:solidFill>
                <a:schemeClr val="tx1"/>
              </a:solidFill>
            </a:rPr>
            <a:t>incluant</a:t>
          </a:r>
          <a:r>
            <a:rPr lang="en-US" b="0" i="0">
              <a:solidFill>
                <a:schemeClr val="tx1"/>
              </a:solidFill>
            </a:rPr>
            <a:t> les </a:t>
          </a:r>
          <a:r>
            <a:rPr lang="en-US" b="0" i="0" err="1">
              <a:solidFill>
                <a:schemeClr val="tx1"/>
              </a:solidFill>
            </a:rPr>
            <a:t>apprentissages</a:t>
          </a:r>
          <a:r>
            <a:rPr lang="en-US" b="0" i="0">
              <a:solidFill>
                <a:schemeClr val="tx1"/>
              </a:solidFill>
            </a:rPr>
            <a:t> </a:t>
          </a:r>
          <a:r>
            <a:rPr lang="en-US" b="0" i="0" err="1">
              <a:solidFill>
                <a:schemeClr val="tx1"/>
              </a:solidFill>
            </a:rPr>
            <a:t>liés</a:t>
          </a:r>
          <a:r>
            <a:rPr lang="en-US" b="0" i="0">
              <a:solidFill>
                <a:schemeClr val="tx1"/>
              </a:solidFill>
            </a:rPr>
            <a:t> </a:t>
          </a:r>
          <a:r>
            <a:rPr lang="en-US" b="0" i="0" err="1">
              <a:solidFill>
                <a:schemeClr val="tx1"/>
              </a:solidFill>
            </a:rPr>
            <a:t>à</a:t>
          </a:r>
          <a:r>
            <a:rPr lang="en-US" b="0" i="0">
              <a:solidFill>
                <a:schemeClr val="tx1"/>
              </a:solidFill>
            </a:rPr>
            <a:t> la </a:t>
          </a:r>
          <a:r>
            <a:rPr lang="en-US" b="0" i="0" err="1">
              <a:solidFill>
                <a:schemeClr val="tx1"/>
              </a:solidFill>
            </a:rPr>
            <a:t>période</a:t>
          </a:r>
          <a:r>
            <a:rPr lang="en-US" b="0" i="0">
              <a:solidFill>
                <a:schemeClr val="tx1"/>
              </a:solidFill>
            </a:rPr>
            <a:t> Covid ; 2. Adapter le </a:t>
          </a:r>
          <a:r>
            <a:rPr lang="en-US" b="0" i="0" err="1">
              <a:solidFill>
                <a:schemeClr val="tx1"/>
              </a:solidFill>
            </a:rPr>
            <a:t>dispositif</a:t>
          </a:r>
          <a:r>
            <a:rPr lang="en-US" b="0" i="0">
              <a:solidFill>
                <a:schemeClr val="tx1"/>
              </a:solidFill>
            </a:rPr>
            <a:t> de formation des </a:t>
          </a:r>
          <a:r>
            <a:rPr lang="en-US" b="0" i="0" err="1">
              <a:solidFill>
                <a:schemeClr val="tx1"/>
              </a:solidFill>
            </a:rPr>
            <a:t>formateurs</a:t>
          </a:r>
          <a:r>
            <a:rPr lang="en-US" b="0" i="0">
              <a:solidFill>
                <a:schemeClr val="tx1"/>
              </a:solidFill>
            </a:rPr>
            <a:t> </a:t>
          </a:r>
          <a:r>
            <a:rPr lang="en-US" b="0" i="0" err="1">
              <a:solidFill>
                <a:schemeClr val="tx1"/>
              </a:solidFill>
            </a:rPr>
            <a:t>d’enseignants</a:t>
          </a:r>
          <a:r>
            <a:rPr lang="en-US" b="0" i="0">
              <a:solidFill>
                <a:schemeClr val="tx1"/>
              </a:solidFill>
            </a:rPr>
            <a:t> ; 3- </a:t>
          </a:r>
          <a:r>
            <a:rPr lang="en-US" b="0" i="0" err="1">
              <a:solidFill>
                <a:schemeClr val="tx1"/>
              </a:solidFill>
            </a:rPr>
            <a:t>renforcer</a:t>
          </a:r>
          <a:r>
            <a:rPr lang="en-US" b="0" i="0">
              <a:solidFill>
                <a:schemeClr val="tx1"/>
              </a:solidFill>
            </a:rPr>
            <a:t> le </a:t>
          </a:r>
          <a:r>
            <a:rPr lang="en-US" b="0" i="0" err="1">
              <a:solidFill>
                <a:schemeClr val="tx1"/>
              </a:solidFill>
            </a:rPr>
            <a:t>rôle</a:t>
          </a:r>
          <a:r>
            <a:rPr lang="en-US" b="0" i="0">
              <a:solidFill>
                <a:schemeClr val="tx1"/>
              </a:solidFill>
            </a:rPr>
            <a:t> des </a:t>
          </a:r>
          <a:r>
            <a:rPr lang="en-US" b="0" i="0" err="1">
              <a:solidFill>
                <a:schemeClr val="tx1"/>
              </a:solidFill>
            </a:rPr>
            <a:t>équipes</a:t>
          </a:r>
          <a:r>
            <a:rPr lang="en-US" b="0" i="0">
              <a:solidFill>
                <a:schemeClr val="tx1"/>
              </a:solidFill>
            </a:rPr>
            <a:t> </a:t>
          </a:r>
          <a:r>
            <a:rPr lang="en-US" b="0" i="0" err="1">
              <a:solidFill>
                <a:schemeClr val="tx1"/>
              </a:solidFill>
            </a:rPr>
            <a:t>pédagogiques</a:t>
          </a:r>
          <a:r>
            <a:rPr lang="en-US" b="0" i="0">
              <a:solidFill>
                <a:schemeClr val="tx1"/>
              </a:solidFill>
            </a:rPr>
            <a:t> locales </a:t>
          </a:r>
          <a:r>
            <a:rPr lang="en-US" b="0" i="0" err="1">
              <a:solidFill>
                <a:schemeClr val="tx1"/>
              </a:solidFill>
            </a:rPr>
            <a:t>vers</a:t>
          </a:r>
          <a:r>
            <a:rPr lang="en-US" b="0" i="0">
              <a:solidFill>
                <a:schemeClr val="tx1"/>
              </a:solidFill>
            </a:rPr>
            <a:t> </a:t>
          </a:r>
          <a:r>
            <a:rPr lang="en-US" b="0" i="0" err="1">
              <a:solidFill>
                <a:schemeClr val="tx1"/>
              </a:solidFill>
            </a:rPr>
            <a:t>l’autonomie</a:t>
          </a:r>
          <a:endParaRPr lang="it-CH">
            <a:solidFill>
              <a:schemeClr val="tx1"/>
            </a:solidFill>
          </a:endParaRPr>
        </a:p>
      </dgm:t>
    </dgm:pt>
    <dgm:pt modelId="{927FEB1E-65C3-8146-ADDD-57C3D454B59E}" type="parTrans" cxnId="{80349623-8398-734E-9327-C47B5BE159BF}">
      <dgm:prSet/>
      <dgm:spPr/>
      <dgm:t>
        <a:bodyPr/>
        <a:lstStyle/>
        <a:p>
          <a:endParaRPr lang="it-IT"/>
        </a:p>
      </dgm:t>
    </dgm:pt>
    <dgm:pt modelId="{EBEF40F0-C20F-C949-A185-BBAC7A38C96A}" type="sibTrans" cxnId="{80349623-8398-734E-9327-C47B5BE159BF}">
      <dgm:prSet/>
      <dgm:spPr/>
      <dgm:t>
        <a:bodyPr/>
        <a:lstStyle/>
        <a:p>
          <a:endParaRPr lang="it-IT"/>
        </a:p>
      </dgm:t>
    </dgm:pt>
    <dgm:pt modelId="{1E886C60-3C31-4142-ACBA-E5AD08E693F4}">
      <dgm:prSet/>
      <dgm:spPr/>
      <dgm:t>
        <a:bodyPr/>
        <a:lstStyle/>
        <a:p>
          <a:r>
            <a:rPr lang="en-US" b="0" i="1"/>
            <a:t>Für CPA: 1. Anpassung der aktuellen Unterrichtsmaterialien unter Einbeziehung des Lernens im Zusammenhang mit der Covid-Periode; 2. Anpassung der Ausbildungsmaßnahmen für Lehrerausbilder; 3- Stärkung der Rolle der lokalen pädagogischen Teams auf dem Weg zur Autonomie.</a:t>
          </a:r>
          <a:endParaRPr lang="it-CH"/>
        </a:p>
      </dgm:t>
    </dgm:pt>
    <dgm:pt modelId="{0EB9FB7F-4AF4-4648-9EC4-6538B754BFD3}" type="parTrans" cxnId="{15581F0B-595E-C343-9DD7-E2B56DA462DD}">
      <dgm:prSet/>
      <dgm:spPr/>
      <dgm:t>
        <a:bodyPr/>
        <a:lstStyle/>
        <a:p>
          <a:endParaRPr lang="it-IT"/>
        </a:p>
      </dgm:t>
    </dgm:pt>
    <dgm:pt modelId="{8EBEE2C1-846F-D342-9B42-9F043B76BA97}" type="sibTrans" cxnId="{15581F0B-595E-C343-9DD7-E2B56DA462DD}">
      <dgm:prSet/>
      <dgm:spPr/>
      <dgm:t>
        <a:bodyPr/>
        <a:lstStyle/>
        <a:p>
          <a:endParaRPr lang="it-IT"/>
        </a:p>
      </dgm:t>
    </dgm:pt>
    <dgm:pt modelId="{0CCF3084-E90C-7547-A84B-A221794DEBD9}">
      <dgm:prSet/>
      <dgm:spPr/>
      <dgm:t>
        <a:bodyPr/>
        <a:lstStyle/>
        <a:p>
          <a:r>
            <a:rPr lang="en-US" b="0" i="0">
              <a:solidFill>
                <a:schemeClr val="tx1"/>
              </a:solidFill>
            </a:rPr>
            <a:t>In meiner Arbeit übernehmen/mit der RECI Arbeitsgruppe TTQE : Was könnten wir tun, um die explizite Reflexion über die Rolle von « guten » Lehrpersonen bei Mitgliedern zur stärken (Hilfsmittel?)</a:t>
          </a:r>
          <a:endParaRPr lang="it-CH">
            <a:solidFill>
              <a:schemeClr val="tx1"/>
            </a:solidFill>
          </a:endParaRPr>
        </a:p>
      </dgm:t>
    </dgm:pt>
    <dgm:pt modelId="{1C7DD7E5-08C9-134F-976B-2097D76360CC}" type="parTrans" cxnId="{4A2F0B16-E896-1448-827C-3A3B5A9B9B40}">
      <dgm:prSet/>
      <dgm:spPr/>
      <dgm:t>
        <a:bodyPr/>
        <a:lstStyle/>
        <a:p>
          <a:endParaRPr lang="it-IT"/>
        </a:p>
      </dgm:t>
    </dgm:pt>
    <dgm:pt modelId="{12BB19DC-C96C-2144-8989-7969EB543B7B}" type="sibTrans" cxnId="{4A2F0B16-E896-1448-827C-3A3B5A9B9B40}">
      <dgm:prSet/>
      <dgm:spPr/>
      <dgm:t>
        <a:bodyPr/>
        <a:lstStyle/>
        <a:p>
          <a:endParaRPr lang="it-IT"/>
        </a:p>
      </dgm:t>
    </dgm:pt>
    <dgm:pt modelId="{624E0467-C7FE-E046-8C76-18A9DA5AD910}">
      <dgm:prSet/>
      <dgm:spPr/>
      <dgm:t>
        <a:bodyPr/>
        <a:lstStyle/>
        <a:p>
          <a:r>
            <a:rPr lang="en-US" b="0" i="1"/>
            <a:t>Dans mon travail/avec le groupe de travail RECI TTQE : Que pourrions-nous faire pour renforcer la réflexion explicite sur le rôle des " bons " enseignants auprès des membres (outils ?)</a:t>
          </a:r>
          <a:endParaRPr lang="it-CH"/>
        </a:p>
      </dgm:t>
    </dgm:pt>
    <dgm:pt modelId="{8E0B807D-83E4-0A41-9918-5C32769555EE}" type="parTrans" cxnId="{1A71AFB9-F2A7-F144-818B-97D6705A0A7B}">
      <dgm:prSet/>
      <dgm:spPr/>
      <dgm:t>
        <a:bodyPr/>
        <a:lstStyle/>
        <a:p>
          <a:endParaRPr lang="it-IT"/>
        </a:p>
      </dgm:t>
    </dgm:pt>
    <dgm:pt modelId="{8FA29EC0-B5D4-E040-B82C-1562752EDCB8}" type="sibTrans" cxnId="{1A71AFB9-F2A7-F144-818B-97D6705A0A7B}">
      <dgm:prSet/>
      <dgm:spPr/>
      <dgm:t>
        <a:bodyPr/>
        <a:lstStyle/>
        <a:p>
          <a:endParaRPr lang="it-IT"/>
        </a:p>
      </dgm:t>
    </dgm:pt>
    <dgm:pt modelId="{09AAF78F-9070-F54E-9256-924D9C5C2BD5}">
      <dgm:prSet/>
      <dgm:spPr/>
      <dgm:t>
        <a:bodyPr/>
        <a:lstStyle/>
        <a:p>
          <a:r>
            <a:rPr lang="en-US" b="0" i="0">
              <a:solidFill>
                <a:schemeClr val="tx1"/>
              </a:solidFill>
            </a:rPr>
            <a:t>Former les enseignantes à l’autonomisation de leurs élèves/étudiant-es</a:t>
          </a:r>
          <a:endParaRPr lang="it-CH">
            <a:solidFill>
              <a:schemeClr val="tx1"/>
            </a:solidFill>
          </a:endParaRPr>
        </a:p>
      </dgm:t>
    </dgm:pt>
    <dgm:pt modelId="{2C75D87B-23F2-7943-8A32-29BD56E72753}" type="parTrans" cxnId="{56ADD08A-64FE-4A46-BA54-F20C7CEB6CA7}">
      <dgm:prSet/>
      <dgm:spPr/>
      <dgm:t>
        <a:bodyPr/>
        <a:lstStyle/>
        <a:p>
          <a:endParaRPr lang="it-IT"/>
        </a:p>
      </dgm:t>
    </dgm:pt>
    <dgm:pt modelId="{6E533A83-8581-F443-B072-045392BD1E54}" type="sibTrans" cxnId="{56ADD08A-64FE-4A46-BA54-F20C7CEB6CA7}">
      <dgm:prSet/>
      <dgm:spPr/>
      <dgm:t>
        <a:bodyPr/>
        <a:lstStyle/>
        <a:p>
          <a:endParaRPr lang="it-IT"/>
        </a:p>
      </dgm:t>
    </dgm:pt>
    <dgm:pt modelId="{4D47FFB0-0E93-9041-B922-9C09D461BE4F}">
      <dgm:prSet/>
      <dgm:spPr/>
      <dgm:t>
        <a:bodyPr/>
        <a:lstStyle/>
        <a:p>
          <a:r>
            <a:rPr lang="en-US" b="0" i="1"/>
            <a:t>Lehrerinnen und Lehrer in der Befähigung ihrer Schülerinnen und Schüler/Studentinnen und Studenten ausbilden</a:t>
          </a:r>
          <a:endParaRPr lang="it-CH"/>
        </a:p>
      </dgm:t>
    </dgm:pt>
    <dgm:pt modelId="{89E6D126-3B06-6E44-9E93-74D8FA9C70C6}" type="parTrans" cxnId="{5A97C4F5-FA9A-9548-8187-119D1899545C}">
      <dgm:prSet/>
      <dgm:spPr/>
      <dgm:t>
        <a:bodyPr/>
        <a:lstStyle/>
        <a:p>
          <a:endParaRPr lang="it-IT"/>
        </a:p>
      </dgm:t>
    </dgm:pt>
    <dgm:pt modelId="{6CD0B5DD-8F71-884F-AE03-138FF86D0C33}" type="sibTrans" cxnId="{5A97C4F5-FA9A-9548-8187-119D1899545C}">
      <dgm:prSet/>
      <dgm:spPr/>
      <dgm:t>
        <a:bodyPr/>
        <a:lstStyle/>
        <a:p>
          <a:endParaRPr lang="it-IT"/>
        </a:p>
      </dgm:t>
    </dgm:pt>
    <dgm:pt modelId="{484F0266-7997-BC4E-94E7-4FF77C08F51F}">
      <dgm:prSet/>
      <dgm:spPr/>
      <dgm:t>
        <a:bodyPr/>
        <a:lstStyle/>
        <a:p>
          <a:r>
            <a:rPr lang="en-US" b="0" i="0">
              <a:solidFill>
                <a:schemeClr val="tx1"/>
              </a:solidFill>
            </a:rPr>
            <a:t>Follow-up + evaluation of the quality of the adapted activities (impact?)</a:t>
          </a:r>
          <a:endParaRPr lang="it-CH">
            <a:solidFill>
              <a:schemeClr val="tx1"/>
            </a:solidFill>
          </a:endParaRPr>
        </a:p>
      </dgm:t>
    </dgm:pt>
    <dgm:pt modelId="{CC794C7D-4A91-824A-BCAD-98F6726901C8}" type="parTrans" cxnId="{92004072-F118-B64C-BD29-2F2CDD9956B8}">
      <dgm:prSet/>
      <dgm:spPr/>
      <dgm:t>
        <a:bodyPr/>
        <a:lstStyle/>
        <a:p>
          <a:endParaRPr lang="it-IT"/>
        </a:p>
      </dgm:t>
    </dgm:pt>
    <dgm:pt modelId="{4D31EC76-1B0C-304A-A686-D18262D3F8A9}" type="sibTrans" cxnId="{92004072-F118-B64C-BD29-2F2CDD9956B8}">
      <dgm:prSet/>
      <dgm:spPr/>
      <dgm:t>
        <a:bodyPr/>
        <a:lstStyle/>
        <a:p>
          <a:endParaRPr lang="it-IT"/>
        </a:p>
      </dgm:t>
    </dgm:pt>
    <dgm:pt modelId="{8DCD83E3-B939-A440-B225-519EDB477CE9}">
      <dgm:prSet/>
      <dgm:spPr/>
      <dgm:t>
        <a:bodyPr/>
        <a:lstStyle/>
        <a:p>
          <a:r>
            <a:rPr lang="en-US" b="0" i="1"/>
            <a:t>Follow-up + Bewertung der Qualität der angepassten Aktivitäten (Auswirkungen?)</a:t>
          </a:r>
          <a:endParaRPr lang="it-CH"/>
        </a:p>
      </dgm:t>
    </dgm:pt>
    <dgm:pt modelId="{C1F793DB-887F-EE4C-A0EC-14E2E006E28E}" type="parTrans" cxnId="{B58E79A5-7B2C-B44D-9362-6942C015B729}">
      <dgm:prSet/>
      <dgm:spPr/>
      <dgm:t>
        <a:bodyPr/>
        <a:lstStyle/>
        <a:p>
          <a:endParaRPr lang="it-IT"/>
        </a:p>
      </dgm:t>
    </dgm:pt>
    <dgm:pt modelId="{F7BC5B02-C663-0449-96FF-779B5F44812E}" type="sibTrans" cxnId="{B58E79A5-7B2C-B44D-9362-6942C015B729}">
      <dgm:prSet/>
      <dgm:spPr/>
      <dgm:t>
        <a:bodyPr/>
        <a:lstStyle/>
        <a:p>
          <a:endParaRPr lang="it-IT"/>
        </a:p>
      </dgm:t>
    </dgm:pt>
    <dgm:pt modelId="{769B7E6F-2B40-FC4A-9317-7A1A175422FD}">
      <dgm:prSet/>
      <dgm:spPr/>
      <dgm:t>
        <a:bodyPr/>
        <a:lstStyle/>
        <a:p>
          <a:r>
            <a:rPr lang="en-US" b="0" i="0">
              <a:solidFill>
                <a:schemeClr val="tx1"/>
              </a:solidFill>
            </a:rPr>
            <a:t>Advocate for improved training and employment conditions for teachers (post-covid reforms for a more resilient education system)</a:t>
          </a:r>
          <a:endParaRPr lang="it-CH">
            <a:solidFill>
              <a:schemeClr val="tx1"/>
            </a:solidFill>
          </a:endParaRPr>
        </a:p>
      </dgm:t>
    </dgm:pt>
    <dgm:pt modelId="{330DD10E-D0C3-8E43-8FEC-BB1DB8297442}" type="parTrans" cxnId="{BE364181-1CAB-414E-A1C1-CC2B96ED60CD}">
      <dgm:prSet/>
      <dgm:spPr/>
      <dgm:t>
        <a:bodyPr/>
        <a:lstStyle/>
        <a:p>
          <a:endParaRPr lang="it-IT"/>
        </a:p>
      </dgm:t>
    </dgm:pt>
    <dgm:pt modelId="{2DBA3CB8-1EBF-DC4A-8737-B9480920DFCB}" type="sibTrans" cxnId="{BE364181-1CAB-414E-A1C1-CC2B96ED60CD}">
      <dgm:prSet/>
      <dgm:spPr/>
      <dgm:t>
        <a:bodyPr/>
        <a:lstStyle/>
        <a:p>
          <a:endParaRPr lang="it-IT"/>
        </a:p>
      </dgm:t>
    </dgm:pt>
    <dgm:pt modelId="{DAB9E26D-2DE4-A648-A266-ED3E05C8EDFA}">
      <dgm:prSet/>
      <dgm:spPr/>
      <dgm:t>
        <a:bodyPr/>
        <a:lstStyle/>
        <a:p>
          <a:r>
            <a:rPr lang="en-US" b="0" i="1"/>
            <a:t>Eintreten für bessere Ausbildungs- und Beschäftigungsbedingungen für Lehrer (Post-Covid-Reformen für ein widerstandsfähigeres Bildungssystem)</a:t>
          </a:r>
          <a:endParaRPr lang="it-CH"/>
        </a:p>
      </dgm:t>
    </dgm:pt>
    <dgm:pt modelId="{B12504D6-F1C8-424D-9C8A-123C43E6B14F}" type="parTrans" cxnId="{BEC14A9E-A7DF-0947-A8FB-E49ED56B5993}">
      <dgm:prSet/>
      <dgm:spPr/>
      <dgm:t>
        <a:bodyPr/>
        <a:lstStyle/>
        <a:p>
          <a:endParaRPr lang="it-IT"/>
        </a:p>
      </dgm:t>
    </dgm:pt>
    <dgm:pt modelId="{A497B137-2502-DF45-A0B0-95011537A692}" type="sibTrans" cxnId="{BEC14A9E-A7DF-0947-A8FB-E49ED56B5993}">
      <dgm:prSet/>
      <dgm:spPr/>
      <dgm:t>
        <a:bodyPr/>
        <a:lstStyle/>
        <a:p>
          <a:endParaRPr lang="it-IT"/>
        </a:p>
      </dgm:t>
    </dgm:pt>
    <dgm:pt modelId="{18BE7A44-118F-1B46-90BF-33ED9B16323F}" type="pres">
      <dgm:prSet presAssocID="{8F808FF2-CC1E-E742-AA11-B6A3C9DB1AE7}" presName="linear" presStyleCnt="0">
        <dgm:presLayoutVars>
          <dgm:animLvl val="lvl"/>
          <dgm:resizeHandles val="exact"/>
        </dgm:presLayoutVars>
      </dgm:prSet>
      <dgm:spPr/>
    </dgm:pt>
    <dgm:pt modelId="{5FB1CF1A-B9E6-6F49-8F1C-10A8B643DCD0}" type="pres">
      <dgm:prSet presAssocID="{252654C0-9DD7-AF48-ACC5-E723C54D8CBB}" presName="parentText" presStyleLbl="node1" presStyleIdx="0" presStyleCnt="5" custLinFactY="-7661" custLinFactNeighborX="193" custLinFactNeighborY="-100000">
        <dgm:presLayoutVars>
          <dgm:chMax val="0"/>
          <dgm:bulletEnabled val="1"/>
        </dgm:presLayoutVars>
      </dgm:prSet>
      <dgm:spPr/>
    </dgm:pt>
    <dgm:pt modelId="{4F6E380D-65F1-AA4E-97E3-D8F75FDF47D8}" type="pres">
      <dgm:prSet presAssocID="{252654C0-9DD7-AF48-ACC5-E723C54D8CBB}" presName="childText" presStyleLbl="revTx" presStyleIdx="0" presStyleCnt="5" custLinFactNeighborX="96" custLinFactNeighborY="-48136">
        <dgm:presLayoutVars>
          <dgm:bulletEnabled val="1"/>
        </dgm:presLayoutVars>
      </dgm:prSet>
      <dgm:spPr/>
    </dgm:pt>
    <dgm:pt modelId="{D299583C-65A5-104A-9EBB-BCE7C234DBD7}" type="pres">
      <dgm:prSet presAssocID="{0CCF3084-E90C-7547-A84B-A221794DEBD9}" presName="parentText" presStyleLbl="node1" presStyleIdx="1" presStyleCnt="5" custLinFactNeighborX="289" custLinFactNeighborY="-62645">
        <dgm:presLayoutVars>
          <dgm:chMax val="0"/>
          <dgm:bulletEnabled val="1"/>
        </dgm:presLayoutVars>
      </dgm:prSet>
      <dgm:spPr/>
    </dgm:pt>
    <dgm:pt modelId="{27B47BC9-F03C-AC40-A463-E2AC0D385705}" type="pres">
      <dgm:prSet presAssocID="{0CCF3084-E90C-7547-A84B-A221794DEBD9}" presName="childText" presStyleLbl="revTx" presStyleIdx="1" presStyleCnt="5" custLinFactNeighborX="96" custLinFactNeighborY="-15861">
        <dgm:presLayoutVars>
          <dgm:bulletEnabled val="1"/>
        </dgm:presLayoutVars>
      </dgm:prSet>
      <dgm:spPr/>
    </dgm:pt>
    <dgm:pt modelId="{ACC9C419-FBC5-6A4B-BBCC-058F3299207F}" type="pres">
      <dgm:prSet presAssocID="{09AAF78F-9070-F54E-9256-924D9C5C2BD5}" presName="parentText" presStyleLbl="node1" presStyleIdx="2" presStyleCnt="5" custLinFactNeighborY="-17839">
        <dgm:presLayoutVars>
          <dgm:chMax val="0"/>
          <dgm:bulletEnabled val="1"/>
        </dgm:presLayoutVars>
      </dgm:prSet>
      <dgm:spPr/>
    </dgm:pt>
    <dgm:pt modelId="{7B719F76-122E-9942-8C6C-743A17B339E9}" type="pres">
      <dgm:prSet presAssocID="{09AAF78F-9070-F54E-9256-924D9C5C2BD5}" presName="childText" presStyleLbl="revTx" presStyleIdx="2" presStyleCnt="5" custLinFactNeighborX="96" custLinFactNeighborY="11449">
        <dgm:presLayoutVars>
          <dgm:bulletEnabled val="1"/>
        </dgm:presLayoutVars>
      </dgm:prSet>
      <dgm:spPr/>
    </dgm:pt>
    <dgm:pt modelId="{565A54B3-E620-DA4B-AACD-CBDFAEBFE74D}" type="pres">
      <dgm:prSet presAssocID="{484F0266-7997-BC4E-94E7-4FF77C08F51F}" presName="parentText" presStyleLbl="node1" presStyleIdx="3" presStyleCnt="5" custLinFactNeighborX="193" custLinFactNeighborY="35674">
        <dgm:presLayoutVars>
          <dgm:chMax val="0"/>
          <dgm:bulletEnabled val="1"/>
        </dgm:presLayoutVars>
      </dgm:prSet>
      <dgm:spPr/>
    </dgm:pt>
    <dgm:pt modelId="{724CD090-B141-E643-948E-789FBA3689FA}" type="pres">
      <dgm:prSet presAssocID="{484F0266-7997-BC4E-94E7-4FF77C08F51F}" presName="childText" presStyleLbl="revTx" presStyleIdx="3" presStyleCnt="5" custLinFactNeighborY="28882">
        <dgm:presLayoutVars>
          <dgm:bulletEnabled val="1"/>
        </dgm:presLayoutVars>
      </dgm:prSet>
      <dgm:spPr/>
    </dgm:pt>
    <dgm:pt modelId="{A64282A9-21B7-C542-9AA6-FD679B462DD9}" type="pres">
      <dgm:prSet presAssocID="{769B7E6F-2B40-FC4A-9317-7A1A175422FD}" presName="parentText" presStyleLbl="node1" presStyleIdx="4" presStyleCnt="5" custLinFactNeighborY="64988">
        <dgm:presLayoutVars>
          <dgm:chMax val="0"/>
          <dgm:bulletEnabled val="1"/>
        </dgm:presLayoutVars>
      </dgm:prSet>
      <dgm:spPr/>
    </dgm:pt>
    <dgm:pt modelId="{04952034-B550-4A4B-9510-92061E428299}" type="pres">
      <dgm:prSet presAssocID="{769B7E6F-2B40-FC4A-9317-7A1A175422FD}" presName="childText" presStyleLbl="revTx" presStyleIdx="4" presStyleCnt="5" custLinFactNeighborY="45092">
        <dgm:presLayoutVars>
          <dgm:bulletEnabled val="1"/>
        </dgm:presLayoutVars>
      </dgm:prSet>
      <dgm:spPr/>
    </dgm:pt>
  </dgm:ptLst>
  <dgm:cxnLst>
    <dgm:cxn modelId="{15581F0B-595E-C343-9DD7-E2B56DA462DD}" srcId="{252654C0-9DD7-AF48-ACC5-E723C54D8CBB}" destId="{1E886C60-3C31-4142-ACBA-E5AD08E693F4}" srcOrd="0" destOrd="0" parTransId="{0EB9FB7F-4AF4-4648-9EC4-6538B754BFD3}" sibTransId="{8EBEE2C1-846F-D342-9B42-9F043B76BA97}"/>
    <dgm:cxn modelId="{4A2F0B16-E896-1448-827C-3A3B5A9B9B40}" srcId="{8F808FF2-CC1E-E742-AA11-B6A3C9DB1AE7}" destId="{0CCF3084-E90C-7547-A84B-A221794DEBD9}" srcOrd="1" destOrd="0" parTransId="{1C7DD7E5-08C9-134F-976B-2097D76360CC}" sibTransId="{12BB19DC-C96C-2144-8989-7969EB543B7B}"/>
    <dgm:cxn modelId="{80349623-8398-734E-9327-C47B5BE159BF}" srcId="{8F808FF2-CC1E-E742-AA11-B6A3C9DB1AE7}" destId="{252654C0-9DD7-AF48-ACC5-E723C54D8CBB}" srcOrd="0" destOrd="0" parTransId="{927FEB1E-65C3-8146-ADDD-57C3D454B59E}" sibTransId="{EBEF40F0-C20F-C949-A185-BBAC7A38C96A}"/>
    <dgm:cxn modelId="{01C17D32-B79C-EF4D-AD23-4DD347527E5B}" type="presOf" srcId="{769B7E6F-2B40-FC4A-9317-7A1A175422FD}" destId="{A64282A9-21B7-C542-9AA6-FD679B462DD9}" srcOrd="0" destOrd="0" presId="urn:microsoft.com/office/officeart/2005/8/layout/vList2"/>
    <dgm:cxn modelId="{C1F1E642-0732-C94A-AAE6-5375393FF872}" type="presOf" srcId="{4D47FFB0-0E93-9041-B922-9C09D461BE4F}" destId="{7B719F76-122E-9942-8C6C-743A17B339E9}" srcOrd="0" destOrd="0" presId="urn:microsoft.com/office/officeart/2005/8/layout/vList2"/>
    <dgm:cxn modelId="{9278184D-20EB-E047-A748-8939C4C9CD7B}" type="presOf" srcId="{0CCF3084-E90C-7547-A84B-A221794DEBD9}" destId="{D299583C-65A5-104A-9EBB-BCE7C234DBD7}" srcOrd="0" destOrd="0" presId="urn:microsoft.com/office/officeart/2005/8/layout/vList2"/>
    <dgm:cxn modelId="{13A97459-CDFB-DB45-ADD4-03534ECE2948}" type="presOf" srcId="{09AAF78F-9070-F54E-9256-924D9C5C2BD5}" destId="{ACC9C419-FBC5-6A4B-BBCC-058F3299207F}" srcOrd="0" destOrd="0" presId="urn:microsoft.com/office/officeart/2005/8/layout/vList2"/>
    <dgm:cxn modelId="{8440C969-8B46-CD41-AB78-E2848A60B0FF}" type="presOf" srcId="{1E886C60-3C31-4142-ACBA-E5AD08E693F4}" destId="{4F6E380D-65F1-AA4E-97E3-D8F75FDF47D8}" srcOrd="0" destOrd="0" presId="urn:microsoft.com/office/officeart/2005/8/layout/vList2"/>
    <dgm:cxn modelId="{92004072-F118-B64C-BD29-2F2CDD9956B8}" srcId="{8F808FF2-CC1E-E742-AA11-B6A3C9DB1AE7}" destId="{484F0266-7997-BC4E-94E7-4FF77C08F51F}" srcOrd="3" destOrd="0" parTransId="{CC794C7D-4A91-824A-BCAD-98F6726901C8}" sibTransId="{4D31EC76-1B0C-304A-A686-D18262D3F8A9}"/>
    <dgm:cxn modelId="{2B1D6F76-86A5-CC4F-967C-C10BFEB0AD51}" type="presOf" srcId="{8DCD83E3-B939-A440-B225-519EDB477CE9}" destId="{724CD090-B141-E643-948E-789FBA3689FA}" srcOrd="0" destOrd="0" presId="urn:microsoft.com/office/officeart/2005/8/layout/vList2"/>
    <dgm:cxn modelId="{BE364181-1CAB-414E-A1C1-CC2B96ED60CD}" srcId="{8F808FF2-CC1E-E742-AA11-B6A3C9DB1AE7}" destId="{769B7E6F-2B40-FC4A-9317-7A1A175422FD}" srcOrd="4" destOrd="0" parTransId="{330DD10E-D0C3-8E43-8FEC-BB1DB8297442}" sibTransId="{2DBA3CB8-1EBF-DC4A-8737-B9480920DFCB}"/>
    <dgm:cxn modelId="{A7C9BD8A-396F-9343-885F-C12080A38C75}" type="presOf" srcId="{624E0467-C7FE-E046-8C76-18A9DA5AD910}" destId="{27B47BC9-F03C-AC40-A463-E2AC0D385705}" srcOrd="0" destOrd="0" presId="urn:microsoft.com/office/officeart/2005/8/layout/vList2"/>
    <dgm:cxn modelId="{56ADD08A-64FE-4A46-BA54-F20C7CEB6CA7}" srcId="{8F808FF2-CC1E-E742-AA11-B6A3C9DB1AE7}" destId="{09AAF78F-9070-F54E-9256-924D9C5C2BD5}" srcOrd="2" destOrd="0" parTransId="{2C75D87B-23F2-7943-8A32-29BD56E72753}" sibTransId="{6E533A83-8581-F443-B072-045392BD1E54}"/>
    <dgm:cxn modelId="{BEC14A9E-A7DF-0947-A8FB-E49ED56B5993}" srcId="{769B7E6F-2B40-FC4A-9317-7A1A175422FD}" destId="{DAB9E26D-2DE4-A648-A266-ED3E05C8EDFA}" srcOrd="0" destOrd="0" parTransId="{B12504D6-F1C8-424D-9C8A-123C43E6B14F}" sibTransId="{A497B137-2502-DF45-A0B0-95011537A692}"/>
    <dgm:cxn modelId="{B58E79A5-7B2C-B44D-9362-6942C015B729}" srcId="{484F0266-7997-BC4E-94E7-4FF77C08F51F}" destId="{8DCD83E3-B939-A440-B225-519EDB477CE9}" srcOrd="0" destOrd="0" parTransId="{C1F793DB-887F-EE4C-A0EC-14E2E006E28E}" sibTransId="{F7BC5B02-C663-0449-96FF-779B5F44812E}"/>
    <dgm:cxn modelId="{0A0041AF-987F-1646-AD74-B80CF6542028}" type="presOf" srcId="{252654C0-9DD7-AF48-ACC5-E723C54D8CBB}" destId="{5FB1CF1A-B9E6-6F49-8F1C-10A8B643DCD0}" srcOrd="0" destOrd="0" presId="urn:microsoft.com/office/officeart/2005/8/layout/vList2"/>
    <dgm:cxn modelId="{1A71AFB9-F2A7-F144-818B-97D6705A0A7B}" srcId="{0CCF3084-E90C-7547-A84B-A221794DEBD9}" destId="{624E0467-C7FE-E046-8C76-18A9DA5AD910}" srcOrd="0" destOrd="0" parTransId="{8E0B807D-83E4-0A41-9918-5C32769555EE}" sibTransId="{8FA29EC0-B5D4-E040-B82C-1562752EDCB8}"/>
    <dgm:cxn modelId="{00907BD0-2163-BA4D-BE38-7FF4C7CA2E6E}" type="presOf" srcId="{484F0266-7997-BC4E-94E7-4FF77C08F51F}" destId="{565A54B3-E620-DA4B-AACD-CBDFAEBFE74D}" srcOrd="0" destOrd="0" presId="urn:microsoft.com/office/officeart/2005/8/layout/vList2"/>
    <dgm:cxn modelId="{889F2AD3-D7D3-B642-9E02-6FED4DBFFC73}" type="presOf" srcId="{DAB9E26D-2DE4-A648-A266-ED3E05C8EDFA}" destId="{04952034-B550-4A4B-9510-92061E428299}" srcOrd="0" destOrd="0" presId="urn:microsoft.com/office/officeart/2005/8/layout/vList2"/>
    <dgm:cxn modelId="{5A4A5BD8-FC8F-A44F-A1E9-92CF939EE6B7}" type="presOf" srcId="{8F808FF2-CC1E-E742-AA11-B6A3C9DB1AE7}" destId="{18BE7A44-118F-1B46-90BF-33ED9B16323F}" srcOrd="0" destOrd="0" presId="urn:microsoft.com/office/officeart/2005/8/layout/vList2"/>
    <dgm:cxn modelId="{5A97C4F5-FA9A-9548-8187-119D1899545C}" srcId="{09AAF78F-9070-F54E-9256-924D9C5C2BD5}" destId="{4D47FFB0-0E93-9041-B922-9C09D461BE4F}" srcOrd="0" destOrd="0" parTransId="{89E6D126-3B06-6E44-9E93-74D8FA9C70C6}" sibTransId="{6CD0B5DD-8F71-884F-AE03-138FF86D0C33}"/>
    <dgm:cxn modelId="{9FD7BA98-8D49-2141-A886-AA82BFEFDFB2}" type="presParOf" srcId="{18BE7A44-118F-1B46-90BF-33ED9B16323F}" destId="{5FB1CF1A-B9E6-6F49-8F1C-10A8B643DCD0}" srcOrd="0" destOrd="0" presId="urn:microsoft.com/office/officeart/2005/8/layout/vList2"/>
    <dgm:cxn modelId="{DED2A0A5-E10E-C346-B042-59E87C348E8B}" type="presParOf" srcId="{18BE7A44-118F-1B46-90BF-33ED9B16323F}" destId="{4F6E380D-65F1-AA4E-97E3-D8F75FDF47D8}" srcOrd="1" destOrd="0" presId="urn:microsoft.com/office/officeart/2005/8/layout/vList2"/>
    <dgm:cxn modelId="{45156927-8D77-6248-A6EC-4D4017A550B8}" type="presParOf" srcId="{18BE7A44-118F-1B46-90BF-33ED9B16323F}" destId="{D299583C-65A5-104A-9EBB-BCE7C234DBD7}" srcOrd="2" destOrd="0" presId="urn:microsoft.com/office/officeart/2005/8/layout/vList2"/>
    <dgm:cxn modelId="{F2B9EDA3-C4F1-3244-AF06-FA0C08361C56}" type="presParOf" srcId="{18BE7A44-118F-1B46-90BF-33ED9B16323F}" destId="{27B47BC9-F03C-AC40-A463-E2AC0D385705}" srcOrd="3" destOrd="0" presId="urn:microsoft.com/office/officeart/2005/8/layout/vList2"/>
    <dgm:cxn modelId="{C42BC9A9-35D9-5B45-8829-900781888D54}" type="presParOf" srcId="{18BE7A44-118F-1B46-90BF-33ED9B16323F}" destId="{ACC9C419-FBC5-6A4B-BBCC-058F3299207F}" srcOrd="4" destOrd="0" presId="urn:microsoft.com/office/officeart/2005/8/layout/vList2"/>
    <dgm:cxn modelId="{91885EA7-E84C-A54E-AA83-5E08671E2808}" type="presParOf" srcId="{18BE7A44-118F-1B46-90BF-33ED9B16323F}" destId="{7B719F76-122E-9942-8C6C-743A17B339E9}" srcOrd="5" destOrd="0" presId="urn:microsoft.com/office/officeart/2005/8/layout/vList2"/>
    <dgm:cxn modelId="{53EC2D21-950A-B644-95A5-E5013C1A77E4}" type="presParOf" srcId="{18BE7A44-118F-1B46-90BF-33ED9B16323F}" destId="{565A54B3-E620-DA4B-AACD-CBDFAEBFE74D}" srcOrd="6" destOrd="0" presId="urn:microsoft.com/office/officeart/2005/8/layout/vList2"/>
    <dgm:cxn modelId="{C6B1976C-CE93-AF46-B2F7-5B7EDB025B3A}" type="presParOf" srcId="{18BE7A44-118F-1B46-90BF-33ED9B16323F}" destId="{724CD090-B141-E643-948E-789FBA3689FA}" srcOrd="7" destOrd="0" presId="urn:microsoft.com/office/officeart/2005/8/layout/vList2"/>
    <dgm:cxn modelId="{E8142CA0-2851-944D-A3EC-4B31F0185FAB}" type="presParOf" srcId="{18BE7A44-118F-1B46-90BF-33ED9B16323F}" destId="{A64282A9-21B7-C542-9AA6-FD679B462DD9}" srcOrd="8" destOrd="0" presId="urn:microsoft.com/office/officeart/2005/8/layout/vList2"/>
    <dgm:cxn modelId="{3FFCBCDE-60D0-784A-A0FA-92DF6603BCBD}" type="presParOf" srcId="{18BE7A44-118F-1B46-90BF-33ED9B16323F}" destId="{04952034-B550-4A4B-9510-92061E428299}"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87A95-A115-41A9-92A7-B6CE212C2050}">
      <dsp:nvSpPr>
        <dsp:cNvPr id="0" name=""/>
        <dsp:cNvSpPr/>
      </dsp:nvSpPr>
      <dsp:spPr>
        <a:xfrm>
          <a:off x="314521" y="609906"/>
          <a:ext cx="970400" cy="970400"/>
        </a:xfrm>
        <a:prstGeom prst="ellipse">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EBF5676-2AF2-42DF-AFF0-967F9317BC15}">
      <dsp:nvSpPr>
        <dsp:cNvPr id="0" name=""/>
        <dsp:cNvSpPr/>
      </dsp:nvSpPr>
      <dsp:spPr>
        <a:xfrm>
          <a:off x="521328" y="816712"/>
          <a:ext cx="556787" cy="556787"/>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384192-276C-4CA0-8A00-B83B63F2DBCA}">
      <dsp:nvSpPr>
        <dsp:cNvPr id="0" name=""/>
        <dsp:cNvSpPr/>
      </dsp:nvSpPr>
      <dsp:spPr>
        <a:xfrm>
          <a:off x="150762" y="1925221"/>
          <a:ext cx="1590820" cy="715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it-CH" sz="1200" b="0" i="0" kern="1200">
              <a:latin typeface="Calibri Light" panose="020F0302020204030204" pitchFamily="34" charset="0"/>
              <a:cs typeface="Calibri Light" panose="020F0302020204030204" pitchFamily="34" charset="0"/>
            </a:rPr>
            <a:t>Résumé I Zusammenfassung </a:t>
          </a:r>
        </a:p>
        <a:p>
          <a:pPr marL="0" lvl="0" indent="0" algn="ctr" defTabSz="533400">
            <a:lnSpc>
              <a:spcPct val="100000"/>
            </a:lnSpc>
            <a:spcBef>
              <a:spcPct val="0"/>
            </a:spcBef>
            <a:spcAft>
              <a:spcPct val="35000"/>
            </a:spcAft>
            <a:buNone/>
            <a:defRPr cap="all"/>
          </a:pPr>
          <a:r>
            <a:rPr lang="it-CH" sz="1200" b="0" i="0" kern="1200" cap="none">
              <a:latin typeface="Calibri Light" panose="020F0302020204030204" pitchFamily="34" charset="0"/>
              <a:cs typeface="Calibri Light" panose="020F0302020204030204" pitchFamily="34" charset="0"/>
            </a:rPr>
            <a:t>(SLIDE 3) </a:t>
          </a:r>
          <a:endParaRPr lang="it-CH" sz="1200" b="0" i="0" kern="1200">
            <a:latin typeface="Calibri Light" panose="020F0302020204030204" pitchFamily="34" charset="0"/>
            <a:cs typeface="Calibri Light" panose="020F0302020204030204" pitchFamily="34" charset="0"/>
          </a:endParaRPr>
        </a:p>
      </dsp:txBody>
      <dsp:txXfrm>
        <a:off x="150762" y="1925221"/>
        <a:ext cx="1590820" cy="715869"/>
      </dsp:txXfrm>
    </dsp:sp>
    <dsp:sp modelId="{9409663C-5D0D-4F8A-85D9-A9CF497A9E89}">
      <dsp:nvSpPr>
        <dsp:cNvPr id="0" name=""/>
        <dsp:cNvSpPr/>
      </dsp:nvSpPr>
      <dsp:spPr>
        <a:xfrm>
          <a:off x="2246581" y="609906"/>
          <a:ext cx="970400" cy="970400"/>
        </a:xfrm>
        <a:prstGeom prst="ellipse">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0CD34CF-10C7-4CC8-A8C9-70B2765B9AA3}">
      <dsp:nvSpPr>
        <dsp:cNvPr id="0" name=""/>
        <dsp:cNvSpPr/>
      </dsp:nvSpPr>
      <dsp:spPr>
        <a:xfrm>
          <a:off x="2399783" y="763108"/>
          <a:ext cx="663996" cy="663996"/>
        </a:xfrm>
        <a:prstGeom prst="rect">
          <a:avLst/>
        </a:prstGeom>
        <a:blipFill dpi="0" rotWithShape="1">
          <a:blip xmlns:r="http://schemas.openxmlformats.org/officeDocument/2006/relationships" r:embed="rId3" cstate="email">
            <a:alphaModFix amt="55580"/>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solidFill>
            <a:schemeClr val="lt1">
              <a:hueOff val="0"/>
              <a:satOff val="0"/>
              <a:lumOff val="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30A6518-67C8-4BE7-BE86-D0CBED51A2EA}">
      <dsp:nvSpPr>
        <dsp:cNvPr id="0" name=""/>
        <dsp:cNvSpPr/>
      </dsp:nvSpPr>
      <dsp:spPr>
        <a:xfrm>
          <a:off x="1873525" y="1956010"/>
          <a:ext cx="1716511" cy="715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it-CH" sz="1200" b="0" i="0" kern="1200">
              <a:latin typeface="Calibri Light" panose="020F0302020204030204" pitchFamily="34" charset="0"/>
              <a:cs typeface="Calibri Light" panose="020F0302020204030204" pitchFamily="34" charset="0"/>
            </a:rPr>
            <a:t>Powerpoint Enfants du Monde </a:t>
          </a:r>
        </a:p>
        <a:p>
          <a:pPr marL="0" lvl="0" indent="0" algn="ctr" defTabSz="533400">
            <a:lnSpc>
              <a:spcPct val="100000"/>
            </a:lnSpc>
            <a:spcBef>
              <a:spcPct val="0"/>
            </a:spcBef>
            <a:spcAft>
              <a:spcPct val="35000"/>
            </a:spcAft>
            <a:buNone/>
            <a:defRPr cap="all"/>
          </a:pPr>
          <a:r>
            <a:rPr lang="it-CH" sz="1200" b="0" i="0" kern="1200">
              <a:latin typeface="Calibri Light" panose="020F0302020204030204" pitchFamily="34" charset="0"/>
              <a:cs typeface="Calibri Light" panose="020F0302020204030204" pitchFamily="34" charset="0"/>
            </a:rPr>
            <a:t>(SLIDE 4)</a:t>
          </a:r>
          <a:endParaRPr lang="it-CH" sz="1200" b="0" i="0" kern="1200" noProof="0">
            <a:latin typeface="Calibri Light" panose="020F0302020204030204" pitchFamily="34" charset="0"/>
            <a:cs typeface="Calibri Light" panose="020F0302020204030204" pitchFamily="34" charset="0"/>
          </a:endParaRPr>
        </a:p>
      </dsp:txBody>
      <dsp:txXfrm>
        <a:off x="1873525" y="1956010"/>
        <a:ext cx="1716511" cy="715869"/>
      </dsp:txXfrm>
    </dsp:sp>
    <dsp:sp modelId="{D3621C35-209B-45F2-82FB-EAEE982F7D78}">
      <dsp:nvSpPr>
        <dsp:cNvPr id="0" name=""/>
        <dsp:cNvSpPr/>
      </dsp:nvSpPr>
      <dsp:spPr>
        <a:xfrm>
          <a:off x="4318696" y="609906"/>
          <a:ext cx="970400" cy="970400"/>
        </a:xfrm>
        <a:prstGeom prst="ellipse">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60225B1-803D-402C-8568-6FD257B08DB6}">
      <dsp:nvSpPr>
        <dsp:cNvPr id="0" name=""/>
        <dsp:cNvSpPr/>
      </dsp:nvSpPr>
      <dsp:spPr>
        <a:xfrm>
          <a:off x="4525502" y="816712"/>
          <a:ext cx="556787" cy="556787"/>
        </a:xfrm>
        <a:prstGeom prst="rect">
          <a:avLst/>
        </a:prstGeom>
        <a:blipFill dpi="0" rotWithShape="1">
          <a:blip xmlns:r="http://schemas.openxmlformats.org/officeDocument/2006/relationships" r:embed="rId4" cstate="email">
            <a:alphaModFix amt="82000"/>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3D5DBB73-4FAE-4839-9D2D-EFDECCC55D9C}">
      <dsp:nvSpPr>
        <dsp:cNvPr id="0" name=""/>
        <dsp:cNvSpPr/>
      </dsp:nvSpPr>
      <dsp:spPr>
        <a:xfrm>
          <a:off x="3916409" y="1969798"/>
          <a:ext cx="1870931" cy="715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it-CH" sz="1100" b="0" i="0" kern="1200" noProof="0">
              <a:latin typeface="Calibri Light" panose="020F0302020204030204" pitchFamily="34" charset="0"/>
              <a:cs typeface="Calibri Light" panose="020F0302020204030204" pitchFamily="34" charset="0"/>
            </a:rPr>
            <a:t> </a:t>
          </a:r>
          <a:r>
            <a:rPr lang="it-CH" sz="1200" b="0" i="0" kern="1200" noProof="0">
              <a:latin typeface="Calibri Light" panose="020F0302020204030204" pitchFamily="34" charset="0"/>
              <a:cs typeface="Calibri Light" panose="020F0302020204030204" pitchFamily="34" charset="0"/>
            </a:rPr>
            <a:t>powerpoint Center for learning in practice</a:t>
          </a:r>
        </a:p>
        <a:p>
          <a:pPr marL="0" lvl="0" indent="0" algn="ctr" defTabSz="488950">
            <a:lnSpc>
              <a:spcPct val="100000"/>
            </a:lnSpc>
            <a:spcBef>
              <a:spcPct val="0"/>
            </a:spcBef>
            <a:spcAft>
              <a:spcPct val="35000"/>
            </a:spcAft>
            <a:buNone/>
            <a:defRPr cap="all"/>
          </a:pPr>
          <a:r>
            <a:rPr lang="it-CH" sz="1200" b="0" i="0" kern="1200" noProof="0">
              <a:latin typeface="Calibri Light" panose="020F0302020204030204" pitchFamily="34" charset="0"/>
              <a:cs typeface="Calibri Light" panose="020F0302020204030204" pitchFamily="34" charset="0"/>
            </a:rPr>
            <a:t>(Slide 16)</a:t>
          </a:r>
          <a:endParaRPr lang="en-GB" sz="1200" b="0" i="0" kern="1200">
            <a:latin typeface="Calibri Light" panose="020F0302020204030204" pitchFamily="34" charset="0"/>
            <a:cs typeface="Calibri Light" panose="020F0302020204030204" pitchFamily="34" charset="0"/>
          </a:endParaRPr>
        </a:p>
      </dsp:txBody>
      <dsp:txXfrm>
        <a:off x="3916409" y="1969798"/>
        <a:ext cx="1870931" cy="715869"/>
      </dsp:txXfrm>
    </dsp:sp>
    <dsp:sp modelId="{39B8EFA1-DECE-EE47-8943-B688C6FC1E68}">
      <dsp:nvSpPr>
        <dsp:cNvPr id="0" name=""/>
        <dsp:cNvSpPr/>
      </dsp:nvSpPr>
      <dsp:spPr>
        <a:xfrm>
          <a:off x="6573763" y="609906"/>
          <a:ext cx="970400" cy="970400"/>
        </a:xfrm>
        <a:prstGeom prst="ellipse">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6A5F432-C947-D44E-917C-B1F1EC01992E}">
      <dsp:nvSpPr>
        <dsp:cNvPr id="0" name=""/>
        <dsp:cNvSpPr/>
      </dsp:nvSpPr>
      <dsp:spPr>
        <a:xfrm>
          <a:off x="6780570" y="816712"/>
          <a:ext cx="556787" cy="556787"/>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2BD029-C84D-E848-84B8-1CE8D3EE3D27}">
      <dsp:nvSpPr>
        <dsp:cNvPr id="0" name=""/>
        <dsp:cNvSpPr/>
      </dsp:nvSpPr>
      <dsp:spPr>
        <a:xfrm>
          <a:off x="6133853" y="1973026"/>
          <a:ext cx="2082415" cy="715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b="0" i="0" kern="1200" noProof="0">
              <a:latin typeface="Calibri Light" panose="020F0302020204030204" pitchFamily="34" charset="0"/>
              <a:cs typeface="Calibri Light" panose="020F0302020204030204" pitchFamily="34" charset="0"/>
            </a:rPr>
            <a:t>Questions de conclusion I </a:t>
          </a:r>
          <a:r>
            <a:rPr lang="en-GB" sz="1200" b="0" i="0" kern="1200" noProof="0" err="1">
              <a:latin typeface="Calibri Light" panose="020F0302020204030204" pitchFamily="34" charset="0"/>
              <a:cs typeface="Calibri Light" panose="020F0302020204030204" pitchFamily="34" charset="0"/>
            </a:rPr>
            <a:t>Abschliessende</a:t>
          </a:r>
          <a:r>
            <a:rPr lang="en-GB" sz="1200" b="0" i="0" kern="1200" noProof="0">
              <a:latin typeface="Calibri Light" panose="020F0302020204030204" pitchFamily="34" charset="0"/>
              <a:cs typeface="Calibri Light" panose="020F0302020204030204" pitchFamily="34" charset="0"/>
            </a:rPr>
            <a:t> </a:t>
          </a:r>
          <a:r>
            <a:rPr lang="en-GB" sz="1200" b="0" i="0" kern="1200" noProof="0" err="1">
              <a:latin typeface="Calibri Light" panose="020F0302020204030204" pitchFamily="34" charset="0"/>
              <a:cs typeface="Calibri Light" panose="020F0302020204030204" pitchFamily="34" charset="0"/>
            </a:rPr>
            <a:t>Fragen</a:t>
          </a:r>
          <a:endParaRPr lang="en-GB" sz="1200" b="0" i="0" kern="1200" noProof="0">
            <a:latin typeface="Calibri Light" panose="020F0302020204030204" pitchFamily="34" charset="0"/>
            <a:cs typeface="Calibri Light" panose="020F0302020204030204" pitchFamily="34" charset="0"/>
          </a:endParaRPr>
        </a:p>
        <a:p>
          <a:pPr marL="0" lvl="0" indent="0" algn="ctr" defTabSz="533400">
            <a:lnSpc>
              <a:spcPct val="100000"/>
            </a:lnSpc>
            <a:spcBef>
              <a:spcPct val="0"/>
            </a:spcBef>
            <a:spcAft>
              <a:spcPct val="35000"/>
            </a:spcAft>
            <a:buNone/>
            <a:defRPr cap="all"/>
          </a:pPr>
          <a:r>
            <a:rPr lang="en-GB" sz="1200" b="0" i="0" kern="1200" cap="none" noProof="0">
              <a:latin typeface="Calibri Light" panose="020F0302020204030204" pitchFamily="34" charset="0"/>
              <a:cs typeface="Calibri Light" panose="020F0302020204030204" pitchFamily="34" charset="0"/>
            </a:rPr>
            <a:t>(SLIDE 37)</a:t>
          </a:r>
        </a:p>
      </dsp:txBody>
      <dsp:txXfrm>
        <a:off x="6133853" y="1973026"/>
        <a:ext cx="2082415" cy="715869"/>
      </dsp:txXfrm>
    </dsp:sp>
    <dsp:sp modelId="{77A638FD-AEBD-49C0-A688-D396245DF651}">
      <dsp:nvSpPr>
        <dsp:cNvPr id="0" name=""/>
        <dsp:cNvSpPr/>
      </dsp:nvSpPr>
      <dsp:spPr>
        <a:xfrm>
          <a:off x="8688774" y="609906"/>
          <a:ext cx="970400" cy="970400"/>
        </a:xfrm>
        <a:prstGeom prst="ellipse">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848331D-1281-4061-8355-3CB49950B4D7}">
      <dsp:nvSpPr>
        <dsp:cNvPr id="0" name=""/>
        <dsp:cNvSpPr/>
      </dsp:nvSpPr>
      <dsp:spPr>
        <a:xfrm>
          <a:off x="8895581" y="816712"/>
          <a:ext cx="556787" cy="556787"/>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7C6DAC7-1B24-4B11-8C84-CBB99EA8162B}">
      <dsp:nvSpPr>
        <dsp:cNvPr id="0" name=""/>
        <dsp:cNvSpPr/>
      </dsp:nvSpPr>
      <dsp:spPr>
        <a:xfrm>
          <a:off x="8488299" y="1972175"/>
          <a:ext cx="1590820" cy="715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it-CH" sz="1300" b="0" kern="1200">
              <a:latin typeface="Calibri"/>
              <a:cs typeface="Calibri"/>
            </a:rPr>
            <a:t> </a:t>
          </a:r>
          <a:r>
            <a:rPr lang="it-CH" sz="1200" b="0" i="0" kern="1200">
              <a:latin typeface="Calibri Light" panose="020F0302020204030204" pitchFamily="34" charset="0"/>
              <a:cs typeface="Calibri Light" panose="020F0302020204030204" pitchFamily="34" charset="0"/>
            </a:rPr>
            <a:t>Photos I Fotos</a:t>
          </a:r>
        </a:p>
        <a:p>
          <a:pPr marL="0" lvl="0" indent="0" algn="ctr" defTabSz="577850">
            <a:lnSpc>
              <a:spcPct val="100000"/>
            </a:lnSpc>
            <a:spcBef>
              <a:spcPct val="0"/>
            </a:spcBef>
            <a:spcAft>
              <a:spcPct val="35000"/>
            </a:spcAft>
            <a:buNone/>
            <a:defRPr cap="all"/>
          </a:pPr>
          <a:r>
            <a:rPr lang="it-CH" sz="1200" b="0" i="0" kern="1200">
              <a:latin typeface="Calibri Light" panose="020F0302020204030204" pitchFamily="34" charset="0"/>
              <a:cs typeface="Calibri Light" panose="020F0302020204030204" pitchFamily="34" charset="0"/>
            </a:rPr>
            <a:t>(SLIDE 41)</a:t>
          </a:r>
        </a:p>
      </dsp:txBody>
      <dsp:txXfrm>
        <a:off x="8488299" y="1972175"/>
        <a:ext cx="1590820" cy="715869"/>
      </dsp:txXfrm>
    </dsp:sp>
    <dsp:sp modelId="{664BA415-8676-4E55-B313-F73C9647A01B}">
      <dsp:nvSpPr>
        <dsp:cNvPr id="0" name=""/>
        <dsp:cNvSpPr/>
      </dsp:nvSpPr>
      <dsp:spPr>
        <a:xfrm>
          <a:off x="10649405" y="520698"/>
          <a:ext cx="970400" cy="970400"/>
        </a:xfrm>
        <a:prstGeom prst="ellipse">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BB61C63-7C78-4187-9905-99EE7CD664A6}">
      <dsp:nvSpPr>
        <dsp:cNvPr id="0" name=""/>
        <dsp:cNvSpPr/>
      </dsp:nvSpPr>
      <dsp:spPr>
        <a:xfrm>
          <a:off x="10856211" y="727504"/>
          <a:ext cx="556787" cy="556787"/>
        </a:xfrm>
        <a:prstGeom prst="rect">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9E23846-BB0D-4014-8EA4-5A6955A6FB66}">
      <dsp:nvSpPr>
        <dsp:cNvPr id="0" name=""/>
        <dsp:cNvSpPr/>
      </dsp:nvSpPr>
      <dsp:spPr>
        <a:xfrm>
          <a:off x="10249449" y="1948132"/>
          <a:ext cx="1773653" cy="1072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it-CH" sz="1200" b="0" i="0" kern="1200">
              <a:latin typeface="Calibri Light" panose="020F0302020204030204" pitchFamily="34" charset="0"/>
              <a:cs typeface="Calibri Light" panose="020F0302020204030204" pitchFamily="34" charset="0"/>
            </a:rPr>
            <a:t>Visuelle Zusammenfassungen I Résumés visuels</a:t>
          </a:r>
        </a:p>
        <a:p>
          <a:pPr marL="0" lvl="0" indent="0" algn="ctr" defTabSz="533400">
            <a:lnSpc>
              <a:spcPct val="100000"/>
            </a:lnSpc>
            <a:spcBef>
              <a:spcPct val="0"/>
            </a:spcBef>
            <a:spcAft>
              <a:spcPct val="35000"/>
            </a:spcAft>
            <a:buNone/>
            <a:defRPr cap="all"/>
          </a:pPr>
          <a:r>
            <a:rPr lang="it-CH" sz="1200" b="0" i="0" kern="1200">
              <a:latin typeface="Calibri Light" panose="020F0302020204030204" pitchFamily="34" charset="0"/>
              <a:cs typeface="Calibri Light" panose="020F0302020204030204" pitchFamily="34" charset="0"/>
            </a:rPr>
            <a:t>(SLIDE 50)</a:t>
          </a:r>
        </a:p>
      </dsp:txBody>
      <dsp:txXfrm>
        <a:off x="10249449" y="1948132"/>
        <a:ext cx="1773653" cy="1072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2F246-4FD2-D242-B80C-5DD76AECF5A7}">
      <dsp:nvSpPr>
        <dsp:cNvPr id="0" name=""/>
        <dsp:cNvSpPr/>
      </dsp:nvSpPr>
      <dsp:spPr>
        <a:xfrm>
          <a:off x="0" y="19883"/>
          <a:ext cx="11665525" cy="29659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solidFill>
                <a:schemeClr val="tx1"/>
              </a:solidFill>
            </a:rPr>
            <a:t>Lack of digitalization capacities</a:t>
          </a:r>
          <a:endParaRPr lang="it-CH" sz="1300" kern="1200">
            <a:solidFill>
              <a:schemeClr val="tx1"/>
            </a:solidFill>
          </a:endParaRPr>
        </a:p>
      </dsp:txBody>
      <dsp:txXfrm>
        <a:off x="14479" y="34362"/>
        <a:ext cx="11636567" cy="267637"/>
      </dsp:txXfrm>
    </dsp:sp>
    <dsp:sp modelId="{768EB238-1E50-154F-A0AC-C308239C94AD}">
      <dsp:nvSpPr>
        <dsp:cNvPr id="0" name=""/>
        <dsp:cNvSpPr/>
      </dsp:nvSpPr>
      <dsp:spPr>
        <a:xfrm>
          <a:off x="0" y="418343"/>
          <a:ext cx="11665525" cy="376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38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Manque de </a:t>
          </a:r>
          <a:r>
            <a:rPr lang="en-US" sz="1200" b="0" i="1" kern="1200" err="1"/>
            <a:t>capacités</a:t>
          </a:r>
          <a:r>
            <a:rPr lang="en-US" sz="1200" b="0" i="1" kern="1200"/>
            <a:t> de </a:t>
          </a:r>
          <a:r>
            <a:rPr lang="en-US" sz="1200" b="0" i="1" kern="1200">
              <a:latin typeface="Arial"/>
            </a:rPr>
            <a:t>numérisation</a:t>
          </a:r>
          <a:endParaRPr lang="en-US" sz="1200" i="1" kern="1200"/>
        </a:p>
        <a:p>
          <a:pPr marL="114300" lvl="1" indent="-114300" algn="l" defTabSz="533400">
            <a:lnSpc>
              <a:spcPct val="90000"/>
            </a:lnSpc>
            <a:spcBef>
              <a:spcPct val="0"/>
            </a:spcBef>
            <a:spcAft>
              <a:spcPct val="20000"/>
            </a:spcAft>
            <a:buChar char="•"/>
          </a:pPr>
          <a:r>
            <a:rPr lang="en-US" sz="1200" b="0" i="1" kern="1200" err="1"/>
            <a:t>Fehlende</a:t>
          </a:r>
          <a:r>
            <a:rPr lang="en-US" sz="1200" b="0" i="1" kern="1200"/>
            <a:t> </a:t>
          </a:r>
          <a:r>
            <a:rPr lang="en-US" sz="1200" b="0" i="1" kern="1200" err="1"/>
            <a:t>Digitalisierungskapazitäten</a:t>
          </a:r>
          <a:endParaRPr lang="it-CH" sz="1200" kern="1200"/>
        </a:p>
      </dsp:txBody>
      <dsp:txXfrm>
        <a:off x="0" y="418343"/>
        <a:ext cx="11665525" cy="376740"/>
      </dsp:txXfrm>
    </dsp:sp>
    <dsp:sp modelId="{EDEC6532-C484-FC4F-8C35-4C949AB10493}">
      <dsp:nvSpPr>
        <dsp:cNvPr id="0" name=""/>
        <dsp:cNvSpPr/>
      </dsp:nvSpPr>
      <dsp:spPr>
        <a:xfrm>
          <a:off x="0" y="874081"/>
          <a:ext cx="11665525" cy="29659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solidFill>
                <a:schemeClr val="tx1"/>
              </a:solidFill>
            </a:rPr>
            <a:t>La </a:t>
          </a:r>
          <a:r>
            <a:rPr lang="en-US" sz="1300" b="0" i="0" kern="1200" err="1">
              <a:solidFill>
                <a:schemeClr val="tx1"/>
              </a:solidFill>
            </a:rPr>
            <a:t>diversité</a:t>
          </a:r>
          <a:r>
            <a:rPr lang="en-US" sz="1300" b="0" i="0" kern="1200">
              <a:solidFill>
                <a:schemeClr val="tx1"/>
              </a:solidFill>
            </a:rPr>
            <a:t> des actions </a:t>
          </a:r>
          <a:r>
            <a:rPr lang="en-US" sz="1300" b="0" i="0" kern="1200" err="1">
              <a:solidFill>
                <a:schemeClr val="tx1"/>
              </a:solidFill>
            </a:rPr>
            <a:t>mais</a:t>
          </a:r>
          <a:r>
            <a:rPr lang="en-US" sz="1300" b="0" i="0" kern="1200">
              <a:solidFill>
                <a:schemeClr val="tx1"/>
              </a:solidFill>
            </a:rPr>
            <a:t> </a:t>
          </a:r>
          <a:r>
            <a:rPr lang="en-US" sz="1300" b="0" i="0" kern="1200" err="1">
              <a:solidFill>
                <a:schemeClr val="tx1"/>
              </a:solidFill>
            </a:rPr>
            <a:t>aussi</a:t>
          </a:r>
          <a:r>
            <a:rPr lang="en-US" sz="1300" b="0" i="0" kern="1200">
              <a:solidFill>
                <a:schemeClr val="tx1"/>
              </a:solidFill>
            </a:rPr>
            <a:t> les similitudes des </a:t>
          </a:r>
          <a:r>
            <a:rPr lang="en-US" sz="1300" b="0" i="0" kern="1200" err="1">
              <a:solidFill>
                <a:schemeClr val="tx1"/>
              </a:solidFill>
            </a:rPr>
            <a:t>besoins</a:t>
          </a:r>
          <a:r>
            <a:rPr lang="en-US" sz="1300" b="0" i="0" kern="1200">
              <a:solidFill>
                <a:schemeClr val="tx1"/>
              </a:solidFill>
            </a:rPr>
            <a:t> </a:t>
          </a:r>
          <a:r>
            <a:rPr lang="en-US" sz="1300" b="0" i="0" kern="1200" err="1">
              <a:solidFill>
                <a:schemeClr val="tx1"/>
              </a:solidFill>
            </a:rPr>
            <a:t>quelque</a:t>
          </a:r>
          <a:r>
            <a:rPr lang="en-US" sz="1300" b="0" i="0" kern="1200">
              <a:solidFill>
                <a:schemeClr val="tx1"/>
              </a:solidFill>
            </a:rPr>
            <a:t> </a:t>
          </a:r>
          <a:r>
            <a:rPr lang="en-US" sz="1300" b="0" i="0" kern="1200" err="1">
              <a:solidFill>
                <a:schemeClr val="tx1"/>
              </a:solidFill>
            </a:rPr>
            <a:t>soit</a:t>
          </a:r>
          <a:r>
            <a:rPr lang="en-US" sz="1300" b="0" i="0" kern="1200">
              <a:solidFill>
                <a:schemeClr val="tx1"/>
              </a:solidFill>
            </a:rPr>
            <a:t> le lieu</a:t>
          </a:r>
          <a:endParaRPr lang="it-CH" sz="1300" kern="1200">
            <a:solidFill>
              <a:schemeClr val="tx1"/>
            </a:solidFill>
          </a:endParaRPr>
        </a:p>
      </dsp:txBody>
      <dsp:txXfrm>
        <a:off x="14479" y="888560"/>
        <a:ext cx="11636567" cy="267637"/>
      </dsp:txXfrm>
    </dsp:sp>
    <dsp:sp modelId="{B925AF70-1B7A-BA47-B4F7-3BB5B4385104}">
      <dsp:nvSpPr>
        <dsp:cNvPr id="0" name=""/>
        <dsp:cNvSpPr/>
      </dsp:nvSpPr>
      <dsp:spPr>
        <a:xfrm>
          <a:off x="0" y="1207628"/>
          <a:ext cx="1166552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38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Die </a:t>
          </a:r>
          <a:r>
            <a:rPr lang="en-US" sz="1200" b="0" i="1" kern="1200" err="1"/>
            <a:t>Vielfalt</a:t>
          </a:r>
          <a:r>
            <a:rPr lang="en-US" sz="1200" b="0" i="1" kern="1200"/>
            <a:t> der </a:t>
          </a:r>
          <a:r>
            <a:rPr lang="en-US" sz="1200" b="0" i="1" kern="1200">
              <a:latin typeface="Arial"/>
            </a:rPr>
            <a:t>Massnahmen</a:t>
          </a:r>
          <a:r>
            <a:rPr lang="en-US" sz="1200" b="0" i="1" kern="1200"/>
            <a:t>, </a:t>
          </a:r>
          <a:r>
            <a:rPr lang="en-US" sz="1200" b="0" i="1" kern="1200" err="1"/>
            <a:t>aber</a:t>
          </a:r>
          <a:r>
            <a:rPr lang="en-US" sz="1200" b="0" i="1" kern="1200"/>
            <a:t> </a:t>
          </a:r>
          <a:r>
            <a:rPr lang="en-US" sz="1200" b="0" i="1" kern="1200" err="1"/>
            <a:t>auch</a:t>
          </a:r>
          <a:r>
            <a:rPr lang="en-US" sz="1200" b="0" i="1" kern="1200"/>
            <a:t> die </a:t>
          </a:r>
          <a:r>
            <a:rPr lang="en-US" sz="1200" b="0" i="1" kern="1200" err="1"/>
            <a:t>Ähnlichkeit</a:t>
          </a:r>
          <a:r>
            <a:rPr lang="en-US" sz="1200" b="0" i="1" kern="1200"/>
            <a:t> der </a:t>
          </a:r>
          <a:r>
            <a:rPr lang="en-US" sz="1200" b="0" i="1" kern="1200" err="1"/>
            <a:t>Bedürfnisse</a:t>
          </a:r>
          <a:r>
            <a:rPr lang="en-US" sz="1200" b="0" i="1" kern="1200"/>
            <a:t> </a:t>
          </a:r>
          <a:r>
            <a:rPr lang="en-US" sz="1200" b="0" i="1" kern="1200" err="1"/>
            <a:t>unabhängig</a:t>
          </a:r>
          <a:r>
            <a:rPr lang="en-US" sz="1200" b="0" i="1" kern="1200"/>
            <a:t> </a:t>
          </a:r>
          <a:r>
            <a:rPr lang="en-US" sz="1200" b="0" i="1" kern="1200" err="1"/>
            <a:t>vom</a:t>
          </a:r>
          <a:r>
            <a:rPr lang="en-US" sz="1200" b="0" i="1" kern="1200"/>
            <a:t> Ort</a:t>
          </a:r>
          <a:endParaRPr lang="it-CH" sz="1200" kern="1200"/>
        </a:p>
      </dsp:txBody>
      <dsp:txXfrm>
        <a:off x="0" y="1207628"/>
        <a:ext cx="11665525" cy="215280"/>
      </dsp:txXfrm>
    </dsp:sp>
    <dsp:sp modelId="{7138321F-3316-6348-8F52-908BCB103D90}">
      <dsp:nvSpPr>
        <dsp:cNvPr id="0" name=""/>
        <dsp:cNvSpPr/>
      </dsp:nvSpPr>
      <dsp:spPr>
        <a:xfrm>
          <a:off x="0" y="1443749"/>
          <a:ext cx="11665525" cy="29659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solidFill>
                <a:schemeClr val="tx1"/>
              </a:solidFill>
            </a:rPr>
            <a:t>La durée de </a:t>
          </a:r>
          <a:r>
            <a:rPr lang="en-US" sz="1300" b="0" i="0" kern="1200" err="1">
              <a:solidFill>
                <a:schemeClr val="tx1"/>
              </a:solidFill>
            </a:rPr>
            <a:t>clôture</a:t>
          </a:r>
          <a:r>
            <a:rPr lang="en-US" sz="1300" b="0" i="0" kern="1200">
              <a:solidFill>
                <a:schemeClr val="tx1"/>
              </a:solidFill>
            </a:rPr>
            <a:t> des écoles au Guatemala</a:t>
          </a:r>
          <a:endParaRPr lang="it-CH" sz="1300" kern="1200">
            <a:solidFill>
              <a:schemeClr val="tx1"/>
            </a:solidFill>
          </a:endParaRPr>
        </a:p>
      </dsp:txBody>
      <dsp:txXfrm>
        <a:off x="14479" y="1458228"/>
        <a:ext cx="11636567" cy="267637"/>
      </dsp:txXfrm>
    </dsp:sp>
    <dsp:sp modelId="{AF5198B6-EDE6-8E46-89F0-334B7F74CABD}">
      <dsp:nvSpPr>
        <dsp:cNvPr id="0" name=""/>
        <dsp:cNvSpPr/>
      </dsp:nvSpPr>
      <dsp:spPr>
        <a:xfrm>
          <a:off x="0" y="1804552"/>
          <a:ext cx="1166552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38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Die Dauer des </a:t>
          </a:r>
          <a:r>
            <a:rPr lang="en-US" sz="1200" b="0" i="1" kern="1200" err="1"/>
            <a:t>Schulschlusses</a:t>
          </a:r>
          <a:r>
            <a:rPr lang="en-US" sz="1200" b="0" i="1" kern="1200"/>
            <a:t> in Guatemala</a:t>
          </a:r>
          <a:endParaRPr lang="it-CH" sz="1200" kern="1200"/>
        </a:p>
      </dsp:txBody>
      <dsp:txXfrm>
        <a:off x="0" y="1804552"/>
        <a:ext cx="11665525" cy="215280"/>
      </dsp:txXfrm>
    </dsp:sp>
    <dsp:sp modelId="{0EF7F418-481D-7B4F-ADFC-D6FACEB34921}">
      <dsp:nvSpPr>
        <dsp:cNvPr id="0" name=""/>
        <dsp:cNvSpPr/>
      </dsp:nvSpPr>
      <dsp:spPr>
        <a:xfrm>
          <a:off x="0" y="2073988"/>
          <a:ext cx="11665525" cy="29659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solidFill>
                <a:schemeClr val="tx1"/>
              </a:solidFill>
            </a:rPr>
            <a:t>On a </a:t>
          </a:r>
          <a:r>
            <a:rPr lang="en-US" sz="1300" b="0" i="0" kern="1200" err="1">
              <a:solidFill>
                <a:schemeClr val="tx1"/>
              </a:solidFill>
            </a:rPr>
            <a:t>parlé</a:t>
          </a:r>
          <a:r>
            <a:rPr lang="en-US" sz="1300" b="0" i="0" kern="1200">
              <a:solidFill>
                <a:schemeClr val="tx1"/>
              </a:solidFill>
            </a:rPr>
            <a:t> du </a:t>
          </a:r>
          <a:r>
            <a:rPr lang="en-US" sz="1300" b="0" i="0" kern="1200" err="1">
              <a:solidFill>
                <a:schemeClr val="tx1"/>
              </a:solidFill>
            </a:rPr>
            <a:t>développement</a:t>
          </a:r>
          <a:r>
            <a:rPr lang="en-US" sz="1300" b="0" i="0" kern="1200">
              <a:solidFill>
                <a:schemeClr val="tx1"/>
              </a:solidFill>
            </a:rPr>
            <a:t> </a:t>
          </a:r>
          <a:r>
            <a:rPr lang="en-US" sz="1300" b="0" i="0" kern="1200" err="1">
              <a:solidFill>
                <a:schemeClr val="tx1"/>
              </a:solidFill>
            </a:rPr>
            <a:t>professionnel</a:t>
          </a:r>
          <a:r>
            <a:rPr lang="en-US" sz="1300" b="0" i="0" kern="1200">
              <a:solidFill>
                <a:schemeClr val="tx1"/>
              </a:solidFill>
            </a:rPr>
            <a:t> des </a:t>
          </a:r>
          <a:r>
            <a:rPr lang="en-US" sz="1300" b="0" i="0" kern="1200" err="1">
              <a:solidFill>
                <a:schemeClr val="tx1"/>
              </a:solidFill>
            </a:rPr>
            <a:t>enseignants</a:t>
          </a:r>
          <a:r>
            <a:rPr lang="en-US" sz="1300" b="0" i="0" kern="1200">
              <a:solidFill>
                <a:schemeClr val="tx1"/>
              </a:solidFill>
            </a:rPr>
            <a:t> dans le </a:t>
          </a:r>
          <a:r>
            <a:rPr lang="en-US" sz="1300" b="0" i="0" kern="1200" err="1">
              <a:solidFill>
                <a:schemeClr val="tx1"/>
              </a:solidFill>
            </a:rPr>
            <a:t>contexte</a:t>
          </a:r>
          <a:r>
            <a:rPr lang="en-US" sz="1300" b="0" i="0" kern="1200">
              <a:solidFill>
                <a:schemeClr val="tx1"/>
              </a:solidFill>
            </a:rPr>
            <a:t> du Covid, </a:t>
          </a:r>
          <a:r>
            <a:rPr lang="en-US" sz="1300" b="0" i="0" kern="1200" err="1">
              <a:solidFill>
                <a:schemeClr val="tx1"/>
              </a:solidFill>
            </a:rPr>
            <a:t>mais</a:t>
          </a:r>
          <a:r>
            <a:rPr lang="en-US" sz="1300" b="0" i="0" kern="1200">
              <a:solidFill>
                <a:schemeClr val="tx1"/>
              </a:solidFill>
            </a:rPr>
            <a:t> pas de </a:t>
          </a:r>
          <a:r>
            <a:rPr lang="en-US" sz="1300" b="0" i="0" kern="1200" err="1">
              <a:solidFill>
                <a:schemeClr val="tx1"/>
              </a:solidFill>
            </a:rPr>
            <a:t>leur</a:t>
          </a:r>
          <a:r>
            <a:rPr lang="en-US" sz="1300" b="0" i="0" kern="1200">
              <a:solidFill>
                <a:schemeClr val="tx1"/>
              </a:solidFill>
            </a:rPr>
            <a:t> bien-</a:t>
          </a:r>
          <a:r>
            <a:rPr lang="en-US" sz="1300" b="0" i="0" kern="1200" err="1">
              <a:solidFill>
                <a:schemeClr val="tx1"/>
              </a:solidFill>
            </a:rPr>
            <a:t>être</a:t>
          </a:r>
          <a:r>
            <a:rPr lang="en-US" sz="1300" b="0" i="0" kern="1200">
              <a:solidFill>
                <a:schemeClr val="tx1"/>
              </a:solidFill>
            </a:rPr>
            <a:t>… (</a:t>
          </a:r>
          <a:r>
            <a:rPr lang="en-US" sz="1300" b="0" i="0" kern="1200" err="1">
              <a:solidFill>
                <a:schemeClr val="tx1"/>
              </a:solidFill>
            </a:rPr>
            <a:t>ça</a:t>
          </a:r>
          <a:r>
            <a:rPr lang="en-US" sz="1300" b="0" i="0" kern="1200">
              <a:solidFill>
                <a:schemeClr val="tx1"/>
              </a:solidFill>
            </a:rPr>
            <a:t> </a:t>
          </a:r>
          <a:r>
            <a:rPr lang="en-US" sz="1300" b="0" i="0" kern="1200" err="1">
              <a:solidFill>
                <a:schemeClr val="tx1"/>
              </a:solidFill>
            </a:rPr>
            <a:t>nécessite</a:t>
          </a:r>
          <a:r>
            <a:rPr lang="en-US" sz="1300" b="0" i="0" kern="1200">
              <a:solidFill>
                <a:schemeClr val="tx1"/>
              </a:solidFill>
            </a:rPr>
            <a:t> </a:t>
          </a:r>
          <a:r>
            <a:rPr lang="en-US" sz="1300" b="0" i="0" kern="1200" err="1">
              <a:solidFill>
                <a:schemeClr val="tx1"/>
              </a:solidFill>
            </a:rPr>
            <a:t>d’autres</a:t>
          </a:r>
          <a:r>
            <a:rPr lang="en-US" sz="1300" b="0" i="0" kern="1200">
              <a:solidFill>
                <a:schemeClr val="tx1"/>
              </a:solidFill>
            </a:rPr>
            <a:t> </a:t>
          </a:r>
          <a:r>
            <a:rPr lang="en-US" sz="1300" b="0" i="0" kern="1200" err="1">
              <a:solidFill>
                <a:schemeClr val="tx1"/>
              </a:solidFill>
            </a:rPr>
            <a:t>mesures</a:t>
          </a:r>
          <a:r>
            <a:rPr lang="en-US" sz="1300" b="0" i="0" kern="1200">
              <a:solidFill>
                <a:schemeClr val="tx1"/>
              </a:solidFill>
            </a:rPr>
            <a:t>)</a:t>
          </a:r>
          <a:endParaRPr lang="it-CH" sz="1300" kern="1200">
            <a:solidFill>
              <a:schemeClr val="tx1"/>
            </a:solidFill>
          </a:endParaRPr>
        </a:p>
      </dsp:txBody>
      <dsp:txXfrm>
        <a:off x="14479" y="2088467"/>
        <a:ext cx="11636567" cy="267637"/>
      </dsp:txXfrm>
    </dsp:sp>
    <dsp:sp modelId="{C464EBA5-7DC8-4848-B543-333B1EAFBCC7}">
      <dsp:nvSpPr>
        <dsp:cNvPr id="0" name=""/>
        <dsp:cNvSpPr/>
      </dsp:nvSpPr>
      <dsp:spPr>
        <a:xfrm>
          <a:off x="0" y="2413668"/>
          <a:ext cx="11665525" cy="343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38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Man hat </a:t>
          </a:r>
          <a:r>
            <a:rPr lang="en-US" sz="1200" b="0" i="1" kern="1200" err="1"/>
            <a:t>im</a:t>
          </a:r>
          <a:r>
            <a:rPr lang="en-US" sz="1200" b="0" i="1" kern="1200"/>
            <a:t> </a:t>
          </a:r>
          <a:r>
            <a:rPr lang="en-US" sz="1200" b="0" i="1" kern="1200" err="1"/>
            <a:t>Zusammenhang</a:t>
          </a:r>
          <a:r>
            <a:rPr lang="en-US" sz="1200" b="0" i="1" kern="1200"/>
            <a:t> </a:t>
          </a:r>
          <a:r>
            <a:rPr lang="en-US" sz="1200" b="0" i="1" kern="1200" err="1"/>
            <a:t>mit</a:t>
          </a:r>
          <a:r>
            <a:rPr lang="en-US" sz="1200" b="0" i="1" kern="1200"/>
            <a:t> dem Covid </a:t>
          </a:r>
          <a:r>
            <a:rPr lang="en-US" sz="1200" b="0" i="1" kern="1200" err="1"/>
            <a:t>über</a:t>
          </a:r>
          <a:r>
            <a:rPr lang="en-US" sz="1200" b="0" i="1" kern="1200"/>
            <a:t> die </a:t>
          </a:r>
          <a:r>
            <a:rPr lang="en-US" sz="1200" b="0" i="1" kern="1200" err="1"/>
            <a:t>berufliche</a:t>
          </a:r>
          <a:r>
            <a:rPr lang="en-US" sz="1200" b="0" i="1" kern="1200"/>
            <a:t> </a:t>
          </a:r>
          <a:r>
            <a:rPr lang="en-US" sz="1200" b="0" i="1" kern="1200" err="1"/>
            <a:t>Entwicklung</a:t>
          </a:r>
          <a:r>
            <a:rPr lang="en-US" sz="1200" b="0" i="1" kern="1200"/>
            <a:t> von </a:t>
          </a:r>
          <a:r>
            <a:rPr lang="en-US" sz="1200" b="0" i="1" kern="1200" err="1"/>
            <a:t>Lehrkräften</a:t>
          </a:r>
          <a:r>
            <a:rPr lang="en-US" sz="1200" b="0" i="1" kern="1200"/>
            <a:t> </a:t>
          </a:r>
          <a:r>
            <a:rPr lang="en-US" sz="1200" b="0" i="1" kern="1200" err="1"/>
            <a:t>gesprochen</a:t>
          </a:r>
          <a:r>
            <a:rPr lang="en-US" sz="1200" b="0" i="1" kern="1200"/>
            <a:t>, </a:t>
          </a:r>
          <a:r>
            <a:rPr lang="en-US" sz="1200" b="0" i="1" kern="1200" err="1"/>
            <a:t>nicht</a:t>
          </a:r>
          <a:r>
            <a:rPr lang="en-US" sz="1200" b="0" i="1" kern="1200"/>
            <a:t> </a:t>
          </a:r>
          <a:r>
            <a:rPr lang="en-US" sz="1200" b="0" i="1" kern="1200" err="1"/>
            <a:t>aber</a:t>
          </a:r>
          <a:r>
            <a:rPr lang="en-US" sz="1200" b="0" i="1" kern="1200"/>
            <a:t> </a:t>
          </a:r>
          <a:r>
            <a:rPr lang="en-US" sz="1200" b="0" i="1" kern="1200" err="1"/>
            <a:t>über</a:t>
          </a:r>
          <a:r>
            <a:rPr lang="en-US" sz="1200" b="0" i="1" kern="1200"/>
            <a:t> </a:t>
          </a:r>
          <a:r>
            <a:rPr lang="en-US" sz="1200" b="0" i="1" kern="1200" err="1"/>
            <a:t>ihr</a:t>
          </a:r>
          <a:r>
            <a:rPr lang="en-US" sz="1200" b="0" i="1" kern="1200"/>
            <a:t> </a:t>
          </a:r>
          <a:r>
            <a:rPr lang="en-US" sz="1200" b="0" i="1" kern="1200" err="1"/>
            <a:t>Wohlbefinden</a:t>
          </a:r>
          <a:r>
            <a:rPr lang="en-US" sz="1200" b="0" i="1" kern="1200"/>
            <a:t>... (das 	</a:t>
          </a:r>
          <a:r>
            <a:rPr lang="en-US" sz="1200" b="0" i="1" kern="1200" err="1"/>
            <a:t>erfordert</a:t>
          </a:r>
          <a:r>
            <a:rPr lang="en-US" sz="1200" b="0" i="1" kern="1200"/>
            <a:t> </a:t>
          </a:r>
          <a:r>
            <a:rPr lang="en-US" sz="1200" b="0" i="1" kern="1200" err="1"/>
            <a:t>andere</a:t>
          </a:r>
          <a:r>
            <a:rPr lang="en-US" sz="1200" b="0" i="1" kern="1200"/>
            <a:t> </a:t>
          </a:r>
          <a:r>
            <a:rPr lang="en-US" sz="1200" b="0" i="1" kern="1200" err="1"/>
            <a:t>Maßnahmen</a:t>
          </a:r>
          <a:r>
            <a:rPr lang="en-US" sz="1200" b="0" i="1" kern="1200"/>
            <a:t>)</a:t>
          </a:r>
          <a:endParaRPr lang="it-CH" sz="1200" kern="1200"/>
        </a:p>
      </dsp:txBody>
      <dsp:txXfrm>
        <a:off x="0" y="2413668"/>
        <a:ext cx="11665525" cy="343102"/>
      </dsp:txXfrm>
    </dsp:sp>
    <dsp:sp modelId="{62036495-8ECB-864B-8362-C9F6C89B788C}">
      <dsp:nvSpPr>
        <dsp:cNvPr id="0" name=""/>
        <dsp:cNvSpPr/>
      </dsp:nvSpPr>
      <dsp:spPr>
        <a:xfrm>
          <a:off x="0" y="2808746"/>
          <a:ext cx="11665525" cy="29659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solidFill>
                <a:schemeClr val="tx1"/>
              </a:solidFill>
            </a:rPr>
            <a:t>Dass die </a:t>
          </a:r>
          <a:r>
            <a:rPr lang="en-US" sz="1300" b="0" i="0" kern="1200" err="1">
              <a:solidFill>
                <a:schemeClr val="tx1"/>
              </a:solidFill>
            </a:rPr>
            <a:t>Schulen</a:t>
          </a:r>
          <a:r>
            <a:rPr lang="en-US" sz="1300" b="0" i="0" kern="1200">
              <a:solidFill>
                <a:schemeClr val="tx1"/>
              </a:solidFill>
            </a:rPr>
            <a:t> in Guatemala </a:t>
          </a:r>
          <a:r>
            <a:rPr lang="en-US" sz="1300" b="0" i="0" kern="1200" err="1">
              <a:solidFill>
                <a:schemeClr val="tx1"/>
              </a:solidFill>
            </a:rPr>
            <a:t>ein</a:t>
          </a:r>
          <a:r>
            <a:rPr lang="en-US" sz="1300" b="0" i="0" kern="1200">
              <a:solidFill>
                <a:schemeClr val="tx1"/>
              </a:solidFill>
            </a:rPr>
            <a:t> </a:t>
          </a:r>
          <a:r>
            <a:rPr lang="en-US" sz="1300" b="0" i="0" kern="1200" err="1">
              <a:solidFill>
                <a:schemeClr val="tx1"/>
              </a:solidFill>
            </a:rPr>
            <a:t>ganzes</a:t>
          </a:r>
          <a:r>
            <a:rPr lang="en-US" sz="1300" b="0" i="0" kern="1200">
              <a:solidFill>
                <a:schemeClr val="tx1"/>
              </a:solidFill>
            </a:rPr>
            <a:t> Jahr </a:t>
          </a:r>
          <a:r>
            <a:rPr lang="en-US" sz="1300" b="0" i="0" kern="1200" err="1">
              <a:solidFill>
                <a:schemeClr val="tx1"/>
              </a:solidFill>
            </a:rPr>
            <a:t>geschlossen</a:t>
          </a:r>
          <a:r>
            <a:rPr lang="en-US" sz="1300" b="0" i="0" kern="1200">
              <a:solidFill>
                <a:schemeClr val="tx1"/>
              </a:solidFill>
            </a:rPr>
            <a:t> </a:t>
          </a:r>
          <a:r>
            <a:rPr lang="en-US" sz="1300" b="0" i="0" kern="1200" err="1">
              <a:solidFill>
                <a:schemeClr val="tx1"/>
              </a:solidFill>
            </a:rPr>
            <a:t>waren</a:t>
          </a:r>
          <a:r>
            <a:rPr lang="en-US" sz="1300" b="0" i="0" kern="1200">
              <a:solidFill>
                <a:schemeClr val="tx1"/>
              </a:solidFill>
            </a:rPr>
            <a:t>!!!</a:t>
          </a:r>
          <a:endParaRPr lang="it-CH" sz="1300" kern="1200">
            <a:solidFill>
              <a:schemeClr val="tx1"/>
            </a:solidFill>
          </a:endParaRPr>
        </a:p>
      </dsp:txBody>
      <dsp:txXfrm>
        <a:off x="14479" y="2823225"/>
        <a:ext cx="11636567" cy="267637"/>
      </dsp:txXfrm>
    </dsp:sp>
    <dsp:sp modelId="{238318D6-6DF4-1F44-B439-ACF5CAC5FFFA}">
      <dsp:nvSpPr>
        <dsp:cNvPr id="0" name=""/>
        <dsp:cNvSpPr/>
      </dsp:nvSpPr>
      <dsp:spPr>
        <a:xfrm>
          <a:off x="0" y="3151017"/>
          <a:ext cx="1166552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38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Que les écoles au Guatemala </a:t>
          </a:r>
          <a:r>
            <a:rPr lang="en-US" sz="1200" b="0" i="1" kern="1200" err="1"/>
            <a:t>ont</a:t>
          </a:r>
          <a:r>
            <a:rPr lang="en-US" sz="1200" b="0" i="1" kern="1200"/>
            <a:t> </a:t>
          </a:r>
          <a:r>
            <a:rPr lang="en-US" sz="1200" b="0" i="1" kern="1200" err="1"/>
            <a:t>été</a:t>
          </a:r>
          <a:r>
            <a:rPr lang="en-US" sz="1200" b="0" i="1" kern="1200"/>
            <a:t> </a:t>
          </a:r>
          <a:r>
            <a:rPr lang="en-US" sz="1200" b="0" i="1" kern="1200" err="1"/>
            <a:t>fermées</a:t>
          </a:r>
          <a:r>
            <a:rPr lang="en-US" sz="1200" b="0" i="1" kern="1200"/>
            <a:t> pendant </a:t>
          </a:r>
          <a:r>
            <a:rPr lang="en-US" sz="1200" b="0" i="1" kern="1200" err="1"/>
            <a:t>une</a:t>
          </a:r>
          <a:r>
            <a:rPr lang="en-US" sz="1200" b="0" i="1" kern="1200"/>
            <a:t> </a:t>
          </a:r>
          <a:r>
            <a:rPr lang="en-US" sz="1200" b="0" i="1" kern="1200" err="1"/>
            <a:t>année</a:t>
          </a:r>
          <a:r>
            <a:rPr lang="en-US" sz="1200" b="0" i="1" kern="1200"/>
            <a:t> </a:t>
          </a:r>
          <a:r>
            <a:rPr lang="en-US" sz="1200" b="0" i="1" kern="1200" err="1"/>
            <a:t>entière</a:t>
          </a:r>
          <a:r>
            <a:rPr lang="en-US" sz="1200" b="0" i="1" kern="1200"/>
            <a:t> !!!</a:t>
          </a:r>
          <a:endParaRPr lang="it-CH" sz="1200" kern="1200"/>
        </a:p>
      </dsp:txBody>
      <dsp:txXfrm>
        <a:off x="0" y="3151017"/>
        <a:ext cx="11665525" cy="215280"/>
      </dsp:txXfrm>
    </dsp:sp>
    <dsp:sp modelId="{6E9D9842-E09C-F843-B932-97106B3871A8}">
      <dsp:nvSpPr>
        <dsp:cNvPr id="0" name=""/>
        <dsp:cNvSpPr/>
      </dsp:nvSpPr>
      <dsp:spPr>
        <a:xfrm>
          <a:off x="0" y="3381965"/>
          <a:ext cx="11665525" cy="29659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b="0" i="0" kern="1200">
              <a:solidFill>
                <a:schemeClr val="tx1"/>
              </a:solidFill>
            </a:rPr>
            <a:t>École à la </a:t>
          </a:r>
          <a:r>
            <a:rPr lang="en-US" sz="1300" b="0" i="0" kern="1200" err="1">
              <a:solidFill>
                <a:schemeClr val="tx1"/>
              </a:solidFill>
            </a:rPr>
            <a:t>maison</a:t>
          </a:r>
          <a:r>
            <a:rPr lang="en-US" sz="1300" b="0" i="0" kern="1200">
              <a:solidFill>
                <a:schemeClr val="tx1"/>
              </a:solidFill>
            </a:rPr>
            <a:t>. </a:t>
          </a:r>
          <a:r>
            <a:rPr lang="en-US" sz="1300" b="0" i="0" kern="1200" err="1">
              <a:solidFill>
                <a:schemeClr val="tx1"/>
              </a:solidFill>
            </a:rPr>
            <a:t>C’est</a:t>
          </a:r>
          <a:r>
            <a:rPr lang="en-US" sz="1300" b="0" i="0" kern="1200">
              <a:solidFill>
                <a:schemeClr val="tx1"/>
              </a:solidFill>
            </a:rPr>
            <a:t> qui </a:t>
          </a:r>
          <a:r>
            <a:rPr lang="en-US" sz="1300" b="0" i="0" kern="1200" err="1">
              <a:solidFill>
                <a:schemeClr val="tx1"/>
              </a:solidFill>
            </a:rPr>
            <a:t>l’enseignant</a:t>
          </a:r>
          <a:r>
            <a:rPr lang="en-US" sz="1300" b="0" i="0" kern="1200">
              <a:solidFill>
                <a:schemeClr val="tx1"/>
              </a:solidFill>
            </a:rPr>
            <a:t> ? Les parents </a:t>
          </a:r>
          <a:r>
            <a:rPr lang="en-US" sz="1300" b="0" i="0" kern="1200" err="1">
              <a:solidFill>
                <a:schemeClr val="tx1"/>
              </a:solidFill>
            </a:rPr>
            <a:t>n’ont</a:t>
          </a:r>
          <a:r>
            <a:rPr lang="en-US" sz="1300" b="0" i="0" kern="1200">
              <a:solidFill>
                <a:schemeClr val="tx1"/>
              </a:solidFill>
            </a:rPr>
            <a:t> pas </a:t>
          </a:r>
          <a:r>
            <a:rPr lang="en-US" sz="1300" b="0" i="0" kern="1200" err="1">
              <a:solidFill>
                <a:schemeClr val="tx1"/>
              </a:solidFill>
            </a:rPr>
            <a:t>reçu</a:t>
          </a:r>
          <a:r>
            <a:rPr lang="en-US" sz="1300" b="0" i="0" kern="1200">
              <a:solidFill>
                <a:schemeClr val="tx1"/>
              </a:solidFill>
              <a:latin typeface="Arial"/>
            </a:rPr>
            <a:t> </a:t>
          </a:r>
          <a:r>
            <a:rPr lang="en-US" sz="1300" b="0" i="0" kern="1200">
              <a:solidFill>
                <a:schemeClr val="tx1"/>
              </a:solidFill>
            </a:rPr>
            <a:t> de formation !</a:t>
          </a:r>
          <a:endParaRPr lang="it-CH" sz="1300" kern="1200">
            <a:solidFill>
              <a:schemeClr val="tx1"/>
            </a:solidFill>
          </a:endParaRPr>
        </a:p>
      </dsp:txBody>
      <dsp:txXfrm>
        <a:off x="14479" y="3396444"/>
        <a:ext cx="11636567" cy="267637"/>
      </dsp:txXfrm>
    </dsp:sp>
    <dsp:sp modelId="{55F32DB9-BC42-594B-8E4E-14E2985291A8}">
      <dsp:nvSpPr>
        <dsp:cNvPr id="0" name=""/>
        <dsp:cNvSpPr/>
      </dsp:nvSpPr>
      <dsp:spPr>
        <a:xfrm>
          <a:off x="0" y="3755940"/>
          <a:ext cx="1166552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38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Schule </a:t>
          </a:r>
          <a:r>
            <a:rPr lang="en-US" sz="1200" b="0" i="1" kern="1200" err="1"/>
            <a:t>zu</a:t>
          </a:r>
          <a:r>
            <a:rPr lang="en-US" sz="1200" b="0" i="1" kern="1200"/>
            <a:t> Hause. </a:t>
          </a:r>
          <a:r>
            <a:rPr lang="en-US" sz="1200" b="0" i="1" kern="1200" err="1"/>
            <a:t>Wer</a:t>
          </a:r>
          <a:r>
            <a:rPr lang="en-US" sz="1200" b="0" i="1" kern="1200"/>
            <a:t> </a:t>
          </a:r>
          <a:r>
            <a:rPr lang="en-US" sz="1200" b="0" i="1" kern="1200" err="1"/>
            <a:t>ist</a:t>
          </a:r>
          <a:r>
            <a:rPr lang="en-US" sz="1200" b="0" i="1" kern="1200"/>
            <a:t> der Lehrer? Die </a:t>
          </a:r>
          <a:r>
            <a:rPr lang="en-US" sz="1200" b="0" i="1" kern="1200" err="1"/>
            <a:t>Eltern</a:t>
          </a:r>
          <a:r>
            <a:rPr lang="en-US" sz="1200" b="0" i="1" kern="1200"/>
            <a:t> </a:t>
          </a:r>
          <a:r>
            <a:rPr lang="en-US" sz="1200" b="0" i="1" kern="1200" err="1"/>
            <a:t>haben</a:t>
          </a:r>
          <a:r>
            <a:rPr lang="en-US" sz="1200" b="0" i="1" kern="1200"/>
            <a:t> </a:t>
          </a:r>
          <a:r>
            <a:rPr lang="en-US" sz="1200" b="0" i="1" kern="1200" err="1"/>
            <a:t>keine</a:t>
          </a:r>
          <a:r>
            <a:rPr lang="en-US" sz="1200" b="0" i="1" kern="1200"/>
            <a:t> </a:t>
          </a:r>
          <a:r>
            <a:rPr lang="en-US" sz="1200" b="0" i="1" kern="1200" err="1"/>
            <a:t>Ausbildung</a:t>
          </a:r>
          <a:r>
            <a:rPr lang="en-US" sz="1200" b="0" i="1" kern="1200"/>
            <a:t> </a:t>
          </a:r>
          <a:r>
            <a:rPr lang="en-US" sz="1200" b="0" i="1" kern="1200" err="1"/>
            <a:t>erhalten</a:t>
          </a:r>
          <a:r>
            <a:rPr lang="en-US" sz="1200" b="0" i="1" kern="1200"/>
            <a:t>!</a:t>
          </a:r>
          <a:endParaRPr lang="it-CH" sz="1200" kern="1200"/>
        </a:p>
      </dsp:txBody>
      <dsp:txXfrm>
        <a:off x="0" y="3755940"/>
        <a:ext cx="11665525" cy="215280"/>
      </dsp:txXfrm>
    </dsp:sp>
    <dsp:sp modelId="{085925A0-2298-CF47-B926-A1F330F3324F}">
      <dsp:nvSpPr>
        <dsp:cNvPr id="0" name=""/>
        <dsp:cNvSpPr/>
      </dsp:nvSpPr>
      <dsp:spPr>
        <a:xfrm>
          <a:off x="0" y="4045205"/>
          <a:ext cx="11665525" cy="29659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err="1">
              <a:solidFill>
                <a:schemeClr val="tx1"/>
              </a:solidFill>
            </a:rPr>
            <a:t>J’ai</a:t>
          </a:r>
          <a:r>
            <a:rPr lang="en-US" sz="1300" b="0" i="0" kern="1200">
              <a:solidFill>
                <a:schemeClr val="tx1"/>
              </a:solidFill>
            </a:rPr>
            <a:t> </a:t>
          </a:r>
          <a:r>
            <a:rPr lang="en-US" sz="1300" b="0" i="0" kern="1200" err="1">
              <a:solidFill>
                <a:schemeClr val="tx1"/>
              </a:solidFill>
            </a:rPr>
            <a:t>apprécié</a:t>
          </a:r>
          <a:r>
            <a:rPr lang="en-US" sz="1300" b="0" i="0" kern="1200">
              <a:solidFill>
                <a:schemeClr val="tx1"/>
              </a:solidFill>
            </a:rPr>
            <a:t> : </a:t>
          </a:r>
          <a:r>
            <a:rPr lang="en-US" sz="1300" b="0" i="0" kern="1200" err="1">
              <a:solidFill>
                <a:schemeClr val="tx1"/>
              </a:solidFill>
            </a:rPr>
            <a:t>réflexion</a:t>
          </a:r>
          <a:r>
            <a:rPr lang="en-US" sz="1300" b="0" i="0" kern="1200">
              <a:solidFill>
                <a:schemeClr val="tx1"/>
              </a:solidFill>
            </a:rPr>
            <a:t> </a:t>
          </a:r>
          <a:r>
            <a:rPr lang="en-US" sz="1300" b="0" i="0" kern="1200" err="1">
              <a:solidFill>
                <a:schemeClr val="tx1"/>
              </a:solidFill>
            </a:rPr>
            <a:t>accordée</a:t>
          </a:r>
          <a:r>
            <a:rPr lang="en-US" sz="1300" b="0" i="0" kern="1200">
              <a:solidFill>
                <a:schemeClr val="tx1"/>
              </a:solidFill>
            </a:rPr>
            <a:t> à la formation des enfants migrants </a:t>
          </a:r>
          <a:r>
            <a:rPr lang="en-US" sz="1300" b="0" i="0" kern="1200" err="1">
              <a:solidFill>
                <a:schemeClr val="tx1"/>
              </a:solidFill>
            </a:rPr>
            <a:t>ou</a:t>
          </a:r>
          <a:r>
            <a:rPr lang="en-US" sz="1300" b="0" i="0" kern="1200">
              <a:solidFill>
                <a:schemeClr val="tx1"/>
              </a:solidFill>
            </a:rPr>
            <a:t> </a:t>
          </a:r>
          <a:r>
            <a:rPr lang="en-US" sz="1300" b="0" i="0" kern="1200" err="1">
              <a:solidFill>
                <a:schemeClr val="tx1"/>
              </a:solidFill>
            </a:rPr>
            <a:t>déplacés</a:t>
          </a:r>
          <a:r>
            <a:rPr lang="en-US" sz="1300" b="0" i="0" kern="1200">
              <a:solidFill>
                <a:schemeClr val="tx1"/>
              </a:solidFill>
            </a:rPr>
            <a:t> ; </a:t>
          </a:r>
          <a:r>
            <a:rPr lang="en-US" sz="1300" b="0" i="0" kern="1200" err="1">
              <a:solidFill>
                <a:schemeClr val="tx1"/>
              </a:solidFill>
            </a:rPr>
            <a:t>nouvelles</a:t>
          </a:r>
          <a:r>
            <a:rPr lang="en-US" sz="1300" b="0" i="0" kern="1200">
              <a:solidFill>
                <a:schemeClr val="tx1"/>
              </a:solidFill>
            </a:rPr>
            <a:t> dimensions à </a:t>
          </a:r>
          <a:r>
            <a:rPr lang="en-US" sz="1300" b="0" i="0" kern="1200" err="1">
              <a:solidFill>
                <a:schemeClr val="tx1"/>
              </a:solidFill>
            </a:rPr>
            <a:t>apporter</a:t>
          </a:r>
          <a:r>
            <a:rPr lang="en-US" sz="1300" b="0" i="0" kern="1200">
              <a:solidFill>
                <a:schemeClr val="tx1"/>
              </a:solidFill>
            </a:rPr>
            <a:t> à la formation des </a:t>
          </a:r>
          <a:r>
            <a:rPr lang="en-US" sz="1300" b="0" i="0" kern="1200" err="1">
              <a:solidFill>
                <a:schemeClr val="tx1"/>
              </a:solidFill>
            </a:rPr>
            <a:t>enseignant</a:t>
          </a:r>
          <a:r>
            <a:rPr lang="en-US" sz="1300" b="0" i="0" kern="1200">
              <a:solidFill>
                <a:schemeClr val="tx1"/>
              </a:solidFill>
            </a:rPr>
            <a:t>-es</a:t>
          </a:r>
          <a:endParaRPr lang="it-CH" sz="1300" kern="1200">
            <a:solidFill>
              <a:schemeClr val="tx1"/>
            </a:solidFill>
          </a:endParaRPr>
        </a:p>
      </dsp:txBody>
      <dsp:txXfrm>
        <a:off x="14479" y="4059684"/>
        <a:ext cx="11636567" cy="267637"/>
      </dsp:txXfrm>
    </dsp:sp>
    <dsp:sp modelId="{368D9758-7EA3-6146-AC01-E9BA87438D75}">
      <dsp:nvSpPr>
        <dsp:cNvPr id="0" name=""/>
        <dsp:cNvSpPr/>
      </dsp:nvSpPr>
      <dsp:spPr>
        <a:xfrm>
          <a:off x="0" y="4432288"/>
          <a:ext cx="1166552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38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err="1"/>
            <a:t>Gefiel</a:t>
          </a:r>
          <a:r>
            <a:rPr lang="en-US" sz="1200" b="0" i="1" kern="1200"/>
            <a:t>: </a:t>
          </a:r>
          <a:r>
            <a:rPr lang="en-US" sz="1200" b="0" i="1" kern="1200" err="1"/>
            <a:t>Überlegungen</a:t>
          </a:r>
          <a:r>
            <a:rPr lang="en-US" sz="1200" b="0" i="1" kern="1200"/>
            <a:t> </a:t>
          </a:r>
          <a:r>
            <a:rPr lang="en-US" sz="1200" b="0" i="1" kern="1200" err="1"/>
            <a:t>zur</a:t>
          </a:r>
          <a:r>
            <a:rPr lang="en-US" sz="1200" b="0" i="1" kern="1200"/>
            <a:t> </a:t>
          </a:r>
          <a:r>
            <a:rPr lang="en-US" sz="1200" b="0" i="1" kern="1200" err="1"/>
            <a:t>Ausbildung</a:t>
          </a:r>
          <a:r>
            <a:rPr lang="en-US" sz="1200" b="0" i="1" kern="1200"/>
            <a:t> von </a:t>
          </a:r>
          <a:r>
            <a:rPr lang="en-US" sz="1200" b="0" i="1" kern="1200" err="1"/>
            <a:t>Migrantenkindern</a:t>
          </a:r>
          <a:r>
            <a:rPr lang="en-US" sz="1200" b="0" i="1" kern="1200"/>
            <a:t> </a:t>
          </a:r>
          <a:r>
            <a:rPr lang="en-US" sz="1200" b="0" i="1" kern="1200" err="1"/>
            <a:t>oder</a:t>
          </a:r>
          <a:r>
            <a:rPr lang="en-US" sz="1200" b="0" i="1" kern="1200"/>
            <a:t> </a:t>
          </a:r>
          <a:r>
            <a:rPr lang="en-US" sz="1200" b="0" i="1" kern="1200" err="1"/>
            <a:t>vertriebenen</a:t>
          </a:r>
          <a:r>
            <a:rPr lang="en-US" sz="1200" b="0" i="1" kern="1200"/>
            <a:t> </a:t>
          </a:r>
          <a:r>
            <a:rPr lang="en-US" sz="1200" b="0" i="1" kern="1200" err="1"/>
            <a:t>Kindern</a:t>
          </a:r>
          <a:r>
            <a:rPr lang="en-US" sz="1200" b="0" i="1" kern="1200"/>
            <a:t>; </a:t>
          </a:r>
          <a:r>
            <a:rPr lang="en-US" sz="1200" b="0" i="1" kern="1200" err="1"/>
            <a:t>neue</a:t>
          </a:r>
          <a:r>
            <a:rPr lang="en-US" sz="1200" b="0" i="1" kern="1200"/>
            <a:t> </a:t>
          </a:r>
          <a:r>
            <a:rPr lang="en-US" sz="1200" b="0" i="1" kern="1200" err="1"/>
            <a:t>Dimensionen</a:t>
          </a:r>
          <a:r>
            <a:rPr lang="en-US" sz="1200" b="0" i="1" kern="1200"/>
            <a:t> in der </a:t>
          </a:r>
          <a:r>
            <a:rPr lang="en-US" sz="1200" b="0" i="1" kern="1200" err="1"/>
            <a:t>Lehrerausbildung</a:t>
          </a:r>
          <a:endParaRPr lang="it-CH" sz="1200" kern="1200"/>
        </a:p>
      </dsp:txBody>
      <dsp:txXfrm>
        <a:off x="0" y="4432288"/>
        <a:ext cx="11665525" cy="215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82649-A48C-2349-9BAA-B8081AA28065}">
      <dsp:nvSpPr>
        <dsp:cNvPr id="0" name=""/>
        <dsp:cNvSpPr/>
      </dsp:nvSpPr>
      <dsp:spPr>
        <a:xfrm>
          <a:off x="0" y="63794"/>
          <a:ext cx="10853928" cy="418696"/>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a:solidFill>
                <a:schemeClr val="tx1"/>
              </a:solidFill>
            </a:rPr>
            <a:t>Je </a:t>
          </a:r>
          <a:r>
            <a:rPr lang="en-US" sz="1100" b="0" i="0" kern="1200" err="1">
              <a:solidFill>
                <a:schemeClr val="tx1"/>
              </a:solidFill>
            </a:rPr>
            <a:t>suis</a:t>
          </a:r>
          <a:r>
            <a:rPr lang="en-US" sz="1100" b="0" i="0" kern="1200">
              <a:solidFill>
                <a:schemeClr val="tx1"/>
              </a:solidFill>
            </a:rPr>
            <a:t> surprise que la </a:t>
          </a:r>
          <a:r>
            <a:rPr lang="en-US" sz="1100" b="0" i="0" kern="1200" err="1">
              <a:solidFill>
                <a:schemeClr val="tx1"/>
              </a:solidFill>
            </a:rPr>
            <a:t>d’entrée</a:t>
          </a:r>
          <a:r>
            <a:rPr lang="en-US" sz="1100" b="0" i="0" kern="1200">
              <a:solidFill>
                <a:schemeClr val="tx1"/>
              </a:solidFill>
            </a:rPr>
            <a:t> pour </a:t>
          </a:r>
          <a:r>
            <a:rPr lang="en-US" sz="1100" b="0" i="0" kern="1200" err="1">
              <a:solidFill>
                <a:schemeClr val="tx1"/>
              </a:solidFill>
            </a:rPr>
            <a:t>développer</a:t>
          </a:r>
          <a:r>
            <a:rPr lang="en-US" sz="1100" b="0" i="0" kern="1200">
              <a:solidFill>
                <a:schemeClr val="tx1"/>
              </a:solidFill>
            </a:rPr>
            <a:t> des </a:t>
          </a:r>
          <a:r>
            <a:rPr lang="en-US" sz="1100" b="0" i="0" kern="1200" err="1">
              <a:solidFill>
                <a:schemeClr val="tx1"/>
              </a:solidFill>
            </a:rPr>
            <a:t>programmes</a:t>
          </a:r>
          <a:r>
            <a:rPr lang="en-US" sz="1100" b="0" i="0" kern="1200">
              <a:solidFill>
                <a:schemeClr val="tx1"/>
              </a:solidFill>
            </a:rPr>
            <a:t> de formation ne </a:t>
          </a:r>
          <a:r>
            <a:rPr lang="en-US" sz="1100" b="0" i="0" kern="1200" err="1">
              <a:solidFill>
                <a:schemeClr val="tx1"/>
              </a:solidFill>
            </a:rPr>
            <a:t>soit</a:t>
          </a:r>
          <a:r>
            <a:rPr lang="en-US" sz="1100" b="0" i="0" kern="1200">
              <a:solidFill>
                <a:schemeClr val="tx1"/>
              </a:solidFill>
            </a:rPr>
            <a:t> pas </a:t>
          </a:r>
          <a:r>
            <a:rPr lang="en-US" sz="1100" b="0" i="0" kern="1200" err="1">
              <a:solidFill>
                <a:schemeClr val="tx1"/>
              </a:solidFill>
            </a:rPr>
            <a:t>une</a:t>
          </a:r>
          <a:r>
            <a:rPr lang="en-US" sz="1100" b="0" i="0" kern="1200">
              <a:solidFill>
                <a:schemeClr val="tx1"/>
              </a:solidFill>
            </a:rPr>
            <a:t> implication </a:t>
          </a:r>
          <a:r>
            <a:rPr lang="en-US" sz="1100" b="0" i="0" kern="1200" err="1">
              <a:solidFill>
                <a:schemeClr val="tx1"/>
              </a:solidFill>
            </a:rPr>
            <a:t>claire</a:t>
          </a:r>
          <a:r>
            <a:rPr lang="en-US" sz="1100" b="0" i="0" kern="1200">
              <a:solidFill>
                <a:schemeClr val="tx1"/>
              </a:solidFill>
            </a:rPr>
            <a:t> et </a:t>
          </a:r>
          <a:r>
            <a:rPr lang="en-US" sz="1100" b="0" i="0" kern="1200" err="1">
              <a:solidFill>
                <a:schemeClr val="tx1"/>
              </a:solidFill>
            </a:rPr>
            <a:t>précise</a:t>
          </a:r>
          <a:r>
            <a:rPr lang="en-US" sz="1100" b="0" i="0" kern="1200">
              <a:solidFill>
                <a:schemeClr val="tx1"/>
              </a:solidFill>
            </a:rPr>
            <a:t> (au </a:t>
          </a:r>
          <a:r>
            <a:rPr lang="en-US" sz="1100" b="0" i="0" kern="1200" err="1">
              <a:solidFill>
                <a:schemeClr val="tx1"/>
              </a:solidFill>
            </a:rPr>
            <a:t>moins</a:t>
          </a:r>
          <a:r>
            <a:rPr lang="en-US" sz="1100" b="0" i="0" kern="1200">
              <a:solidFill>
                <a:schemeClr val="tx1"/>
              </a:solidFill>
            </a:rPr>
            <a:t> via un MoU) du </a:t>
          </a:r>
          <a:r>
            <a:rPr lang="en-US" sz="1100" b="0" i="0" kern="1200" err="1">
              <a:solidFill>
                <a:schemeClr val="tx1"/>
              </a:solidFill>
            </a:rPr>
            <a:t>Ministère</a:t>
          </a:r>
          <a:r>
            <a:rPr lang="en-US" sz="1100" b="0" i="0" kern="1200">
              <a:solidFill>
                <a:schemeClr val="tx1"/>
              </a:solidFill>
            </a:rPr>
            <a:t> de </a:t>
          </a:r>
          <a:r>
            <a:rPr lang="en-US" sz="1100" b="0" i="0" kern="1200" err="1">
              <a:solidFill>
                <a:schemeClr val="tx1"/>
              </a:solidFill>
            </a:rPr>
            <a:t>tutellecondition</a:t>
          </a:r>
          <a:endParaRPr lang="it-CH" sz="1100" kern="1200">
            <a:solidFill>
              <a:schemeClr val="tx1"/>
            </a:solidFill>
          </a:endParaRPr>
        </a:p>
      </dsp:txBody>
      <dsp:txXfrm>
        <a:off x="20439" y="84233"/>
        <a:ext cx="10813050" cy="377818"/>
      </dsp:txXfrm>
    </dsp:sp>
    <dsp:sp modelId="{321599BD-256E-F147-85D4-0B5AA32EEB3D}">
      <dsp:nvSpPr>
        <dsp:cNvPr id="0" name=""/>
        <dsp:cNvSpPr/>
      </dsp:nvSpPr>
      <dsp:spPr>
        <a:xfrm>
          <a:off x="0" y="512557"/>
          <a:ext cx="1085392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612" tIns="13970" rIns="78232" bIns="13970" numCol="1" spcCol="1270" anchor="t" anchorCtr="0">
          <a:noAutofit/>
        </a:bodyPr>
        <a:lstStyle/>
        <a:p>
          <a:pPr marL="57150" lvl="1" indent="-57150" algn="l" defTabSz="488950">
            <a:lnSpc>
              <a:spcPct val="90000"/>
            </a:lnSpc>
            <a:spcBef>
              <a:spcPct val="0"/>
            </a:spcBef>
            <a:spcAft>
              <a:spcPct val="20000"/>
            </a:spcAft>
            <a:buChar char="•"/>
          </a:pPr>
          <a:r>
            <a:rPr lang="en-US" sz="1100" b="0" i="1" kern="1200"/>
            <a:t>Ich bin </a:t>
          </a:r>
          <a:r>
            <a:rPr lang="en-US" sz="1100" b="0" i="1" kern="1200" err="1"/>
            <a:t>überrascht</a:t>
          </a:r>
          <a:r>
            <a:rPr lang="en-US" sz="1100" b="0" i="1" kern="1200"/>
            <a:t>, </a:t>
          </a:r>
          <a:r>
            <a:rPr lang="en-US" sz="1100" b="0" i="1" kern="1200" err="1"/>
            <a:t>dass</a:t>
          </a:r>
          <a:r>
            <a:rPr lang="en-US" sz="1100" b="0" i="1" kern="1200"/>
            <a:t> die </a:t>
          </a:r>
          <a:r>
            <a:rPr lang="en-US" sz="1100" b="0" i="1" kern="1200" err="1"/>
            <a:t>Eingangsvoraussetzung</a:t>
          </a:r>
          <a:r>
            <a:rPr lang="en-US" sz="1100" b="0" i="1" kern="1200"/>
            <a:t> </a:t>
          </a:r>
          <a:r>
            <a:rPr lang="en-US" sz="1100" b="0" i="1" kern="1200" err="1"/>
            <a:t>für</a:t>
          </a:r>
          <a:r>
            <a:rPr lang="en-US" sz="1100" b="0" i="1" kern="1200"/>
            <a:t> die </a:t>
          </a:r>
          <a:r>
            <a:rPr lang="en-US" sz="1100" b="0" i="1" kern="1200" err="1"/>
            <a:t>Entwicklung</a:t>
          </a:r>
          <a:r>
            <a:rPr lang="en-US" sz="1100" b="0" i="1" kern="1200"/>
            <a:t> von </a:t>
          </a:r>
          <a:r>
            <a:rPr lang="en-US" sz="1100" b="0" i="1" kern="1200" err="1"/>
            <a:t>Bildungsprogrammen</a:t>
          </a:r>
          <a:r>
            <a:rPr lang="en-US" sz="1100" b="0" i="1" kern="1200"/>
            <a:t> </a:t>
          </a:r>
          <a:r>
            <a:rPr lang="en-US" sz="1100" b="0" i="1" kern="1200" err="1"/>
            <a:t>nicht</a:t>
          </a:r>
          <a:r>
            <a:rPr lang="en-US" sz="1100" b="0" i="1" kern="1200"/>
            <a:t> </a:t>
          </a:r>
          <a:r>
            <a:rPr lang="en-US" sz="1100" b="0" i="1" kern="1200" err="1"/>
            <a:t>eine</a:t>
          </a:r>
          <a:r>
            <a:rPr lang="en-US" sz="1100" b="0" i="1" kern="1200"/>
            <a:t> </a:t>
          </a:r>
          <a:r>
            <a:rPr lang="en-US" sz="1100" b="0" i="1" kern="1200" err="1"/>
            <a:t>klare</a:t>
          </a:r>
          <a:r>
            <a:rPr lang="en-US" sz="1100" b="0" i="1" kern="1200"/>
            <a:t> und </a:t>
          </a:r>
          <a:r>
            <a:rPr lang="en-US" sz="1100" b="0" i="1" kern="1200" err="1"/>
            <a:t>eindeutige</a:t>
          </a:r>
          <a:r>
            <a:rPr lang="en-US" sz="1100" b="0" i="1" kern="1200"/>
            <a:t> </a:t>
          </a:r>
          <a:r>
            <a:rPr lang="en-US" sz="1100" b="0" i="1" kern="1200" err="1"/>
            <a:t>Beteiligung</a:t>
          </a:r>
          <a:r>
            <a:rPr lang="en-US" sz="1100" b="0" i="1" kern="1200"/>
            <a:t> (</a:t>
          </a:r>
          <a:r>
            <a:rPr lang="en-US" sz="1100" b="0" i="1" kern="1200" err="1"/>
            <a:t>zumindest</a:t>
          </a:r>
          <a:r>
            <a:rPr lang="en-US" sz="1100" b="0" i="1" kern="1200"/>
            <a:t> </a:t>
          </a:r>
          <a:r>
            <a:rPr lang="en-US" sz="1100" b="0" i="1" kern="1200" err="1"/>
            <a:t>über</a:t>
          </a:r>
          <a:r>
            <a:rPr lang="en-US" sz="1100" b="0" i="1" kern="1200"/>
            <a:t> </a:t>
          </a:r>
          <a:r>
            <a:rPr lang="en-US" sz="1100" b="0" i="1" kern="1200" err="1"/>
            <a:t>ein</a:t>
          </a:r>
          <a:r>
            <a:rPr lang="en-US" sz="1100" b="0" i="1" kern="1200"/>
            <a:t> MoU) des </a:t>
          </a:r>
          <a:r>
            <a:rPr lang="en-US" sz="1100" b="0" i="1" kern="1200" err="1"/>
            <a:t>zuständigen</a:t>
          </a:r>
          <a:r>
            <a:rPr lang="en-US" sz="1100" b="0" i="1" kern="1200"/>
            <a:t> </a:t>
          </a:r>
          <a:r>
            <a:rPr lang="en-US" sz="1100" b="0" i="1" kern="1200" err="1"/>
            <a:t>Ministeriums</a:t>
          </a:r>
          <a:r>
            <a:rPr lang="en-US" sz="1100" b="0" i="1" kern="1200"/>
            <a:t> </a:t>
          </a:r>
          <a:r>
            <a:rPr lang="en-US" sz="1100" b="0" i="1" kern="1200" err="1"/>
            <a:t>ist</a:t>
          </a:r>
          <a:r>
            <a:rPr lang="en-US" sz="1100" b="0" i="1" kern="1200"/>
            <a:t>.</a:t>
          </a:r>
          <a:endParaRPr lang="it-CH" sz="1100" kern="1200"/>
        </a:p>
      </dsp:txBody>
      <dsp:txXfrm>
        <a:off x="0" y="512557"/>
        <a:ext cx="10853928" cy="480240"/>
      </dsp:txXfrm>
    </dsp:sp>
    <dsp:sp modelId="{2773C80B-38C3-3A42-9E9A-B3EBA36D55A3}">
      <dsp:nvSpPr>
        <dsp:cNvPr id="0" name=""/>
        <dsp:cNvSpPr/>
      </dsp:nvSpPr>
      <dsp:spPr>
        <a:xfrm>
          <a:off x="0" y="918505"/>
          <a:ext cx="10853928" cy="30337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a:solidFill>
                <a:schemeClr val="tx1"/>
              </a:solidFill>
            </a:rPr>
            <a:t>Embrace the change : </a:t>
          </a:r>
          <a:r>
            <a:rPr lang="en-US" sz="1100" b="0" i="0" kern="1200" err="1">
              <a:solidFill>
                <a:schemeClr val="tx1"/>
              </a:solidFill>
            </a:rPr>
            <a:t>aussi</a:t>
          </a:r>
          <a:r>
            <a:rPr lang="en-US" sz="1100" b="0" i="0" kern="1200">
              <a:solidFill>
                <a:schemeClr val="tx1"/>
              </a:solidFill>
            </a:rPr>
            <a:t> pour les </a:t>
          </a:r>
          <a:r>
            <a:rPr lang="en-US" sz="1100" b="0" i="0" kern="1200" err="1">
              <a:solidFill>
                <a:schemeClr val="tx1"/>
              </a:solidFill>
            </a:rPr>
            <a:t>enseignants</a:t>
          </a:r>
          <a:endParaRPr lang="it-CH" sz="1100" kern="1200">
            <a:solidFill>
              <a:schemeClr val="tx1"/>
            </a:solidFill>
          </a:endParaRPr>
        </a:p>
      </dsp:txBody>
      <dsp:txXfrm>
        <a:off x="14809" y="933314"/>
        <a:ext cx="10824310" cy="273754"/>
      </dsp:txXfrm>
    </dsp:sp>
    <dsp:sp modelId="{0BE88610-EB91-D64C-BFA2-74216EDFBB92}">
      <dsp:nvSpPr>
        <dsp:cNvPr id="0" name=""/>
        <dsp:cNvSpPr/>
      </dsp:nvSpPr>
      <dsp:spPr>
        <a:xfrm>
          <a:off x="0" y="1302147"/>
          <a:ext cx="1085392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612"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Embrace the change: </a:t>
          </a:r>
          <a:r>
            <a:rPr lang="en-US" sz="1200" b="0" i="1" kern="1200" err="1"/>
            <a:t>auch</a:t>
          </a:r>
          <a:r>
            <a:rPr lang="en-US" sz="1200" b="0" i="1" kern="1200"/>
            <a:t> </a:t>
          </a:r>
          <a:r>
            <a:rPr lang="en-US" sz="1200" b="0" i="1" kern="1200" err="1"/>
            <a:t>für</a:t>
          </a:r>
          <a:r>
            <a:rPr lang="en-US" sz="1200" b="0" i="1" kern="1200"/>
            <a:t> </a:t>
          </a:r>
          <a:r>
            <a:rPr lang="en-US" sz="1200" b="0" i="1" kern="1200" err="1"/>
            <a:t>Lehrkräfte</a:t>
          </a:r>
          <a:endParaRPr lang="it-CH" sz="1200" kern="1200"/>
        </a:p>
      </dsp:txBody>
      <dsp:txXfrm>
        <a:off x="0" y="1302147"/>
        <a:ext cx="10853928" cy="480240"/>
      </dsp:txXfrm>
    </dsp:sp>
    <dsp:sp modelId="{DBA2EA21-BCFC-CD4D-A2E0-290C25F47BC9}">
      <dsp:nvSpPr>
        <dsp:cNvPr id="0" name=""/>
        <dsp:cNvSpPr/>
      </dsp:nvSpPr>
      <dsp:spPr>
        <a:xfrm>
          <a:off x="0" y="1579911"/>
          <a:ext cx="10853928" cy="37929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a:solidFill>
                <a:schemeClr val="tx1"/>
              </a:solidFill>
            </a:rPr>
            <a:t>Ce qui </a:t>
          </a:r>
          <a:r>
            <a:rPr lang="en-US" sz="1100" b="0" i="0" kern="1200" err="1">
              <a:solidFill>
                <a:schemeClr val="tx1"/>
              </a:solidFill>
            </a:rPr>
            <a:t>m’a</a:t>
          </a:r>
          <a:r>
            <a:rPr lang="en-US" sz="1100" b="0" i="0" kern="1200">
              <a:solidFill>
                <a:schemeClr val="tx1"/>
              </a:solidFill>
            </a:rPr>
            <a:t> </a:t>
          </a:r>
          <a:r>
            <a:rPr lang="en-US" sz="1100" b="0" i="0" kern="1200" err="1">
              <a:solidFill>
                <a:schemeClr val="tx1"/>
              </a:solidFill>
            </a:rPr>
            <a:t>surpris</a:t>
          </a:r>
          <a:r>
            <a:rPr lang="en-US" sz="1100" b="0" i="0" kern="1200">
              <a:solidFill>
                <a:schemeClr val="tx1"/>
              </a:solidFill>
            </a:rPr>
            <a:t>, </a:t>
          </a:r>
          <a:r>
            <a:rPr lang="en-US" sz="1100" b="0" i="0" kern="1200" err="1">
              <a:solidFill>
                <a:schemeClr val="tx1"/>
              </a:solidFill>
            </a:rPr>
            <a:t>c’est</a:t>
          </a:r>
          <a:r>
            <a:rPr lang="en-US" sz="1100" b="0" i="0" kern="1200">
              <a:solidFill>
                <a:schemeClr val="tx1"/>
              </a:solidFill>
            </a:rPr>
            <a:t> </a:t>
          </a:r>
          <a:r>
            <a:rPr lang="en-US" sz="1100" b="0" i="0" kern="1200" err="1">
              <a:solidFill>
                <a:schemeClr val="tx1"/>
              </a:solidFill>
            </a:rPr>
            <a:t>qu’on</a:t>
          </a:r>
          <a:r>
            <a:rPr lang="en-US" sz="1100" b="0" i="0" kern="1200">
              <a:solidFill>
                <a:schemeClr val="tx1"/>
              </a:solidFill>
            </a:rPr>
            <a:t> </a:t>
          </a:r>
          <a:r>
            <a:rPr lang="en-US" sz="1100" b="0" i="0" kern="1200" err="1">
              <a:solidFill>
                <a:schemeClr val="tx1"/>
              </a:solidFill>
            </a:rPr>
            <a:t>peut</a:t>
          </a:r>
          <a:r>
            <a:rPr lang="en-US" sz="1100" b="0" i="0" kern="1200">
              <a:solidFill>
                <a:schemeClr val="tx1"/>
              </a:solidFill>
            </a:rPr>
            <a:t> et doit </a:t>
          </a:r>
          <a:r>
            <a:rPr lang="en-US" sz="1100" b="0" i="0" kern="1200" err="1">
              <a:solidFill>
                <a:schemeClr val="tx1"/>
              </a:solidFill>
            </a:rPr>
            <a:t>maintenir</a:t>
          </a:r>
          <a:r>
            <a:rPr lang="en-US" sz="1100" b="0" i="0" kern="1200">
              <a:solidFill>
                <a:schemeClr val="tx1"/>
              </a:solidFill>
            </a:rPr>
            <a:t> </a:t>
          </a:r>
          <a:r>
            <a:rPr lang="en-US" sz="1100" b="0" i="0" kern="1200" err="1">
              <a:solidFill>
                <a:schemeClr val="tx1"/>
              </a:solidFill>
            </a:rPr>
            <a:t>une</a:t>
          </a:r>
          <a:r>
            <a:rPr lang="en-US" sz="1100" b="0" i="0" kern="1200">
              <a:solidFill>
                <a:schemeClr val="tx1"/>
              </a:solidFill>
            </a:rPr>
            <a:t> </a:t>
          </a:r>
          <a:r>
            <a:rPr lang="en-US" sz="1100" b="0" i="0" kern="1200" err="1">
              <a:solidFill>
                <a:schemeClr val="tx1"/>
              </a:solidFill>
            </a:rPr>
            <a:t>éducation</a:t>
          </a:r>
          <a:r>
            <a:rPr lang="en-US" sz="1100" b="0" i="0" kern="1200">
              <a:solidFill>
                <a:schemeClr val="tx1"/>
              </a:solidFill>
            </a:rPr>
            <a:t> de </a:t>
          </a:r>
          <a:r>
            <a:rPr lang="en-US" sz="1100" b="0" i="0" kern="1200" err="1">
              <a:solidFill>
                <a:schemeClr val="tx1"/>
              </a:solidFill>
            </a:rPr>
            <a:t>qualité</a:t>
          </a:r>
          <a:r>
            <a:rPr lang="en-US" sz="1100" b="0" i="0" kern="1200">
              <a:solidFill>
                <a:schemeClr val="tx1"/>
              </a:solidFill>
            </a:rPr>
            <a:t> </a:t>
          </a:r>
          <a:r>
            <a:rPr lang="en-US" sz="1100" b="0" i="0" kern="1200" err="1">
              <a:solidFill>
                <a:schemeClr val="tx1"/>
              </a:solidFill>
            </a:rPr>
            <a:t>même</a:t>
          </a:r>
          <a:r>
            <a:rPr lang="en-US" sz="1100" b="0" i="0" kern="1200">
              <a:solidFill>
                <a:schemeClr val="tx1"/>
              </a:solidFill>
            </a:rPr>
            <a:t> </a:t>
          </a:r>
          <a:r>
            <a:rPr lang="en-US" sz="1100" b="0" i="0" kern="1200" err="1">
              <a:solidFill>
                <a:schemeClr val="tx1"/>
              </a:solidFill>
            </a:rPr>
            <a:t>en</a:t>
          </a:r>
          <a:r>
            <a:rPr lang="en-US" sz="1100" b="0" i="0" kern="1200">
              <a:solidFill>
                <a:schemeClr val="tx1"/>
              </a:solidFill>
            </a:rPr>
            <a:t> situation de crise ; </a:t>
          </a:r>
          <a:r>
            <a:rPr lang="en-US" sz="1100" b="0" i="0" kern="1200" err="1">
              <a:solidFill>
                <a:schemeClr val="tx1"/>
              </a:solidFill>
            </a:rPr>
            <a:t>alignement</a:t>
          </a:r>
          <a:r>
            <a:rPr lang="en-US" sz="1100" b="0" i="0" kern="1200">
              <a:solidFill>
                <a:schemeClr val="tx1"/>
              </a:solidFill>
            </a:rPr>
            <a:t> des </a:t>
          </a:r>
          <a:r>
            <a:rPr lang="en-US" sz="1100" b="0" i="0" kern="1200" err="1">
              <a:solidFill>
                <a:schemeClr val="tx1"/>
              </a:solidFill>
            </a:rPr>
            <a:t>approches</a:t>
          </a:r>
          <a:r>
            <a:rPr lang="en-US" sz="1100" b="0" i="0" kern="1200">
              <a:solidFill>
                <a:schemeClr val="tx1"/>
              </a:solidFill>
            </a:rPr>
            <a:t> </a:t>
          </a:r>
          <a:r>
            <a:rPr lang="en-US" sz="1100" b="0" i="0" kern="1200" err="1">
              <a:solidFill>
                <a:schemeClr val="tx1"/>
              </a:solidFill>
            </a:rPr>
            <a:t>développées</a:t>
          </a:r>
          <a:r>
            <a:rPr lang="en-US" sz="1100" b="0" i="0" kern="1200">
              <a:solidFill>
                <a:schemeClr val="tx1"/>
              </a:solidFill>
            </a:rPr>
            <a:t> </a:t>
          </a:r>
          <a:r>
            <a:rPr lang="en-US" sz="1100" b="0" i="0" kern="1200" err="1">
              <a:solidFill>
                <a:schemeClr val="tx1"/>
              </a:solidFill>
            </a:rPr>
            <a:t>en</a:t>
          </a:r>
          <a:r>
            <a:rPr lang="en-US" sz="1100" b="0" i="0" kern="1200">
              <a:solidFill>
                <a:schemeClr val="tx1"/>
              </a:solidFill>
            </a:rPr>
            <a:t> </a:t>
          </a:r>
          <a:r>
            <a:rPr lang="en-US" sz="1100" b="0" i="0" kern="1200" err="1">
              <a:solidFill>
                <a:schemeClr val="tx1"/>
              </a:solidFill>
            </a:rPr>
            <a:t>éducation</a:t>
          </a:r>
          <a:r>
            <a:rPr lang="en-US" sz="1100" b="0" i="0" kern="1200">
              <a:solidFill>
                <a:schemeClr val="tx1"/>
              </a:solidFill>
            </a:rPr>
            <a:t> pendant COVID par les ONG, du coup, </a:t>
          </a:r>
          <a:r>
            <a:rPr lang="en-US" sz="1100" b="0" i="0" kern="1200" err="1">
              <a:solidFill>
                <a:schemeClr val="tx1"/>
              </a:solidFill>
            </a:rPr>
            <a:t>pourquoi</a:t>
          </a:r>
          <a:r>
            <a:rPr lang="en-US" sz="1100" b="0" i="0" kern="1200">
              <a:solidFill>
                <a:schemeClr val="tx1"/>
              </a:solidFill>
            </a:rPr>
            <a:t> pas </a:t>
          </a:r>
          <a:r>
            <a:rPr lang="en-US" sz="1100" b="0" i="0" kern="1200" err="1">
              <a:solidFill>
                <a:schemeClr val="tx1"/>
              </a:solidFill>
            </a:rPr>
            <a:t>davantage</a:t>
          </a:r>
          <a:r>
            <a:rPr lang="en-US" sz="1100" b="0" i="0" kern="1200">
              <a:solidFill>
                <a:schemeClr val="tx1"/>
              </a:solidFill>
            </a:rPr>
            <a:t> de </a:t>
          </a:r>
          <a:r>
            <a:rPr lang="en-US" sz="1100" b="0" i="0" kern="1200" err="1">
              <a:solidFill>
                <a:schemeClr val="tx1"/>
              </a:solidFill>
            </a:rPr>
            <a:t>mutualisation</a:t>
          </a:r>
          <a:r>
            <a:rPr lang="en-US" sz="1100" b="0" i="0" kern="1200">
              <a:solidFill>
                <a:schemeClr val="tx1"/>
              </a:solidFill>
            </a:rPr>
            <a:t> proactive ?</a:t>
          </a:r>
          <a:endParaRPr lang="it-CH" sz="1100" kern="1200">
            <a:solidFill>
              <a:schemeClr val="tx1"/>
            </a:solidFill>
          </a:endParaRPr>
        </a:p>
      </dsp:txBody>
      <dsp:txXfrm>
        <a:off x="18516" y="1598427"/>
        <a:ext cx="10816896" cy="342261"/>
      </dsp:txXfrm>
    </dsp:sp>
    <dsp:sp modelId="{D7E907EF-C05D-CB47-9C09-774414EDBB92}">
      <dsp:nvSpPr>
        <dsp:cNvPr id="0" name=""/>
        <dsp:cNvSpPr/>
      </dsp:nvSpPr>
      <dsp:spPr>
        <a:xfrm>
          <a:off x="0" y="2040716"/>
          <a:ext cx="1085392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612" tIns="13970" rIns="78232" bIns="13970" numCol="1" spcCol="1270" anchor="t" anchorCtr="0">
          <a:noAutofit/>
        </a:bodyPr>
        <a:lstStyle/>
        <a:p>
          <a:pPr marL="57150" lvl="1" indent="-57150" algn="l" defTabSz="488950">
            <a:lnSpc>
              <a:spcPct val="90000"/>
            </a:lnSpc>
            <a:spcBef>
              <a:spcPct val="0"/>
            </a:spcBef>
            <a:spcAft>
              <a:spcPct val="20000"/>
            </a:spcAft>
            <a:buChar char="•"/>
          </a:pPr>
          <a:r>
            <a:rPr lang="en-US" sz="1100" b="0" i="1" kern="1200"/>
            <a:t>Was </a:t>
          </a:r>
          <a:r>
            <a:rPr lang="en-US" sz="1100" b="0" i="1" kern="1200" err="1"/>
            <a:t>mich</a:t>
          </a:r>
          <a:r>
            <a:rPr lang="en-US" sz="1100" b="0" i="1" kern="1200"/>
            <a:t> </a:t>
          </a:r>
          <a:r>
            <a:rPr lang="en-US" sz="1100" b="0" i="1" kern="1200" err="1"/>
            <a:t>überrascht</a:t>
          </a:r>
          <a:r>
            <a:rPr lang="en-US" sz="1100" b="0" i="1" kern="1200"/>
            <a:t> hat, </a:t>
          </a:r>
          <a:r>
            <a:rPr lang="en-US" sz="1100" b="0" i="1" kern="1200" err="1"/>
            <a:t>ist</a:t>
          </a:r>
          <a:r>
            <a:rPr lang="en-US" sz="1100" b="0" i="1" kern="1200"/>
            <a:t>, </a:t>
          </a:r>
          <a:r>
            <a:rPr lang="en-US" sz="1100" b="0" i="1" kern="1200" err="1"/>
            <a:t>dass</a:t>
          </a:r>
          <a:r>
            <a:rPr lang="en-US" sz="1100" b="0" i="1" kern="1200"/>
            <a:t> man </a:t>
          </a:r>
          <a:r>
            <a:rPr lang="en-US" sz="1100" b="0" i="1" kern="1200" err="1"/>
            <a:t>auch</a:t>
          </a:r>
          <a:r>
            <a:rPr lang="en-US" sz="1100" b="0" i="1" kern="1200"/>
            <a:t> in </a:t>
          </a:r>
          <a:r>
            <a:rPr lang="en-US" sz="1100" b="0" i="1" kern="1200" err="1"/>
            <a:t>Krisensituationen</a:t>
          </a:r>
          <a:r>
            <a:rPr lang="en-US" sz="1100" b="0" i="1" kern="1200"/>
            <a:t> </a:t>
          </a:r>
          <a:r>
            <a:rPr lang="en-US" sz="1100" b="0" i="1" kern="1200" err="1"/>
            <a:t>eine</a:t>
          </a:r>
          <a:r>
            <a:rPr lang="en-US" sz="1100" b="0" i="1" kern="1200"/>
            <a:t> </a:t>
          </a:r>
          <a:r>
            <a:rPr lang="en-US" sz="1100" b="0" i="1" kern="1200" err="1"/>
            <a:t>qualitativ</a:t>
          </a:r>
          <a:r>
            <a:rPr lang="en-US" sz="1100" b="0" i="1" kern="1200"/>
            <a:t> </a:t>
          </a:r>
          <a:r>
            <a:rPr lang="en-US" sz="1100" b="0" i="1" kern="1200" err="1"/>
            <a:t>hochwertige</a:t>
          </a:r>
          <a:r>
            <a:rPr lang="en-US" sz="1100" b="0" i="1" kern="1200"/>
            <a:t> </a:t>
          </a:r>
          <a:r>
            <a:rPr lang="en-US" sz="1100" b="0" i="1" kern="1200" err="1"/>
            <a:t>Bildung</a:t>
          </a:r>
          <a:r>
            <a:rPr lang="en-US" sz="1100" b="0" i="1" kern="1200"/>
            <a:t> </a:t>
          </a:r>
          <a:r>
            <a:rPr lang="en-US" sz="1100" b="0" i="1" kern="1200" err="1"/>
            <a:t>aufrechterhalten</a:t>
          </a:r>
          <a:r>
            <a:rPr lang="en-US" sz="1100" b="0" i="1" kern="1200"/>
            <a:t> </a:t>
          </a:r>
          <a:r>
            <a:rPr lang="en-US" sz="1100" b="0" i="1" kern="1200" err="1"/>
            <a:t>kann</a:t>
          </a:r>
          <a:r>
            <a:rPr lang="en-US" sz="1100" b="0" i="1" kern="1200"/>
            <a:t> und muss; </a:t>
          </a:r>
          <a:r>
            <a:rPr lang="en-US" sz="1100" b="0" i="1" kern="1200" err="1"/>
            <a:t>Angleichung</a:t>
          </a:r>
          <a:r>
            <a:rPr lang="en-US" sz="1100" b="0" i="1" kern="1200"/>
            <a:t> der </a:t>
          </a:r>
          <a:r>
            <a:rPr lang="en-US" sz="1100" b="0" i="1" kern="1200" err="1"/>
            <a:t>während</a:t>
          </a:r>
          <a:r>
            <a:rPr lang="en-US" sz="1100" b="0" i="1" kern="1200"/>
            <a:t> COVID von 	den NGOs </a:t>
          </a:r>
          <a:r>
            <a:rPr lang="en-US" sz="1100" b="0" i="1" kern="1200" err="1"/>
            <a:t>entwickelten</a:t>
          </a:r>
          <a:r>
            <a:rPr lang="en-US" sz="1100" b="0" i="1" kern="1200"/>
            <a:t> </a:t>
          </a:r>
          <a:r>
            <a:rPr lang="en-US" sz="1100" b="0" i="1" kern="1200" err="1"/>
            <a:t>Ansätze</a:t>
          </a:r>
          <a:r>
            <a:rPr lang="en-US" sz="1100" b="0" i="1" kern="1200"/>
            <a:t> </a:t>
          </a:r>
          <a:r>
            <a:rPr lang="en-US" sz="1100" b="0" i="1" kern="1200" err="1"/>
            <a:t>im</a:t>
          </a:r>
          <a:r>
            <a:rPr lang="en-US" sz="1100" b="0" i="1" kern="1200"/>
            <a:t> </a:t>
          </a:r>
          <a:r>
            <a:rPr lang="en-US" sz="1100" b="0" i="1" kern="1200" err="1"/>
            <a:t>Bildungsbereich</a:t>
          </a:r>
          <a:r>
            <a:rPr lang="en-US" sz="1100" b="0" i="1" kern="1200"/>
            <a:t>, </a:t>
          </a:r>
          <a:r>
            <a:rPr lang="en-US" sz="1100" b="0" i="1" kern="1200" err="1"/>
            <a:t>daher</a:t>
          </a:r>
          <a:r>
            <a:rPr lang="en-US" sz="1100" b="0" i="1" kern="1200"/>
            <a:t>: </a:t>
          </a:r>
          <a:r>
            <a:rPr lang="en-US" sz="1100" b="0" i="1" kern="1200" err="1"/>
            <a:t>Warum</a:t>
          </a:r>
          <a:r>
            <a:rPr lang="en-US" sz="1100" b="0" i="1" kern="1200"/>
            <a:t> </a:t>
          </a:r>
          <a:r>
            <a:rPr lang="en-US" sz="1100" b="0" i="1" kern="1200" err="1"/>
            <a:t>nicht</a:t>
          </a:r>
          <a:r>
            <a:rPr lang="en-US" sz="1100" b="0" i="1" kern="1200"/>
            <a:t> </a:t>
          </a:r>
          <a:r>
            <a:rPr lang="en-US" sz="1100" b="0" i="1" kern="1200" err="1"/>
            <a:t>mehr</a:t>
          </a:r>
          <a:r>
            <a:rPr lang="en-US" sz="1100" b="0" i="1" kern="1200"/>
            <a:t> </a:t>
          </a:r>
          <a:r>
            <a:rPr lang="en-US" sz="1100" b="0" i="1" kern="1200" err="1"/>
            <a:t>proaktive</a:t>
          </a:r>
          <a:r>
            <a:rPr lang="en-US" sz="1100" b="0" i="1" kern="1200"/>
            <a:t> </a:t>
          </a:r>
          <a:r>
            <a:rPr lang="en-US" sz="1100" b="0" i="1" kern="1200" err="1"/>
            <a:t>Gegenseitigkeit</a:t>
          </a:r>
          <a:r>
            <a:rPr lang="en-US" sz="1100" b="0" i="1" kern="1200"/>
            <a:t>?</a:t>
          </a:r>
          <a:endParaRPr lang="it-CH" sz="1100" kern="1200"/>
        </a:p>
      </dsp:txBody>
      <dsp:txXfrm>
        <a:off x="0" y="2040716"/>
        <a:ext cx="10853928" cy="480240"/>
      </dsp:txXfrm>
    </dsp:sp>
    <dsp:sp modelId="{6BB0AD2B-0E1F-6F4A-B63E-06E9AC8336E1}">
      <dsp:nvSpPr>
        <dsp:cNvPr id="0" name=""/>
        <dsp:cNvSpPr/>
      </dsp:nvSpPr>
      <dsp:spPr>
        <a:xfrm>
          <a:off x="0" y="2412547"/>
          <a:ext cx="10853928" cy="2900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a:solidFill>
                <a:schemeClr val="tx1"/>
              </a:solidFill>
            </a:rPr>
            <a:t>3 des 4 </a:t>
          </a:r>
          <a:r>
            <a:rPr lang="en-US" sz="1100" b="0" i="0" kern="1200" err="1">
              <a:solidFill>
                <a:schemeClr val="tx1"/>
              </a:solidFill>
            </a:rPr>
            <a:t>partenaires</a:t>
          </a:r>
          <a:r>
            <a:rPr lang="en-US" sz="1100" b="0" i="0" kern="1200">
              <a:solidFill>
                <a:schemeClr val="tx1"/>
              </a:solidFill>
            </a:rPr>
            <a:t> </a:t>
          </a:r>
          <a:r>
            <a:rPr lang="en-US" sz="1100" b="0" i="0" kern="1200" err="1">
              <a:solidFill>
                <a:schemeClr val="tx1"/>
              </a:solidFill>
            </a:rPr>
            <a:t>ont</a:t>
          </a:r>
          <a:r>
            <a:rPr lang="en-US" sz="1100" b="0" i="0" kern="1200">
              <a:solidFill>
                <a:schemeClr val="tx1"/>
              </a:solidFill>
            </a:rPr>
            <a:t> </a:t>
          </a:r>
          <a:r>
            <a:rPr lang="en-US" sz="1100" b="0" i="0" kern="1200" err="1">
              <a:solidFill>
                <a:schemeClr val="tx1"/>
              </a:solidFill>
            </a:rPr>
            <a:t>choisi</a:t>
          </a:r>
          <a:r>
            <a:rPr lang="en-US" sz="1100" b="0" i="0" kern="1200">
              <a:solidFill>
                <a:schemeClr val="tx1"/>
              </a:solidFill>
            </a:rPr>
            <a:t> le SEL</a:t>
          </a:r>
          <a:endParaRPr lang="it-CH" sz="1100" kern="1200">
            <a:solidFill>
              <a:schemeClr val="tx1"/>
            </a:solidFill>
          </a:endParaRPr>
        </a:p>
      </dsp:txBody>
      <dsp:txXfrm>
        <a:off x="14159" y="2426706"/>
        <a:ext cx="10825610" cy="261731"/>
      </dsp:txXfrm>
    </dsp:sp>
    <dsp:sp modelId="{32F61A76-03E1-FC4E-8521-53FA317D22E7}">
      <dsp:nvSpPr>
        <dsp:cNvPr id="0" name=""/>
        <dsp:cNvSpPr/>
      </dsp:nvSpPr>
      <dsp:spPr>
        <a:xfrm>
          <a:off x="0" y="2766734"/>
          <a:ext cx="1085392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612" tIns="13970" rIns="78232" bIns="13970" numCol="1" spcCol="1270" anchor="t" anchorCtr="0">
          <a:noAutofit/>
        </a:bodyPr>
        <a:lstStyle/>
        <a:p>
          <a:pPr marL="57150" lvl="1" indent="-57150" algn="l" defTabSz="488950">
            <a:lnSpc>
              <a:spcPct val="90000"/>
            </a:lnSpc>
            <a:spcBef>
              <a:spcPct val="0"/>
            </a:spcBef>
            <a:spcAft>
              <a:spcPct val="20000"/>
            </a:spcAft>
            <a:buChar char="•"/>
          </a:pPr>
          <a:r>
            <a:rPr lang="en-US" sz="1100" b="0" i="1" kern="1200"/>
            <a:t>3 der 4 Partner </a:t>
          </a:r>
          <a:r>
            <a:rPr lang="en-US" sz="1100" b="0" i="1" kern="1200" err="1"/>
            <a:t>haben</a:t>
          </a:r>
          <a:r>
            <a:rPr lang="en-US" sz="1100" b="0" i="1" kern="1200"/>
            <a:t> </a:t>
          </a:r>
          <a:r>
            <a:rPr lang="en-US" sz="1100" b="0" i="1" kern="1200" err="1"/>
            <a:t>sich</a:t>
          </a:r>
          <a:r>
            <a:rPr lang="en-US" sz="1100" b="0" i="1" kern="1200"/>
            <a:t> </a:t>
          </a:r>
          <a:r>
            <a:rPr lang="en-US" sz="1100" b="0" i="1" kern="1200" err="1"/>
            <a:t>für</a:t>
          </a:r>
          <a:r>
            <a:rPr lang="en-US" sz="1100" b="0" i="1" kern="1200"/>
            <a:t> LETS </a:t>
          </a:r>
          <a:r>
            <a:rPr lang="en-US" sz="1100" b="0" i="1" kern="1200" err="1"/>
            <a:t>entschieden</a:t>
          </a:r>
          <a:endParaRPr lang="it-CH" sz="1100" kern="1200"/>
        </a:p>
      </dsp:txBody>
      <dsp:txXfrm>
        <a:off x="0" y="2766734"/>
        <a:ext cx="10853928" cy="480240"/>
      </dsp:txXfrm>
    </dsp:sp>
    <dsp:sp modelId="{50B4C2D4-DFFD-4C43-8213-F8EFCFB5E3A9}">
      <dsp:nvSpPr>
        <dsp:cNvPr id="0" name=""/>
        <dsp:cNvSpPr/>
      </dsp:nvSpPr>
      <dsp:spPr>
        <a:xfrm>
          <a:off x="0" y="3014258"/>
          <a:ext cx="10853928" cy="29129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a:solidFill>
                <a:schemeClr val="tx1"/>
              </a:solidFill>
            </a:rPr>
            <a:t>The none involvement of the Ministry of Education in the projects presented will not load to sustainable change</a:t>
          </a:r>
          <a:endParaRPr lang="it-CH" sz="1100" kern="1200">
            <a:solidFill>
              <a:schemeClr val="tx1"/>
            </a:solidFill>
          </a:endParaRPr>
        </a:p>
      </dsp:txBody>
      <dsp:txXfrm>
        <a:off x="14220" y="3028478"/>
        <a:ext cx="10825488" cy="262858"/>
      </dsp:txXfrm>
    </dsp:sp>
    <dsp:sp modelId="{1946B1D2-CC0F-A344-9464-C9A2C73269D5}">
      <dsp:nvSpPr>
        <dsp:cNvPr id="0" name=""/>
        <dsp:cNvSpPr/>
      </dsp:nvSpPr>
      <dsp:spPr>
        <a:xfrm>
          <a:off x="0" y="3339400"/>
          <a:ext cx="1085392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612" tIns="13970" rIns="78232" bIns="13970" numCol="1" spcCol="1270" anchor="t" anchorCtr="0">
          <a:noAutofit/>
        </a:bodyPr>
        <a:lstStyle/>
        <a:p>
          <a:pPr marL="57150" lvl="1" indent="-57150" algn="l" defTabSz="466725">
            <a:lnSpc>
              <a:spcPct val="90000"/>
            </a:lnSpc>
            <a:spcBef>
              <a:spcPct val="0"/>
            </a:spcBef>
            <a:spcAft>
              <a:spcPct val="20000"/>
            </a:spcAft>
            <a:buChar char="•"/>
          </a:pPr>
          <a:r>
            <a:rPr lang="en-US" sz="1050" b="0" i="1" kern="1200"/>
            <a:t>La non-implication du </a:t>
          </a:r>
          <a:r>
            <a:rPr lang="en-US" sz="1050" b="0" i="1" kern="1200" err="1"/>
            <a:t>ministère</a:t>
          </a:r>
          <a:r>
            <a:rPr lang="en-US" sz="1050" b="0" i="1" kern="1200"/>
            <a:t> de </a:t>
          </a:r>
          <a:r>
            <a:rPr lang="en-US" sz="1050" b="0" i="1" kern="1200" err="1"/>
            <a:t>l'éducation</a:t>
          </a:r>
          <a:r>
            <a:rPr lang="en-US" sz="1050" b="0" i="1" kern="1200"/>
            <a:t> dans les </a:t>
          </a:r>
          <a:r>
            <a:rPr lang="en-US" sz="1050" b="0" i="1" kern="1200" err="1"/>
            <a:t>projets</a:t>
          </a:r>
          <a:r>
            <a:rPr lang="en-US" sz="1050" b="0" i="1" kern="1200"/>
            <a:t> </a:t>
          </a:r>
          <a:r>
            <a:rPr lang="en-US" sz="1050" b="0" i="1" kern="1200" err="1"/>
            <a:t>présentés</a:t>
          </a:r>
          <a:r>
            <a:rPr lang="en-US" sz="1050" b="0" i="1" kern="1200"/>
            <a:t> ne </a:t>
          </a:r>
          <a:r>
            <a:rPr lang="en-US" sz="1050" b="0" i="1" kern="1200" err="1"/>
            <a:t>conduira</a:t>
          </a:r>
          <a:r>
            <a:rPr lang="en-US" sz="1050" b="0" i="1" kern="1200"/>
            <a:t> pas </a:t>
          </a:r>
          <a:r>
            <a:rPr lang="en-US" sz="1050" b="0" i="1" kern="1200" err="1"/>
            <a:t>à</a:t>
          </a:r>
          <a:r>
            <a:rPr lang="en-US" sz="1050" b="0" i="1" kern="1200"/>
            <a:t> un </a:t>
          </a:r>
          <a:r>
            <a:rPr lang="en-US" sz="1050" b="0" i="1" kern="1200" err="1"/>
            <a:t>changement</a:t>
          </a:r>
          <a:r>
            <a:rPr lang="en-US" sz="1050" b="0" i="1" kern="1200"/>
            <a:t> durable.</a:t>
          </a:r>
          <a:endParaRPr lang="it-CH" sz="1050" kern="1200"/>
        </a:p>
        <a:p>
          <a:pPr marL="57150" lvl="1" indent="-57150" algn="l" defTabSz="466725">
            <a:lnSpc>
              <a:spcPct val="90000"/>
            </a:lnSpc>
            <a:spcBef>
              <a:spcPct val="0"/>
            </a:spcBef>
            <a:spcAft>
              <a:spcPct val="20000"/>
            </a:spcAft>
            <a:buChar char="•"/>
          </a:pPr>
          <a:r>
            <a:rPr lang="en-US" sz="1050" b="0" i="1" kern="1200"/>
            <a:t>Die </a:t>
          </a:r>
          <a:r>
            <a:rPr lang="en-US" sz="1050" b="0" i="1" kern="1200" err="1"/>
            <a:t>Nichtbeteiligung</a:t>
          </a:r>
          <a:r>
            <a:rPr lang="en-US" sz="1050" b="0" i="1" kern="1200"/>
            <a:t> des </a:t>
          </a:r>
          <a:r>
            <a:rPr lang="en-US" sz="1050" b="0" i="1" kern="1200" err="1"/>
            <a:t>Bildungsministeriums</a:t>
          </a:r>
          <a:r>
            <a:rPr lang="en-US" sz="1050" b="0" i="1" kern="1200"/>
            <a:t> an den </a:t>
          </a:r>
          <a:r>
            <a:rPr lang="en-US" sz="1050" b="0" i="1" kern="1200" err="1"/>
            <a:t>vorgestellten</a:t>
          </a:r>
          <a:r>
            <a:rPr lang="en-US" sz="1050" b="0" i="1" kern="1200"/>
            <a:t> </a:t>
          </a:r>
          <a:r>
            <a:rPr lang="en-US" sz="1050" b="0" i="1" kern="1200" err="1"/>
            <a:t>Projekten</a:t>
          </a:r>
          <a:r>
            <a:rPr lang="en-US" sz="1050" b="0" i="1" kern="1200"/>
            <a:t> </a:t>
          </a:r>
          <a:r>
            <a:rPr lang="en-US" sz="1050" b="0" i="1" kern="1200" err="1"/>
            <a:t>wird</a:t>
          </a:r>
          <a:r>
            <a:rPr lang="en-US" sz="1050" b="0" i="1" kern="1200"/>
            <a:t> </a:t>
          </a:r>
          <a:r>
            <a:rPr lang="en-US" sz="1050" b="0" i="1" kern="1200" err="1"/>
            <a:t>nicht</a:t>
          </a:r>
          <a:r>
            <a:rPr lang="en-US" sz="1050" b="0" i="1" kern="1200"/>
            <a:t> </a:t>
          </a:r>
          <a:r>
            <a:rPr lang="en-US" sz="1050" b="0" i="1" kern="1200" err="1"/>
            <a:t>zu</a:t>
          </a:r>
          <a:r>
            <a:rPr lang="en-US" sz="1050" b="0" i="1" kern="1200"/>
            <a:t> </a:t>
          </a:r>
          <a:r>
            <a:rPr lang="en-US" sz="1050" b="0" i="1" kern="1200" err="1"/>
            <a:t>einem</a:t>
          </a:r>
          <a:r>
            <a:rPr lang="en-US" sz="1050" b="0" i="1" kern="1200"/>
            <a:t> </a:t>
          </a:r>
          <a:r>
            <a:rPr lang="en-US" sz="1050" b="0" i="1" kern="1200" err="1"/>
            <a:t>nachhaltigen</a:t>
          </a:r>
          <a:r>
            <a:rPr lang="en-US" sz="1050" b="0" i="1" kern="1200"/>
            <a:t> </a:t>
          </a:r>
          <a:r>
            <a:rPr lang="en-US" sz="1050" b="0" i="1" kern="1200" err="1"/>
            <a:t>Wandel</a:t>
          </a:r>
          <a:r>
            <a:rPr lang="en-US" sz="1050" b="0" i="1" kern="1200"/>
            <a:t> </a:t>
          </a:r>
          <a:r>
            <a:rPr lang="en-US" sz="1050" b="0" i="1" kern="1200" err="1"/>
            <a:t>führen</a:t>
          </a:r>
          <a:r>
            <a:rPr lang="en-US" sz="900" b="0" i="1" kern="1200"/>
            <a:t>.</a:t>
          </a:r>
          <a:endParaRPr lang="it-CH" sz="900" kern="1200"/>
        </a:p>
      </dsp:txBody>
      <dsp:txXfrm>
        <a:off x="0" y="3339400"/>
        <a:ext cx="10853928" cy="480240"/>
      </dsp:txXfrm>
    </dsp:sp>
    <dsp:sp modelId="{490B2C07-8B34-AB48-9A60-7E4046BF9593}">
      <dsp:nvSpPr>
        <dsp:cNvPr id="0" name=""/>
        <dsp:cNvSpPr/>
      </dsp:nvSpPr>
      <dsp:spPr>
        <a:xfrm>
          <a:off x="0" y="3768368"/>
          <a:ext cx="10853928" cy="35776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a:solidFill>
                <a:schemeClr val="tx1"/>
              </a:solidFill>
            </a:rPr>
            <a:t>Temps trop court pour les </a:t>
          </a:r>
          <a:r>
            <a:rPr lang="en-US" sz="1100" b="0" i="0" kern="1200" err="1">
              <a:solidFill>
                <a:schemeClr val="tx1"/>
              </a:solidFill>
            </a:rPr>
            <a:t>échanges</a:t>
          </a:r>
          <a:r>
            <a:rPr lang="en-US" sz="1100" b="0" i="0" kern="1200">
              <a:solidFill>
                <a:schemeClr val="tx1"/>
              </a:solidFill>
            </a:rPr>
            <a:t> </a:t>
          </a:r>
          <a:r>
            <a:rPr lang="en-US" sz="1100" b="0" i="0" kern="1200" err="1">
              <a:solidFill>
                <a:schemeClr val="tx1"/>
              </a:solidFill>
            </a:rPr>
            <a:t>en</a:t>
          </a:r>
          <a:r>
            <a:rPr lang="en-US" sz="1100" b="0" i="0" kern="1200">
              <a:solidFill>
                <a:schemeClr val="tx1"/>
              </a:solidFill>
            </a:rPr>
            <a:t> </a:t>
          </a:r>
          <a:r>
            <a:rPr lang="en-US" sz="1100" b="0" i="0" kern="1200" err="1">
              <a:solidFill>
                <a:schemeClr val="tx1"/>
              </a:solidFill>
            </a:rPr>
            <a:t>groupes</a:t>
          </a:r>
          <a:r>
            <a:rPr lang="en-US" sz="1100" b="0" i="0" kern="1200">
              <a:solidFill>
                <a:schemeClr val="tx1"/>
              </a:solidFill>
            </a:rPr>
            <a:t>, </a:t>
          </a:r>
          <a:r>
            <a:rPr lang="en-US" sz="1100" b="0" i="0" kern="1200" err="1">
              <a:solidFill>
                <a:schemeClr val="tx1"/>
              </a:solidFill>
            </a:rPr>
            <a:t>concernant</a:t>
          </a:r>
          <a:r>
            <a:rPr lang="en-US" sz="1100" b="0" i="0" kern="1200">
              <a:solidFill>
                <a:schemeClr val="tx1"/>
              </a:solidFill>
            </a:rPr>
            <a:t> 2 questions </a:t>
          </a:r>
          <a:r>
            <a:rPr lang="en-US" sz="1100" b="0" i="0" kern="1200" err="1">
              <a:solidFill>
                <a:schemeClr val="tx1"/>
              </a:solidFill>
            </a:rPr>
            <a:t>si</a:t>
          </a:r>
          <a:r>
            <a:rPr lang="en-US" sz="1100" b="0" i="0" kern="1200">
              <a:solidFill>
                <a:schemeClr val="tx1"/>
              </a:solidFill>
            </a:rPr>
            <a:t> </a:t>
          </a:r>
          <a:r>
            <a:rPr lang="en-US" sz="1100" b="0" i="0" kern="1200" err="1">
              <a:solidFill>
                <a:schemeClr val="tx1"/>
              </a:solidFill>
            </a:rPr>
            <a:t>importantes</a:t>
          </a:r>
          <a:r>
            <a:rPr lang="en-US" sz="1100" b="0" i="0" kern="1200">
              <a:solidFill>
                <a:schemeClr val="tx1"/>
              </a:solidFill>
            </a:rPr>
            <a:t> ; </a:t>
          </a:r>
          <a:r>
            <a:rPr lang="en-US" sz="1100" b="0" i="0" kern="1200" err="1">
              <a:solidFill>
                <a:schemeClr val="tx1"/>
              </a:solidFill>
            </a:rPr>
            <a:t>présentation</a:t>
          </a:r>
          <a:r>
            <a:rPr lang="en-US" sz="1100" b="0" i="0" kern="1200">
              <a:solidFill>
                <a:schemeClr val="tx1"/>
              </a:solidFill>
            </a:rPr>
            <a:t> de </a:t>
          </a:r>
          <a:r>
            <a:rPr lang="en-US" sz="1100" b="0" i="0" kern="1200" err="1">
              <a:solidFill>
                <a:schemeClr val="tx1"/>
              </a:solidFill>
            </a:rPr>
            <a:t>projets</a:t>
          </a:r>
          <a:r>
            <a:rPr lang="en-US" sz="1100" b="0" i="0" kern="1200">
              <a:solidFill>
                <a:schemeClr val="tx1"/>
              </a:solidFill>
            </a:rPr>
            <a:t> </a:t>
          </a:r>
          <a:r>
            <a:rPr lang="en-US" sz="1100" b="0" i="0" kern="1200" err="1">
              <a:solidFill>
                <a:schemeClr val="tx1"/>
              </a:solidFill>
            </a:rPr>
            <a:t>très</a:t>
          </a:r>
          <a:r>
            <a:rPr lang="en-US" sz="1100" b="0" i="0" kern="1200">
              <a:solidFill>
                <a:schemeClr val="tx1"/>
              </a:solidFill>
            </a:rPr>
            <a:t> </a:t>
          </a:r>
          <a:r>
            <a:rPr lang="en-US" sz="1100" b="0" i="0" kern="1200" err="1">
              <a:solidFill>
                <a:schemeClr val="tx1"/>
              </a:solidFill>
            </a:rPr>
            <a:t>encourageants</a:t>
          </a:r>
          <a:r>
            <a:rPr lang="en-US" sz="1100" b="0" i="0" kern="1200">
              <a:solidFill>
                <a:schemeClr val="tx1"/>
              </a:solidFill>
            </a:rPr>
            <a:t> pour </a:t>
          </a:r>
          <a:r>
            <a:rPr lang="en-US" sz="1100" b="0" i="0" kern="1200" err="1">
              <a:solidFill>
                <a:schemeClr val="tx1"/>
              </a:solidFill>
            </a:rPr>
            <a:t>poursuivre</a:t>
          </a:r>
          <a:r>
            <a:rPr lang="en-US" sz="1100" b="0" i="0" kern="1200">
              <a:solidFill>
                <a:schemeClr val="tx1"/>
              </a:solidFill>
            </a:rPr>
            <a:t> les travaux avec les </a:t>
          </a:r>
          <a:r>
            <a:rPr lang="en-US" sz="1100" b="0" i="0" kern="1200" err="1">
              <a:solidFill>
                <a:schemeClr val="tx1"/>
              </a:solidFill>
            </a:rPr>
            <a:t>enseignants</a:t>
          </a:r>
          <a:r>
            <a:rPr lang="en-US" sz="1100" b="0" i="0" kern="1200">
              <a:solidFill>
                <a:schemeClr val="tx1"/>
              </a:solidFill>
            </a:rPr>
            <a:t> dans des situations de </a:t>
          </a:r>
          <a:r>
            <a:rPr lang="en-US" sz="1100" b="0" i="0" kern="1200" err="1">
              <a:solidFill>
                <a:schemeClr val="tx1"/>
              </a:solidFill>
            </a:rPr>
            <a:t>pandémie</a:t>
          </a:r>
          <a:endParaRPr lang="it-CH" sz="1100" kern="1200">
            <a:solidFill>
              <a:schemeClr val="tx1"/>
            </a:solidFill>
          </a:endParaRPr>
        </a:p>
      </dsp:txBody>
      <dsp:txXfrm>
        <a:off x="17465" y="3785833"/>
        <a:ext cx="10818998" cy="322838"/>
      </dsp:txXfrm>
    </dsp:sp>
    <dsp:sp modelId="{142A5D30-6BE3-C94C-9230-23474117AC4F}">
      <dsp:nvSpPr>
        <dsp:cNvPr id="0" name=""/>
        <dsp:cNvSpPr/>
      </dsp:nvSpPr>
      <dsp:spPr>
        <a:xfrm>
          <a:off x="0" y="4187142"/>
          <a:ext cx="1085392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612" tIns="13970" rIns="78232" bIns="13970" numCol="1" spcCol="1270" anchor="t" anchorCtr="0">
          <a:noAutofit/>
        </a:bodyPr>
        <a:lstStyle/>
        <a:p>
          <a:pPr marL="57150" lvl="1" indent="-57150" algn="l" defTabSz="488950">
            <a:lnSpc>
              <a:spcPct val="90000"/>
            </a:lnSpc>
            <a:spcBef>
              <a:spcPct val="0"/>
            </a:spcBef>
            <a:spcAft>
              <a:spcPct val="20000"/>
            </a:spcAft>
            <a:buChar char="•"/>
          </a:pPr>
          <a:r>
            <a:rPr lang="en-US" sz="1100" b="0" i="1" kern="1200"/>
            <a:t>Zu </a:t>
          </a:r>
          <a:r>
            <a:rPr lang="en-US" sz="1100" b="0" i="1" kern="1200" err="1"/>
            <a:t>kurze</a:t>
          </a:r>
          <a:r>
            <a:rPr lang="en-US" sz="1100" b="0" i="1" kern="1200"/>
            <a:t> Zeit </a:t>
          </a:r>
          <a:r>
            <a:rPr lang="en-US" sz="1100" b="0" i="1" kern="1200" err="1"/>
            <a:t>für</a:t>
          </a:r>
          <a:r>
            <a:rPr lang="en-US" sz="1100" b="0" i="1" kern="1200"/>
            <a:t> den </a:t>
          </a:r>
          <a:r>
            <a:rPr lang="en-US" sz="1100" b="0" i="1" kern="1200" err="1"/>
            <a:t>Austausch</a:t>
          </a:r>
          <a:r>
            <a:rPr lang="en-US" sz="1100" b="0" i="1" kern="1200"/>
            <a:t> in Gruppen, </a:t>
          </a:r>
          <a:r>
            <a:rPr lang="en-US" sz="1100" b="0" i="1" kern="1200" err="1"/>
            <a:t>bezüglich</a:t>
          </a:r>
          <a:r>
            <a:rPr lang="en-US" sz="1100" b="0" i="1" kern="1200"/>
            <a:t> 2 so </a:t>
          </a:r>
          <a:r>
            <a:rPr lang="en-US" sz="1100" b="0" i="1" kern="1200" err="1"/>
            <a:t>wichtiger</a:t>
          </a:r>
          <a:r>
            <a:rPr lang="en-US" sz="1100" b="0" i="1" kern="1200"/>
            <a:t> </a:t>
          </a:r>
          <a:r>
            <a:rPr lang="en-US" sz="1100" b="0" i="1" kern="1200" err="1"/>
            <a:t>Fragen</a:t>
          </a:r>
          <a:r>
            <a:rPr lang="en-US" sz="1100" b="0" i="1" kern="1200"/>
            <a:t>; </a:t>
          </a:r>
          <a:r>
            <a:rPr lang="en-US" sz="1100" b="0" i="1" kern="1200" err="1"/>
            <a:t>Vorstellung</a:t>
          </a:r>
          <a:r>
            <a:rPr lang="en-US" sz="1100" b="0" i="1" kern="1200"/>
            <a:t> von </a:t>
          </a:r>
          <a:r>
            <a:rPr lang="en-US" sz="1100" b="0" i="1" kern="1200" err="1"/>
            <a:t>sehr</a:t>
          </a:r>
          <a:r>
            <a:rPr lang="en-US" sz="1100" b="0" i="1" kern="1200"/>
            <a:t> </a:t>
          </a:r>
          <a:r>
            <a:rPr lang="en-US" sz="1100" b="0" i="1" kern="1200" err="1"/>
            <a:t>ermutigenden</a:t>
          </a:r>
          <a:r>
            <a:rPr lang="en-US" sz="1100" b="0" i="1" kern="1200"/>
            <a:t> </a:t>
          </a:r>
          <a:r>
            <a:rPr lang="en-US" sz="1100" b="0" i="1" kern="1200" err="1"/>
            <a:t>Projekten</a:t>
          </a:r>
          <a:r>
            <a:rPr lang="en-US" sz="1100" b="0" i="1" kern="1200"/>
            <a:t>, um die Arbeit </a:t>
          </a:r>
          <a:r>
            <a:rPr lang="en-US" sz="1100" b="0" i="1" kern="1200" err="1"/>
            <a:t>mit</a:t>
          </a:r>
          <a:r>
            <a:rPr lang="en-US" sz="1100" b="0" i="1" kern="1200"/>
            <a:t> den </a:t>
          </a:r>
          <a:r>
            <a:rPr lang="en-US" sz="1100" b="0" i="1" kern="1200" err="1"/>
            <a:t>Lehrern</a:t>
          </a:r>
          <a:r>
            <a:rPr lang="en-US" sz="1100" b="0" i="1" kern="1200"/>
            <a:t> in </a:t>
          </a:r>
          <a:r>
            <a:rPr lang="en-US" sz="1100" b="0" i="1" kern="1200" err="1"/>
            <a:t>Pandemiesituationen</a:t>
          </a:r>
          <a:r>
            <a:rPr lang="en-US" sz="1100" b="0" i="1" kern="1200"/>
            <a:t> </a:t>
          </a:r>
          <a:r>
            <a:rPr lang="en-US" sz="1100" b="0" i="1" kern="1200" err="1"/>
            <a:t>fortzusetzen</a:t>
          </a:r>
          <a:endParaRPr lang="it-CH" sz="1100" kern="1200"/>
        </a:p>
      </dsp:txBody>
      <dsp:txXfrm>
        <a:off x="0" y="4187142"/>
        <a:ext cx="10853928" cy="480240"/>
      </dsp:txXfrm>
    </dsp:sp>
    <dsp:sp modelId="{DF31C8CE-E2D0-CB43-AA0F-77A29F05D1C3}">
      <dsp:nvSpPr>
        <dsp:cNvPr id="0" name=""/>
        <dsp:cNvSpPr/>
      </dsp:nvSpPr>
      <dsp:spPr>
        <a:xfrm>
          <a:off x="0" y="4574047"/>
          <a:ext cx="10853928" cy="36036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a:solidFill>
                <a:schemeClr val="tx1"/>
              </a:solidFill>
            </a:rPr>
            <a:t>Un atelier </a:t>
          </a:r>
          <a:r>
            <a:rPr lang="en-US" sz="1100" b="0" i="0" kern="1200" err="1">
              <a:solidFill>
                <a:schemeClr val="tx1"/>
              </a:solidFill>
            </a:rPr>
            <a:t>en</a:t>
          </a:r>
          <a:r>
            <a:rPr lang="en-US" sz="1100" b="0" i="0" kern="1200">
              <a:solidFill>
                <a:schemeClr val="tx1"/>
              </a:solidFill>
            </a:rPr>
            <a:t> </a:t>
          </a:r>
          <a:r>
            <a:rPr lang="en-US" sz="1100" b="0" i="0" kern="1200" err="1">
              <a:solidFill>
                <a:schemeClr val="tx1"/>
              </a:solidFill>
            </a:rPr>
            <a:t>français</a:t>
          </a:r>
          <a:r>
            <a:rPr lang="en-US" sz="1100" b="0" i="0" kern="1200">
              <a:solidFill>
                <a:schemeClr val="tx1"/>
              </a:solidFill>
            </a:rPr>
            <a:t> ! Merci</a:t>
          </a:r>
          <a:endParaRPr lang="it-CH" sz="1100" kern="1200">
            <a:solidFill>
              <a:schemeClr val="tx1"/>
            </a:solidFill>
          </a:endParaRPr>
        </a:p>
      </dsp:txBody>
      <dsp:txXfrm>
        <a:off x="17592" y="4591639"/>
        <a:ext cx="10818744" cy="325185"/>
      </dsp:txXfrm>
    </dsp:sp>
    <dsp:sp modelId="{0298A6E9-5AD6-1943-B217-C705DD67E00A}">
      <dsp:nvSpPr>
        <dsp:cNvPr id="0" name=""/>
        <dsp:cNvSpPr/>
      </dsp:nvSpPr>
      <dsp:spPr>
        <a:xfrm>
          <a:off x="0" y="5019380"/>
          <a:ext cx="10853928"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612" tIns="13970" rIns="78232" bIns="13970" numCol="1" spcCol="1270" anchor="t" anchorCtr="0">
          <a:noAutofit/>
        </a:bodyPr>
        <a:lstStyle/>
        <a:p>
          <a:pPr marL="57150" lvl="1" indent="-57150" algn="l" defTabSz="466725">
            <a:lnSpc>
              <a:spcPct val="90000"/>
            </a:lnSpc>
            <a:spcBef>
              <a:spcPct val="0"/>
            </a:spcBef>
            <a:spcAft>
              <a:spcPct val="20000"/>
            </a:spcAft>
            <a:buChar char="•"/>
          </a:pPr>
          <a:r>
            <a:rPr lang="en-US" sz="1050" b="0" i="1" kern="1200"/>
            <a:t>Ein Workshop auf </a:t>
          </a:r>
          <a:r>
            <a:rPr lang="en-US" sz="1050" b="0" i="1" kern="1200" err="1"/>
            <a:t>Französisch</a:t>
          </a:r>
          <a:r>
            <a:rPr lang="en-US" sz="1050" b="0" i="1" kern="1200"/>
            <a:t>! </a:t>
          </a:r>
          <a:r>
            <a:rPr lang="en-US" sz="1050" b="0" i="1" kern="1200" err="1"/>
            <a:t>Danke</a:t>
          </a:r>
          <a:endParaRPr lang="it-CH" sz="1050" kern="1200"/>
        </a:p>
      </dsp:txBody>
      <dsp:txXfrm>
        <a:off x="0" y="5019380"/>
        <a:ext cx="10853928" cy="480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8D466-4345-634D-A185-13A120E061B2}">
      <dsp:nvSpPr>
        <dsp:cNvPr id="0" name=""/>
        <dsp:cNvSpPr/>
      </dsp:nvSpPr>
      <dsp:spPr>
        <a:xfrm>
          <a:off x="0" y="0"/>
          <a:ext cx="11118152" cy="5159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solidFill>
                <a:schemeClr val="tx1"/>
              </a:solidFill>
            </a:rPr>
            <a:t>S’inspirer de ces présentations pour poursuivre nos échanges avec les enseignants</a:t>
          </a:r>
          <a:endParaRPr lang="it-CH" sz="1400" kern="1200">
            <a:solidFill>
              <a:schemeClr val="tx1"/>
            </a:solidFill>
          </a:endParaRPr>
        </a:p>
      </dsp:txBody>
      <dsp:txXfrm>
        <a:off x="25188" y="25188"/>
        <a:ext cx="11067776" cy="465594"/>
      </dsp:txXfrm>
    </dsp:sp>
    <dsp:sp modelId="{93A887EB-5FFD-DC4A-9443-1A6061ED511F}">
      <dsp:nvSpPr>
        <dsp:cNvPr id="0" name=""/>
        <dsp:cNvSpPr/>
      </dsp:nvSpPr>
      <dsp:spPr>
        <a:xfrm>
          <a:off x="0" y="525009"/>
          <a:ext cx="11118152"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001"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Sich von diesen Präsentationen inspirieren lassen, um unseren Austausch mit den 	Lehrern fortzusetzen</a:t>
          </a:r>
          <a:endParaRPr lang="it-CH" sz="1200" kern="1200"/>
        </a:p>
      </dsp:txBody>
      <dsp:txXfrm>
        <a:off x="0" y="525009"/>
        <a:ext cx="11118152" cy="347760"/>
      </dsp:txXfrm>
    </dsp:sp>
    <dsp:sp modelId="{32A7C293-E8C5-2A44-9964-0611EAB5109F}">
      <dsp:nvSpPr>
        <dsp:cNvPr id="0" name=""/>
        <dsp:cNvSpPr/>
      </dsp:nvSpPr>
      <dsp:spPr>
        <a:xfrm>
          <a:off x="0" y="790120"/>
          <a:ext cx="11118152" cy="5159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solidFill>
                <a:schemeClr val="tx1"/>
              </a:solidFill>
            </a:rPr>
            <a:t>Partager les informations avec les collègues en Suisse et locaux, et voir s’il y a quelque chose à intégrer</a:t>
          </a:r>
          <a:endParaRPr lang="it-CH" sz="1400" kern="1200">
            <a:solidFill>
              <a:schemeClr val="tx1"/>
            </a:solidFill>
          </a:endParaRPr>
        </a:p>
      </dsp:txBody>
      <dsp:txXfrm>
        <a:off x="25188" y="815308"/>
        <a:ext cx="11067776" cy="465594"/>
      </dsp:txXfrm>
    </dsp:sp>
    <dsp:sp modelId="{24628F1B-C92B-A34B-87EC-1E154C868A50}">
      <dsp:nvSpPr>
        <dsp:cNvPr id="0" name=""/>
        <dsp:cNvSpPr/>
      </dsp:nvSpPr>
      <dsp:spPr>
        <a:xfrm>
          <a:off x="0" y="1388739"/>
          <a:ext cx="11118152"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001"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Informationen mit Kollegen in der Schweiz und vor Ort austauschen und schauen, ob es etwas zu integrieren gibt</a:t>
          </a:r>
          <a:endParaRPr lang="it-CH" sz="1200" kern="1200"/>
        </a:p>
      </dsp:txBody>
      <dsp:txXfrm>
        <a:off x="0" y="1388739"/>
        <a:ext cx="11118152" cy="347760"/>
      </dsp:txXfrm>
    </dsp:sp>
    <dsp:sp modelId="{D54A8E4F-ED5A-EE4F-AB03-E050D91691F8}">
      <dsp:nvSpPr>
        <dsp:cNvPr id="0" name=""/>
        <dsp:cNvSpPr/>
      </dsp:nvSpPr>
      <dsp:spPr>
        <a:xfrm>
          <a:off x="0" y="1659602"/>
          <a:ext cx="11118152" cy="5159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solidFill>
                <a:schemeClr val="tx1"/>
              </a:solidFill>
            </a:rPr>
            <a:t>Les prochains pas pour les enseignants, c’est : 1. Renforcer leurs adaptabilités relationnelle, pédagogique (suivi des apprentissages) ; 2. Scaling up des programmes de teacher training développés pendant le covid, dans une perspective durable</a:t>
          </a:r>
          <a:endParaRPr lang="it-CH" sz="1400" kern="1200">
            <a:solidFill>
              <a:schemeClr val="tx1"/>
            </a:solidFill>
          </a:endParaRPr>
        </a:p>
      </dsp:txBody>
      <dsp:txXfrm>
        <a:off x="25188" y="1684790"/>
        <a:ext cx="11067776" cy="465594"/>
      </dsp:txXfrm>
    </dsp:sp>
    <dsp:sp modelId="{434F03B7-05DF-664C-A408-F76C0499D11C}">
      <dsp:nvSpPr>
        <dsp:cNvPr id="0" name=""/>
        <dsp:cNvSpPr/>
      </dsp:nvSpPr>
      <dsp:spPr>
        <a:xfrm>
          <a:off x="0" y="2252469"/>
          <a:ext cx="11118152"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001"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Die nächsten Schritte für die Lehrer sind: 1. Stärkung ihrer Anpassungsfähigkeit in Bezug auf Beziehungen und Pädagogik (Überwachung des Lernens); 2. Skalierung der während des Covid entwickelten Lehrerfortbildungsprogramme in einer nachhaltigen Perspektive.</a:t>
          </a:r>
          <a:endParaRPr lang="it-CH" sz="1200" kern="1200"/>
        </a:p>
      </dsp:txBody>
      <dsp:txXfrm>
        <a:off x="0" y="2252469"/>
        <a:ext cx="11118152" cy="347760"/>
      </dsp:txXfrm>
    </dsp:sp>
    <dsp:sp modelId="{A9EE22F3-AD90-324F-A792-C6BE98F5C0D8}">
      <dsp:nvSpPr>
        <dsp:cNvPr id="0" name=""/>
        <dsp:cNvSpPr/>
      </dsp:nvSpPr>
      <dsp:spPr>
        <a:xfrm>
          <a:off x="0" y="2682877"/>
          <a:ext cx="11118152" cy="5159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solidFill>
                <a:schemeClr val="tx1"/>
              </a:solidFill>
            </a:rPr>
            <a:t>Rester « agile » et ouvert pour la transformation du rôle des enseignants</a:t>
          </a:r>
          <a:endParaRPr lang="it-CH" sz="1400" kern="1200">
            <a:solidFill>
              <a:schemeClr val="tx1"/>
            </a:solidFill>
          </a:endParaRPr>
        </a:p>
      </dsp:txBody>
      <dsp:txXfrm>
        <a:off x="25188" y="2708065"/>
        <a:ext cx="11067776" cy="465594"/>
      </dsp:txXfrm>
    </dsp:sp>
    <dsp:sp modelId="{EAEC265C-2963-C149-A03F-014384B79582}">
      <dsp:nvSpPr>
        <dsp:cNvPr id="0" name=""/>
        <dsp:cNvSpPr/>
      </dsp:nvSpPr>
      <dsp:spPr>
        <a:xfrm>
          <a:off x="0" y="3234521"/>
          <a:ext cx="11118152"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001"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Bleiben Sie "agil" und offen für die Veränderung der Lehrerrolle</a:t>
          </a:r>
          <a:endParaRPr lang="it-CH" sz="1200" kern="1200"/>
        </a:p>
      </dsp:txBody>
      <dsp:txXfrm>
        <a:off x="0" y="3234521"/>
        <a:ext cx="11118152" cy="347760"/>
      </dsp:txXfrm>
    </dsp:sp>
    <dsp:sp modelId="{C0AFFD48-DDD8-9946-9565-F857D539D99E}">
      <dsp:nvSpPr>
        <dsp:cNvPr id="0" name=""/>
        <dsp:cNvSpPr/>
      </dsp:nvSpPr>
      <dsp:spPr>
        <a:xfrm>
          <a:off x="0" y="3515615"/>
          <a:ext cx="11118152" cy="5159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solidFill>
                <a:schemeClr val="tx1"/>
              </a:solidFill>
            </a:rPr>
            <a:t>Regarder comme nous pouvons utiliser WhatsApp plus dans nos activités</a:t>
          </a:r>
          <a:endParaRPr lang="it-CH" sz="1400" kern="1200">
            <a:solidFill>
              <a:schemeClr val="tx1"/>
            </a:solidFill>
          </a:endParaRPr>
        </a:p>
      </dsp:txBody>
      <dsp:txXfrm>
        <a:off x="25188" y="3540803"/>
        <a:ext cx="11067776" cy="465594"/>
      </dsp:txXfrm>
    </dsp:sp>
    <dsp:sp modelId="{747F848C-D58B-D44D-8868-4C0822832ED1}">
      <dsp:nvSpPr>
        <dsp:cNvPr id="0" name=""/>
        <dsp:cNvSpPr/>
      </dsp:nvSpPr>
      <dsp:spPr>
        <a:xfrm>
          <a:off x="0" y="4109396"/>
          <a:ext cx="11118152"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001"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Schauen, wie wir WhatsApp mehr in unseren Aktivitäten nutzen können</a:t>
          </a:r>
          <a:endParaRPr lang="it-CH" sz="1200" kern="1200"/>
        </a:p>
      </dsp:txBody>
      <dsp:txXfrm>
        <a:off x="0" y="4109396"/>
        <a:ext cx="11118152" cy="347760"/>
      </dsp:txXfrm>
    </dsp:sp>
    <dsp:sp modelId="{B21A786D-9892-8649-A8EE-973BC5926EE1}">
      <dsp:nvSpPr>
        <dsp:cNvPr id="0" name=""/>
        <dsp:cNvSpPr/>
      </dsp:nvSpPr>
      <dsp:spPr>
        <a:xfrm>
          <a:off x="0" y="4334811"/>
          <a:ext cx="11118152" cy="51597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solidFill>
                <a:schemeClr val="tx1"/>
              </a:solidFill>
            </a:rPr>
            <a:t>Garder ouvertes les écoles ; évaluer/mesurer l’impact(s) des fermetures et l’école numérique</a:t>
          </a:r>
          <a:endParaRPr lang="it-CH" sz="1400" kern="1200">
            <a:solidFill>
              <a:schemeClr val="tx1"/>
            </a:solidFill>
          </a:endParaRPr>
        </a:p>
      </dsp:txBody>
      <dsp:txXfrm>
        <a:off x="25188" y="4359999"/>
        <a:ext cx="11067776" cy="465594"/>
      </dsp:txXfrm>
    </dsp:sp>
    <dsp:sp modelId="{D6BA3565-3E7A-B046-AACD-B405416FAF22}">
      <dsp:nvSpPr>
        <dsp:cNvPr id="0" name=""/>
        <dsp:cNvSpPr/>
      </dsp:nvSpPr>
      <dsp:spPr>
        <a:xfrm>
          <a:off x="0" y="4852698"/>
          <a:ext cx="11118152"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001"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1" kern="1200"/>
            <a:t>Schulen offen halten; die Auswirkungen von Schließungen und der digitalen Schule bewerten/messen</a:t>
          </a:r>
          <a:endParaRPr lang="it-CH" sz="1200" i="1" kern="1200"/>
        </a:p>
      </dsp:txBody>
      <dsp:txXfrm>
        <a:off x="0" y="4852698"/>
        <a:ext cx="11118152" cy="3477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1CF1A-B9E6-6F49-8F1C-10A8B643DCD0}">
      <dsp:nvSpPr>
        <dsp:cNvPr id="0" name=""/>
        <dsp:cNvSpPr/>
      </dsp:nvSpPr>
      <dsp:spPr>
        <a:xfrm>
          <a:off x="0" y="0"/>
          <a:ext cx="11565531" cy="823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solidFill>
                <a:schemeClr val="tx1"/>
              </a:solidFill>
            </a:rPr>
            <a:t>Pour CPA : 1. Adapter les </a:t>
          </a:r>
          <a:r>
            <a:rPr lang="en-US" sz="1600" b="0" i="0" kern="1200" err="1">
              <a:solidFill>
                <a:schemeClr val="tx1"/>
              </a:solidFill>
            </a:rPr>
            <a:t>actuels</a:t>
          </a:r>
          <a:r>
            <a:rPr lang="en-US" sz="1600" b="0" i="0" kern="1200">
              <a:solidFill>
                <a:schemeClr val="tx1"/>
              </a:solidFill>
            </a:rPr>
            <a:t> documents </a:t>
          </a:r>
          <a:r>
            <a:rPr lang="en-US" sz="1600" b="0" i="0" kern="1200" err="1">
              <a:solidFill>
                <a:schemeClr val="tx1"/>
              </a:solidFill>
            </a:rPr>
            <a:t>pédagogiques</a:t>
          </a:r>
          <a:r>
            <a:rPr lang="en-US" sz="1600" b="0" i="0" kern="1200">
              <a:solidFill>
                <a:schemeClr val="tx1"/>
              </a:solidFill>
            </a:rPr>
            <a:t> </a:t>
          </a:r>
          <a:r>
            <a:rPr lang="en-US" sz="1600" b="0" i="0" kern="1200" err="1">
              <a:solidFill>
                <a:schemeClr val="tx1"/>
              </a:solidFill>
            </a:rPr>
            <a:t>en</a:t>
          </a:r>
          <a:r>
            <a:rPr lang="en-US" sz="1600" b="0" i="0" kern="1200">
              <a:solidFill>
                <a:schemeClr val="tx1"/>
              </a:solidFill>
            </a:rPr>
            <a:t> </a:t>
          </a:r>
          <a:r>
            <a:rPr lang="en-US" sz="1600" b="0" i="0" kern="1200" err="1">
              <a:solidFill>
                <a:schemeClr val="tx1"/>
              </a:solidFill>
            </a:rPr>
            <a:t>incluant</a:t>
          </a:r>
          <a:r>
            <a:rPr lang="en-US" sz="1600" b="0" i="0" kern="1200">
              <a:solidFill>
                <a:schemeClr val="tx1"/>
              </a:solidFill>
            </a:rPr>
            <a:t> les </a:t>
          </a:r>
          <a:r>
            <a:rPr lang="en-US" sz="1600" b="0" i="0" kern="1200" err="1">
              <a:solidFill>
                <a:schemeClr val="tx1"/>
              </a:solidFill>
            </a:rPr>
            <a:t>apprentissages</a:t>
          </a:r>
          <a:r>
            <a:rPr lang="en-US" sz="1600" b="0" i="0" kern="1200">
              <a:solidFill>
                <a:schemeClr val="tx1"/>
              </a:solidFill>
            </a:rPr>
            <a:t> </a:t>
          </a:r>
          <a:r>
            <a:rPr lang="en-US" sz="1600" b="0" i="0" kern="1200" err="1">
              <a:solidFill>
                <a:schemeClr val="tx1"/>
              </a:solidFill>
            </a:rPr>
            <a:t>liés</a:t>
          </a:r>
          <a:r>
            <a:rPr lang="en-US" sz="1600" b="0" i="0" kern="1200">
              <a:solidFill>
                <a:schemeClr val="tx1"/>
              </a:solidFill>
            </a:rPr>
            <a:t> </a:t>
          </a:r>
          <a:r>
            <a:rPr lang="en-US" sz="1600" b="0" i="0" kern="1200" err="1">
              <a:solidFill>
                <a:schemeClr val="tx1"/>
              </a:solidFill>
            </a:rPr>
            <a:t>à</a:t>
          </a:r>
          <a:r>
            <a:rPr lang="en-US" sz="1600" b="0" i="0" kern="1200">
              <a:solidFill>
                <a:schemeClr val="tx1"/>
              </a:solidFill>
            </a:rPr>
            <a:t> la </a:t>
          </a:r>
          <a:r>
            <a:rPr lang="en-US" sz="1600" b="0" i="0" kern="1200" err="1">
              <a:solidFill>
                <a:schemeClr val="tx1"/>
              </a:solidFill>
            </a:rPr>
            <a:t>période</a:t>
          </a:r>
          <a:r>
            <a:rPr lang="en-US" sz="1600" b="0" i="0" kern="1200">
              <a:solidFill>
                <a:schemeClr val="tx1"/>
              </a:solidFill>
            </a:rPr>
            <a:t> Covid ; 2. Adapter le </a:t>
          </a:r>
          <a:r>
            <a:rPr lang="en-US" sz="1600" b="0" i="0" kern="1200" err="1">
              <a:solidFill>
                <a:schemeClr val="tx1"/>
              </a:solidFill>
            </a:rPr>
            <a:t>dispositif</a:t>
          </a:r>
          <a:r>
            <a:rPr lang="en-US" sz="1600" b="0" i="0" kern="1200">
              <a:solidFill>
                <a:schemeClr val="tx1"/>
              </a:solidFill>
            </a:rPr>
            <a:t> de formation des </a:t>
          </a:r>
          <a:r>
            <a:rPr lang="en-US" sz="1600" b="0" i="0" kern="1200" err="1">
              <a:solidFill>
                <a:schemeClr val="tx1"/>
              </a:solidFill>
            </a:rPr>
            <a:t>formateurs</a:t>
          </a:r>
          <a:r>
            <a:rPr lang="en-US" sz="1600" b="0" i="0" kern="1200">
              <a:solidFill>
                <a:schemeClr val="tx1"/>
              </a:solidFill>
            </a:rPr>
            <a:t> </a:t>
          </a:r>
          <a:r>
            <a:rPr lang="en-US" sz="1600" b="0" i="0" kern="1200" err="1">
              <a:solidFill>
                <a:schemeClr val="tx1"/>
              </a:solidFill>
            </a:rPr>
            <a:t>d’enseignants</a:t>
          </a:r>
          <a:r>
            <a:rPr lang="en-US" sz="1600" b="0" i="0" kern="1200">
              <a:solidFill>
                <a:schemeClr val="tx1"/>
              </a:solidFill>
            </a:rPr>
            <a:t> ; 3- </a:t>
          </a:r>
          <a:r>
            <a:rPr lang="en-US" sz="1600" b="0" i="0" kern="1200" err="1">
              <a:solidFill>
                <a:schemeClr val="tx1"/>
              </a:solidFill>
            </a:rPr>
            <a:t>renforcer</a:t>
          </a:r>
          <a:r>
            <a:rPr lang="en-US" sz="1600" b="0" i="0" kern="1200">
              <a:solidFill>
                <a:schemeClr val="tx1"/>
              </a:solidFill>
            </a:rPr>
            <a:t> le </a:t>
          </a:r>
          <a:r>
            <a:rPr lang="en-US" sz="1600" b="0" i="0" kern="1200" err="1">
              <a:solidFill>
                <a:schemeClr val="tx1"/>
              </a:solidFill>
            </a:rPr>
            <a:t>rôle</a:t>
          </a:r>
          <a:r>
            <a:rPr lang="en-US" sz="1600" b="0" i="0" kern="1200">
              <a:solidFill>
                <a:schemeClr val="tx1"/>
              </a:solidFill>
            </a:rPr>
            <a:t> des </a:t>
          </a:r>
          <a:r>
            <a:rPr lang="en-US" sz="1600" b="0" i="0" kern="1200" err="1">
              <a:solidFill>
                <a:schemeClr val="tx1"/>
              </a:solidFill>
            </a:rPr>
            <a:t>équipes</a:t>
          </a:r>
          <a:r>
            <a:rPr lang="en-US" sz="1600" b="0" i="0" kern="1200">
              <a:solidFill>
                <a:schemeClr val="tx1"/>
              </a:solidFill>
            </a:rPr>
            <a:t> </a:t>
          </a:r>
          <a:r>
            <a:rPr lang="en-US" sz="1600" b="0" i="0" kern="1200" err="1">
              <a:solidFill>
                <a:schemeClr val="tx1"/>
              </a:solidFill>
            </a:rPr>
            <a:t>pédagogiques</a:t>
          </a:r>
          <a:r>
            <a:rPr lang="en-US" sz="1600" b="0" i="0" kern="1200">
              <a:solidFill>
                <a:schemeClr val="tx1"/>
              </a:solidFill>
            </a:rPr>
            <a:t> locales </a:t>
          </a:r>
          <a:r>
            <a:rPr lang="en-US" sz="1600" b="0" i="0" kern="1200" err="1">
              <a:solidFill>
                <a:schemeClr val="tx1"/>
              </a:solidFill>
            </a:rPr>
            <a:t>vers</a:t>
          </a:r>
          <a:r>
            <a:rPr lang="en-US" sz="1600" b="0" i="0" kern="1200">
              <a:solidFill>
                <a:schemeClr val="tx1"/>
              </a:solidFill>
            </a:rPr>
            <a:t> </a:t>
          </a:r>
          <a:r>
            <a:rPr lang="en-US" sz="1600" b="0" i="0" kern="1200" err="1">
              <a:solidFill>
                <a:schemeClr val="tx1"/>
              </a:solidFill>
            </a:rPr>
            <a:t>l’autonomie</a:t>
          </a:r>
          <a:endParaRPr lang="it-CH" sz="1600" kern="1200">
            <a:solidFill>
              <a:schemeClr val="tx1"/>
            </a:solidFill>
          </a:endParaRPr>
        </a:p>
      </dsp:txBody>
      <dsp:txXfrm>
        <a:off x="40209" y="40209"/>
        <a:ext cx="11485113" cy="743262"/>
      </dsp:txXfrm>
    </dsp:sp>
    <dsp:sp modelId="{4F6E380D-65F1-AA4E-97E3-D8F75FDF47D8}">
      <dsp:nvSpPr>
        <dsp:cNvPr id="0" name=""/>
        <dsp:cNvSpPr/>
      </dsp:nvSpPr>
      <dsp:spPr>
        <a:xfrm>
          <a:off x="0" y="452767"/>
          <a:ext cx="11565531"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206"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1" kern="1200"/>
            <a:t>Für CPA: 1. Anpassung der aktuellen Unterrichtsmaterialien unter Einbeziehung des Lernens im Zusammenhang mit der Covid-Periode; 2. Anpassung der Ausbildungsmaßnahmen für Lehrerausbilder; 3- Stärkung der Rolle der lokalen pädagogischen Teams auf dem Weg zur Autonomie.</a:t>
          </a:r>
          <a:endParaRPr lang="it-CH" sz="1200" kern="1200"/>
        </a:p>
      </dsp:txBody>
      <dsp:txXfrm>
        <a:off x="0" y="452767"/>
        <a:ext cx="11565531" cy="347760"/>
      </dsp:txXfrm>
    </dsp:sp>
    <dsp:sp modelId="{D299583C-65A5-104A-9EBB-BCE7C234DBD7}">
      <dsp:nvSpPr>
        <dsp:cNvPr id="0" name=""/>
        <dsp:cNvSpPr/>
      </dsp:nvSpPr>
      <dsp:spPr>
        <a:xfrm>
          <a:off x="0" y="979159"/>
          <a:ext cx="11565531" cy="823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solidFill>
                <a:schemeClr val="tx1"/>
              </a:solidFill>
            </a:rPr>
            <a:t>In meiner Arbeit übernehmen/mit der RECI Arbeitsgruppe TTQE : Was könnten wir tun, um die explizite Reflexion über die Rolle von « guten » Lehrpersonen bei Mitgliedern zur stärken (Hilfsmittel?)</a:t>
          </a:r>
          <a:endParaRPr lang="it-CH" sz="1600" kern="1200">
            <a:solidFill>
              <a:schemeClr val="tx1"/>
            </a:solidFill>
          </a:endParaRPr>
        </a:p>
      </dsp:txBody>
      <dsp:txXfrm>
        <a:off x="40209" y="1019368"/>
        <a:ext cx="11485113" cy="743262"/>
      </dsp:txXfrm>
    </dsp:sp>
    <dsp:sp modelId="{27B47BC9-F03C-AC40-A463-E2AC0D385705}">
      <dsp:nvSpPr>
        <dsp:cNvPr id="0" name=""/>
        <dsp:cNvSpPr/>
      </dsp:nvSpPr>
      <dsp:spPr>
        <a:xfrm>
          <a:off x="0" y="1890050"/>
          <a:ext cx="11565531"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206"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1" kern="1200"/>
            <a:t>Dans mon travail/avec le groupe de travail RECI TTQE : Que pourrions-nous faire pour renforcer la réflexion explicite sur le rôle des " bons " enseignants auprès des membres (outils ?)</a:t>
          </a:r>
          <a:endParaRPr lang="it-CH" sz="1200" kern="1200"/>
        </a:p>
      </dsp:txBody>
      <dsp:txXfrm>
        <a:off x="0" y="1890050"/>
        <a:ext cx="11565531" cy="347760"/>
      </dsp:txXfrm>
    </dsp:sp>
    <dsp:sp modelId="{ACC9C419-FBC5-6A4B-BBCC-058F3299207F}">
      <dsp:nvSpPr>
        <dsp:cNvPr id="0" name=""/>
        <dsp:cNvSpPr/>
      </dsp:nvSpPr>
      <dsp:spPr>
        <a:xfrm>
          <a:off x="0" y="2321187"/>
          <a:ext cx="11565531" cy="823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solidFill>
                <a:schemeClr val="tx1"/>
              </a:solidFill>
            </a:rPr>
            <a:t>Former les enseignantes à l’autonomisation de leurs élèves/étudiant-es</a:t>
          </a:r>
          <a:endParaRPr lang="it-CH" sz="1600" kern="1200">
            <a:solidFill>
              <a:schemeClr val="tx1"/>
            </a:solidFill>
          </a:endParaRPr>
        </a:p>
      </dsp:txBody>
      <dsp:txXfrm>
        <a:off x="40209" y="2361396"/>
        <a:ext cx="11485113" cy="743262"/>
      </dsp:txXfrm>
    </dsp:sp>
    <dsp:sp modelId="{7B719F76-122E-9942-8C6C-743A17B339E9}">
      <dsp:nvSpPr>
        <dsp:cNvPr id="0" name=""/>
        <dsp:cNvSpPr/>
      </dsp:nvSpPr>
      <dsp:spPr>
        <a:xfrm>
          <a:off x="0" y="3286437"/>
          <a:ext cx="11565531"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206"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1" kern="1200"/>
            <a:t>Lehrerinnen und Lehrer in der Befähigung ihrer Schülerinnen und Schüler/Studentinnen und Studenten ausbilden</a:t>
          </a:r>
          <a:endParaRPr lang="it-CH" sz="1200" kern="1200"/>
        </a:p>
      </dsp:txBody>
      <dsp:txXfrm>
        <a:off x="0" y="3286437"/>
        <a:ext cx="11565531" cy="264960"/>
      </dsp:txXfrm>
    </dsp:sp>
    <dsp:sp modelId="{565A54B3-E620-DA4B-AACD-CBDFAEBFE74D}">
      <dsp:nvSpPr>
        <dsp:cNvPr id="0" name=""/>
        <dsp:cNvSpPr/>
      </dsp:nvSpPr>
      <dsp:spPr>
        <a:xfrm>
          <a:off x="0" y="3551615"/>
          <a:ext cx="11565531" cy="823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solidFill>
                <a:schemeClr val="tx1"/>
              </a:solidFill>
            </a:rPr>
            <a:t>Follow-up + evaluation of the quality of the adapted activities (impact?)</a:t>
          </a:r>
          <a:endParaRPr lang="it-CH" sz="1600" kern="1200">
            <a:solidFill>
              <a:schemeClr val="tx1"/>
            </a:solidFill>
          </a:endParaRPr>
        </a:p>
      </dsp:txBody>
      <dsp:txXfrm>
        <a:off x="40209" y="3591824"/>
        <a:ext cx="11485113" cy="743262"/>
      </dsp:txXfrm>
    </dsp:sp>
    <dsp:sp modelId="{724CD090-B141-E643-948E-789FBA3689FA}">
      <dsp:nvSpPr>
        <dsp:cNvPr id="0" name=""/>
        <dsp:cNvSpPr/>
      </dsp:nvSpPr>
      <dsp:spPr>
        <a:xfrm>
          <a:off x="0" y="4518669"/>
          <a:ext cx="11565531"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206"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1" kern="1200"/>
            <a:t>Follow-up + Bewertung der Qualität der angepassten Aktivitäten (Auswirkungen?)</a:t>
          </a:r>
          <a:endParaRPr lang="it-CH" sz="1200" kern="1200"/>
        </a:p>
      </dsp:txBody>
      <dsp:txXfrm>
        <a:off x="0" y="4518669"/>
        <a:ext cx="11565531" cy="264960"/>
      </dsp:txXfrm>
    </dsp:sp>
    <dsp:sp modelId="{A64282A9-21B7-C542-9AA6-FD679B462DD9}">
      <dsp:nvSpPr>
        <dsp:cNvPr id="0" name=""/>
        <dsp:cNvSpPr/>
      </dsp:nvSpPr>
      <dsp:spPr>
        <a:xfrm>
          <a:off x="0" y="4717926"/>
          <a:ext cx="11565531" cy="823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solidFill>
                <a:schemeClr val="tx1"/>
              </a:solidFill>
            </a:rPr>
            <a:t>Advocate for improved training and employment conditions for teachers (post-covid reforms for a more resilient education system)</a:t>
          </a:r>
          <a:endParaRPr lang="it-CH" sz="1600" kern="1200">
            <a:solidFill>
              <a:schemeClr val="tx1"/>
            </a:solidFill>
          </a:endParaRPr>
        </a:p>
      </dsp:txBody>
      <dsp:txXfrm>
        <a:off x="40209" y="4758135"/>
        <a:ext cx="11485113" cy="743262"/>
      </dsp:txXfrm>
    </dsp:sp>
    <dsp:sp modelId="{04952034-B550-4A4B-9510-92061E428299}">
      <dsp:nvSpPr>
        <dsp:cNvPr id="0" name=""/>
        <dsp:cNvSpPr/>
      </dsp:nvSpPr>
      <dsp:spPr>
        <a:xfrm>
          <a:off x="0" y="5394988"/>
          <a:ext cx="11565531"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206"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1" kern="1200"/>
            <a:t>Eintreten für bessere Ausbildungs- und Beschäftigungsbedingungen für Lehrer (Post-Covid-Reformen für ein widerstandsfähigeres Bildungssystem)</a:t>
          </a:r>
          <a:endParaRPr lang="it-CH" sz="1200" kern="1200"/>
        </a:p>
      </dsp:txBody>
      <dsp:txXfrm>
        <a:off x="0" y="5394988"/>
        <a:ext cx="11565531" cy="26496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
        <p:nvSpPr>
          <p:cNvPr id="362" name="Google Shape;36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06d8fb6623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106d8fb6623_2_75: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406" name="Google Shape;406;g106d8fb6623_2_75: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16</a:t>
            </a:fld>
            <a:endParaRPr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06d8fb6623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106d8fb6623_2_82: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413" name="Google Shape;413;g106d8fb6623_2_82: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17</a:t>
            </a:fld>
            <a:endParaRPr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6d8fb6623_2_171: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427" name="Google Shape;427;g106d8fb6623_2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06d8fb6623_2_176: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433" name="Google Shape;433;g106d8fb6623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06d8fb6623_2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106d8fb6623_2_181: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r>
              <a:rPr lang="en-US" sz="1300"/>
              <a:t>Diana’s presentation</a:t>
            </a:r>
            <a:endParaRPr sz="1300"/>
          </a:p>
        </p:txBody>
      </p:sp>
      <p:sp>
        <p:nvSpPr>
          <p:cNvPr id="440" name="Google Shape;440;g106d8fb6623_2_181: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20</a:t>
            </a:fld>
            <a:endParaRPr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06d8fb6623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106d8fb6623_2_186: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r>
              <a:rPr lang="en-US" sz="1300"/>
              <a:t>Highlight the timing of this project as an intervention in response to exacerbated inequities in education brought to light during this pandemic and the need to upskill teachers and also recruit, train, and retain teachers! </a:t>
            </a:r>
            <a:endParaRPr sz="1300"/>
          </a:p>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r>
              <a:rPr lang="en-US" sz="1300"/>
              <a:t>Note the many new resources developed in the past year (including digital learning platforms in many countries), an openness to new experiences and approaches. </a:t>
            </a:r>
            <a:endParaRPr sz="1300"/>
          </a:p>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r>
              <a:rPr lang="en-US" sz="1300"/>
              <a:t>This is a time to work with teachers and other stakeholders including INGOs, higher education/teacher training institutes/programs, local/regional education working groups and clusters, and ministries of education to make sense of the many changes we are experiencing as a result of COVID and social justice calls for action and translate these into easily usable courses, toolkits for their colleagues, especially in refugee education or education in emergency &amp; displacement contexts</a:t>
            </a:r>
            <a:endParaRPr sz="1300"/>
          </a:p>
        </p:txBody>
      </p:sp>
      <p:sp>
        <p:nvSpPr>
          <p:cNvPr id="446" name="Google Shape;446;g106d8fb6623_2_186: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21</a:t>
            </a:fld>
            <a:endParaRPr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06d8fb6623_2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106d8fb6623_2_196: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r>
              <a:rPr lang="en-US" sz="1300"/>
              <a:t>4 target countries: Lebanon, Chad, Niger, &amp; Kenya</a:t>
            </a:r>
            <a:endParaRPr sz="1300"/>
          </a:p>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r>
              <a:rPr lang="en-US" sz="1300"/>
              <a:t>co-creative approach to developing materials that are of/for the target countries (contextualized from the start) and which can then be adapted for use in other contexts, reskilling/upskilling of teachers, teacher wellbeing &amp; retention in the field…</a:t>
            </a:r>
            <a:endParaRPr sz="1300"/>
          </a:p>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r>
              <a:rPr lang="en-US" sz="1300"/>
              <a:t>Materials to complement &amp; support local and global initaitives including around inclusion, equity, social justice, peace education, competency based curriculum, digitalization of curriculum/resources, </a:t>
            </a:r>
            <a:endParaRPr sz="1300"/>
          </a:p>
        </p:txBody>
      </p:sp>
      <p:sp>
        <p:nvSpPr>
          <p:cNvPr id="457" name="Google Shape;457;g106d8fb6623_2_196: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22</a:t>
            </a:fld>
            <a:endParaRPr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06d8fb6623_2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106d8fb6623_2_208: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165100" lvl="0" indent="-158750" algn="l" rtl="0">
              <a:lnSpc>
                <a:spcPct val="100000"/>
              </a:lnSpc>
              <a:spcBef>
                <a:spcPts val="0"/>
              </a:spcBef>
              <a:spcAft>
                <a:spcPts val="0"/>
              </a:spcAft>
              <a:buClr>
                <a:schemeClr val="dk1"/>
              </a:buClr>
              <a:buSzPts val="1100"/>
              <a:buFont typeface="Arial"/>
              <a:buChar char="•"/>
            </a:pPr>
            <a:r>
              <a:rPr lang="en-US" sz="1300"/>
              <a:t>Our design is process-oriented and evolving</a:t>
            </a:r>
            <a:endParaRPr sz="1300"/>
          </a:p>
          <a:p>
            <a:pPr marL="165100" lvl="0" indent="-158750" algn="l" rtl="0">
              <a:lnSpc>
                <a:spcPct val="100000"/>
              </a:lnSpc>
              <a:spcBef>
                <a:spcPts val="0"/>
              </a:spcBef>
              <a:spcAft>
                <a:spcPts val="0"/>
              </a:spcAft>
              <a:buClr>
                <a:schemeClr val="dk1"/>
              </a:buClr>
              <a:buSzPts val="1100"/>
              <a:buFont typeface="Arial"/>
              <a:buChar char="•"/>
            </a:pPr>
            <a:r>
              <a:rPr lang="en-US" sz="1300"/>
              <a:t>we value dialog and reflection in cycles of inquiry and looped learning with diverse stakeholders</a:t>
            </a:r>
            <a:endParaRPr sz="1300"/>
          </a:p>
          <a:p>
            <a:pPr marL="165100" lvl="0" indent="-158750" algn="l" rtl="0">
              <a:lnSpc>
                <a:spcPct val="100000"/>
              </a:lnSpc>
              <a:spcBef>
                <a:spcPts val="0"/>
              </a:spcBef>
              <a:spcAft>
                <a:spcPts val="0"/>
              </a:spcAft>
              <a:buClr>
                <a:schemeClr val="dk1"/>
              </a:buClr>
              <a:buSzPts val="1100"/>
              <a:buFont typeface="Arial"/>
              <a:buChar char="•"/>
            </a:pPr>
            <a:r>
              <a:rPr lang="en-US" sz="1300"/>
              <a:t>we believe that materials being made for teachers should be made with teachers and we value openness, collaboration, creativity, and iteration – Teacher Fellows will work with us from each of the 4 target countries overlapping the larger project cycles to provide input throughout the entire process </a:t>
            </a:r>
            <a:endParaRPr sz="1300"/>
          </a:p>
        </p:txBody>
      </p:sp>
      <p:sp>
        <p:nvSpPr>
          <p:cNvPr id="470" name="Google Shape;470;g106d8fb6623_2_208: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23</a:t>
            </a:fld>
            <a:endParaRPr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06d8fb6623_2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106d8fb6623_2_218: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r>
              <a:rPr lang="en-US" sz="1300"/>
              <a:t>And when we think of QHL, we think of QHL for children and youth…and also for teachers and other education practitioners. Through this project we hope to </a:t>
            </a:r>
            <a:endParaRPr sz="1300"/>
          </a:p>
          <a:p>
            <a:pPr marL="165100" lvl="0" indent="-158750" algn="l" rtl="0">
              <a:lnSpc>
                <a:spcPct val="100000"/>
              </a:lnSpc>
              <a:spcBef>
                <a:spcPts val="0"/>
              </a:spcBef>
              <a:spcAft>
                <a:spcPts val="0"/>
              </a:spcAft>
              <a:buClr>
                <a:schemeClr val="dk1"/>
              </a:buClr>
              <a:buSzPts val="1100"/>
              <a:buFont typeface="Arial"/>
              <a:buChar char="•"/>
            </a:pPr>
            <a:r>
              <a:rPr lang="en-US" sz="1300"/>
              <a:t>lift voices and visibility of teachers in EiE/EiD contexts, </a:t>
            </a:r>
            <a:endParaRPr sz="1300"/>
          </a:p>
          <a:p>
            <a:pPr marL="165100" lvl="0" indent="-158750" algn="l" rtl="0">
              <a:lnSpc>
                <a:spcPct val="100000"/>
              </a:lnSpc>
              <a:spcBef>
                <a:spcPts val="0"/>
              </a:spcBef>
              <a:spcAft>
                <a:spcPts val="0"/>
              </a:spcAft>
              <a:buClr>
                <a:schemeClr val="dk1"/>
              </a:buClr>
              <a:buSzPts val="1100"/>
              <a:buFont typeface="Arial"/>
              <a:buChar char="•"/>
            </a:pPr>
            <a:r>
              <a:rPr lang="en-US" sz="1300"/>
              <a:t>increase networking and collaboration among classroom teachers and other stakeholders within nations and across national boundaries</a:t>
            </a:r>
            <a:endParaRPr sz="1300"/>
          </a:p>
          <a:p>
            <a:pPr marL="165100" lvl="0" indent="-158750" algn="l" rtl="0">
              <a:lnSpc>
                <a:spcPct val="100000"/>
              </a:lnSpc>
              <a:spcBef>
                <a:spcPts val="0"/>
              </a:spcBef>
              <a:spcAft>
                <a:spcPts val="0"/>
              </a:spcAft>
              <a:buClr>
                <a:schemeClr val="dk1"/>
              </a:buClr>
              <a:buSzPts val="1100"/>
              <a:buFont typeface="Arial"/>
              <a:buChar char="•"/>
            </a:pPr>
            <a:r>
              <a:rPr lang="en-US" sz="1300"/>
              <a:t>support each other and lift up each other’s work, building complementary work that extends reach and impact rather than duplicating efforts</a:t>
            </a:r>
            <a:endParaRPr sz="1300"/>
          </a:p>
          <a:p>
            <a:pPr marL="165100" lvl="0" indent="-158750" algn="l" rtl="0">
              <a:lnSpc>
                <a:spcPct val="100000"/>
              </a:lnSpc>
              <a:spcBef>
                <a:spcPts val="0"/>
              </a:spcBef>
              <a:spcAft>
                <a:spcPts val="0"/>
              </a:spcAft>
              <a:buClr>
                <a:schemeClr val="dk1"/>
              </a:buClr>
              <a:buSzPts val="1100"/>
              <a:buFont typeface="Arial"/>
              <a:buChar char="•"/>
            </a:pPr>
            <a:r>
              <a:rPr lang="en-US" sz="1300"/>
              <a:t>center teachers as learners and building with culturally responsive practices!! (contextualizing from day one with the target learners at the table (i.e. teachers/Teacher Fellows)</a:t>
            </a:r>
            <a:endParaRPr sz="1300"/>
          </a:p>
        </p:txBody>
      </p:sp>
      <p:sp>
        <p:nvSpPr>
          <p:cNvPr id="481" name="Google Shape;481;g106d8fb6623_2_218: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24</a:t>
            </a:fld>
            <a:endParaRPr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06d8fb6623_2_228: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491" name="Google Shape;491;g106d8fb6623_2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06d8fb6623_2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106d8fb6623_2_233: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498" name="Google Shape;498;g106d8fb6623_2_233: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26</a:t>
            </a:fld>
            <a:endParaRPr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6d8fb6623_2_239: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504" name="Google Shape;504;g106d8fb6623_2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06d8fb6623_2_244: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510" name="Google Shape;510;g106d8fb6623_2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06d8fb6623_2_249: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516" name="Google Shape;516;g106d8fb6623_2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06d8fb6623_2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106d8fb6623_2_254: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r>
              <a:rPr lang="en-US" sz="1300"/>
              <a:t>Highlight the timing of this project as an intervention in response to exacerbated inequities in education brought to light during this pandemic and the need to upskill teachers and also recruit, train, and retain teachers! </a:t>
            </a:r>
            <a:endParaRPr sz="1300"/>
          </a:p>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r>
              <a:rPr lang="en-US" sz="1300"/>
              <a:t>Note the many new resources developed in the past year (including digital learning platforms in many countries), an openness to new experiences and approaches. </a:t>
            </a:r>
            <a:endParaRPr sz="1300"/>
          </a:p>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r>
              <a:rPr lang="en-US" sz="1300"/>
              <a:t>This is a time to work with teachers and other stakeholders including INGOs, higher education/teacher training institutes/programs, local/regional education working groups and clusters, and ministries of education to make sense of the many changes we are experiencing as a result of COVID and social justice calls for action and translate these into easily usable courses, toolkits for their colleagues, especially in refugee education or education in emergency &amp; displacement contexts</a:t>
            </a:r>
            <a:endParaRPr sz="1300"/>
          </a:p>
        </p:txBody>
      </p:sp>
      <p:sp>
        <p:nvSpPr>
          <p:cNvPr id="523" name="Google Shape;523;g106d8fb6623_2_254: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30</a:t>
            </a:fld>
            <a:endParaRPr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06d8fb6623_2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106d8fb6623_2_259: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r>
              <a:rPr lang="en-US" sz="1300"/>
              <a:t>Highlight the timing of this project as an intervention in response to exacerbated inequities in education brought to light during this pandemic and the need to upskill teachers and also recruit, train, and retain teachers! </a:t>
            </a:r>
            <a:endParaRPr sz="1300"/>
          </a:p>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r>
              <a:rPr lang="en-US" sz="1300"/>
              <a:t>Note the many new resources developed in the past year (including digital learning platforms in many countries), an openness to new experiences and approaches. </a:t>
            </a:r>
            <a:endParaRPr sz="1300"/>
          </a:p>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r>
              <a:rPr lang="en-US" sz="1300"/>
              <a:t>This is a time to work with teachers and other stakeholders including INGOs, higher education/teacher training institutes/programs, local/regional education working groups and clusters, and ministries of education to make sense of the many changes we are experiencing as a result of COVID and social justice calls for action and translate these into easily usable courses, toolkits for their colleagues, especially in refugee education or education in emergency &amp; displacement contexts</a:t>
            </a:r>
            <a:endParaRPr sz="1300"/>
          </a:p>
        </p:txBody>
      </p:sp>
      <p:sp>
        <p:nvSpPr>
          <p:cNvPr id="529" name="Google Shape;529;g106d8fb6623_2_259: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31</a:t>
            </a:fld>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106d8fb6623_2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106d8fb6623_2_268: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r>
              <a:rPr lang="en-US" sz="1300"/>
              <a:t>4 target countries: Lebanon, Chad, Niger, &amp; Kenya</a:t>
            </a:r>
            <a:endParaRPr sz="1300"/>
          </a:p>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r>
              <a:rPr lang="en-US" sz="1300"/>
              <a:t>co-creative approach to developing materials that are of/for the target countries (contextualized from the start) and which can then be adapted for use in other contexts, reskilling/upskilling of teachers, teacher wellbeing &amp; retention in the field…</a:t>
            </a:r>
            <a:endParaRPr sz="1300"/>
          </a:p>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r>
              <a:rPr lang="en-US" sz="1300"/>
              <a:t>Materials to complement &amp; support local and global initaitives including around inclusion, equity, social justice, peace education, competency based curriculum, digitalization of curriculum/resources, </a:t>
            </a:r>
            <a:endParaRPr sz="1300"/>
          </a:p>
        </p:txBody>
      </p:sp>
      <p:sp>
        <p:nvSpPr>
          <p:cNvPr id="539" name="Google Shape;539;g106d8fb6623_2_268: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32</a:t>
            </a:fld>
            <a:endParaRPr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06d8fb6623_2_279: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550" name="Google Shape;550;g106d8fb6623_2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06d8fb6623_2_285: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557" name="Google Shape;557;g106d8fb6623_2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06d8fb6623_2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106d8fb6623_2_292: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165100" lvl="0" indent="-158750" algn="l" rtl="0">
              <a:lnSpc>
                <a:spcPct val="100000"/>
              </a:lnSpc>
              <a:spcBef>
                <a:spcPts val="0"/>
              </a:spcBef>
              <a:spcAft>
                <a:spcPts val="0"/>
              </a:spcAft>
              <a:buClr>
                <a:schemeClr val="dk1"/>
              </a:buClr>
              <a:buSzPts val="1100"/>
              <a:buFont typeface="Arial"/>
              <a:buChar char="•"/>
            </a:pPr>
            <a:r>
              <a:rPr lang="en-US" sz="1300"/>
              <a:t>Our CoP as a technical support/reference group</a:t>
            </a:r>
            <a:endParaRPr sz="1300"/>
          </a:p>
          <a:p>
            <a:pPr marL="165100" lvl="0" indent="-158750" algn="l" rtl="0">
              <a:lnSpc>
                <a:spcPct val="100000"/>
              </a:lnSpc>
              <a:spcBef>
                <a:spcPts val="0"/>
              </a:spcBef>
              <a:spcAft>
                <a:spcPts val="0"/>
              </a:spcAft>
              <a:buClr>
                <a:schemeClr val="dk1"/>
              </a:buClr>
              <a:buSzPts val="1100"/>
              <a:buFont typeface="Arial"/>
              <a:buChar char="•"/>
            </a:pPr>
            <a:r>
              <a:rPr lang="en-US" sz="1300"/>
              <a:t>Invite people to follow up for meetings/MOAs/etc.</a:t>
            </a:r>
            <a:endParaRPr sz="1300"/>
          </a:p>
          <a:p>
            <a:pPr marL="165100" lvl="0" indent="-158750" algn="l" rtl="0">
              <a:lnSpc>
                <a:spcPct val="100000"/>
              </a:lnSpc>
              <a:spcBef>
                <a:spcPts val="0"/>
              </a:spcBef>
              <a:spcAft>
                <a:spcPts val="0"/>
              </a:spcAft>
              <a:buClr>
                <a:schemeClr val="dk1"/>
              </a:buClr>
              <a:buSzPts val="1100"/>
              <a:buFont typeface="Arial"/>
              <a:buChar char="•"/>
            </a:pPr>
            <a:r>
              <a:rPr lang="en-US" sz="1300"/>
              <a:t>Overview of CMNTY design/functions – show the site and the forums open for country-level resource contributions presently</a:t>
            </a:r>
            <a:endParaRPr sz="1300"/>
          </a:p>
          <a:p>
            <a:pPr marL="165100" lvl="0" indent="-88900" algn="l" rtl="0">
              <a:lnSpc>
                <a:spcPct val="100000"/>
              </a:lnSpc>
              <a:spcBef>
                <a:spcPts val="0"/>
              </a:spcBef>
              <a:spcAft>
                <a:spcPts val="0"/>
              </a:spcAft>
              <a:buClr>
                <a:schemeClr val="dk1"/>
              </a:buClr>
              <a:buSzPts val="1100"/>
              <a:buFont typeface="Arial"/>
              <a:buNone/>
            </a:pPr>
            <a:endParaRPr sz="1300"/>
          </a:p>
          <a:p>
            <a:pPr marL="165100" lvl="0" indent="-158750" algn="l" rtl="0">
              <a:lnSpc>
                <a:spcPct val="100000"/>
              </a:lnSpc>
              <a:spcBef>
                <a:spcPts val="0"/>
              </a:spcBef>
              <a:spcAft>
                <a:spcPts val="0"/>
              </a:spcAft>
              <a:buClr>
                <a:schemeClr val="dk1"/>
              </a:buClr>
              <a:buSzPts val="1100"/>
              <a:buFont typeface="Arial"/>
              <a:buChar char="•"/>
            </a:pPr>
            <a:r>
              <a:rPr lang="en-US" sz="1300"/>
              <a:t>Thank you to everyone who has contributed to our thinking and planning thus far including the Porticus Foundation and the All Eyes on Learning research team, the UN agencies (UNHCR, UNESCO, UNICEF), INGOs, NGOs, CBOs  and non-profits (JRS, Plan Intl, Save the Children, Jusoor, Amal Alliance, IRC, Oasis Mathare, E-Gap Kenya, Learning Equality), INEE and TiCC, teacher training and research institutes (Phoenicia University, University of Nairobi, Kenyatta University, Boston University, University of Arizona, University of Colorado at Boulder), and teachers near and far who have been part of conversations globally through the REA, etc. (including in Kuwait, Syria, The Netherlands, the United States…)…and many more we look forward to working with and talking with including local education groups, education clusters, ministries of education, and additional I/NGOs like Ana Aqra, NRC, Windle Intl, etc.</a:t>
            </a:r>
            <a:endParaRPr sz="1300"/>
          </a:p>
        </p:txBody>
      </p:sp>
      <p:sp>
        <p:nvSpPr>
          <p:cNvPr id="566" name="Google Shape;566;g106d8fb6623_2_292: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35</a:t>
            </a:fld>
            <a:endParaRPr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06d8fb6623_2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106d8fb6623_2_302: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sz="1300"/>
          </a:p>
        </p:txBody>
      </p:sp>
      <p:sp>
        <p:nvSpPr>
          <p:cNvPr id="577" name="Google Shape;577;g106d8fb6623_2_302: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t>36</a:t>
            </a:fld>
            <a:endParaRPr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06d8fb662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06d8fb662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g106d8fb662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FF0000"/>
              </a:solidFill>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17" name="Google Shape;31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US">
                <a:solidFill>
                  <a:srgbClr val="FF0000"/>
                </a:solidFill>
              </a:rPr>
              <a: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1" name="Google Shape;33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40" name="Google Shape;34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52400" algn="l" rtl="0">
              <a:spcBef>
                <a:spcPts val="0"/>
              </a:spcBef>
              <a:spcAft>
                <a:spcPts val="0"/>
              </a:spcAft>
              <a:buClr>
                <a:schemeClr val="dk1"/>
              </a:buClr>
              <a:buSzPts val="1200"/>
              <a:buFont typeface="Calibri"/>
              <a:buNone/>
            </a:pPr>
            <a:endParaRPr/>
          </a:p>
        </p:txBody>
      </p:sp>
      <p:sp>
        <p:nvSpPr>
          <p:cNvPr id="348" name="Google Shape;34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3"/>
          <p:cNvSpPr>
            <a:spLocks noGrp="1"/>
          </p:cNvSpPr>
          <p:nvPr>
            <p:ph type="pic" idx="2"/>
          </p:nvPr>
        </p:nvSpPr>
        <p:spPr>
          <a:xfrm>
            <a:off x="5183188" y="987425"/>
            <a:ext cx="6172200" cy="4873625"/>
          </a:xfrm>
          <a:prstGeom prst="rect">
            <a:avLst/>
          </a:prstGeom>
          <a:noFill/>
          <a:ln>
            <a:noFill/>
          </a:ln>
        </p:spPr>
      </p:sp>
      <p:sp>
        <p:nvSpPr>
          <p:cNvPr id="89" name="Google Shape;89;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0" name="Google Shape;9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8"/>
        <p:cNvGrpSpPr/>
        <p:nvPr/>
      </p:nvGrpSpPr>
      <p:grpSpPr>
        <a:xfrm>
          <a:off x="0" y="0"/>
          <a:ext cx="0" cy="0"/>
          <a:chOff x="0" y="0"/>
          <a:chExt cx="0" cy="0"/>
        </a:xfrm>
      </p:grpSpPr>
      <p:sp>
        <p:nvSpPr>
          <p:cNvPr id="129" name="Google Shape;129;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1" name="Google Shape;13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7" name="Google Shape;1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3" name="Google Shape;143;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5" name="Google Shape;145;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7" name="Google Shape;15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8" name="Google Shape;1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1"/>
        <p:cNvGrpSpPr/>
        <p:nvPr/>
      </p:nvGrpSpPr>
      <p:grpSpPr>
        <a:xfrm>
          <a:off x="0" y="0"/>
          <a:ext cx="0" cy="0"/>
          <a:chOff x="0" y="0"/>
          <a:chExt cx="0" cy="0"/>
        </a:xfrm>
      </p:grpSpPr>
      <p:sp>
        <p:nvSpPr>
          <p:cNvPr id="162" name="Google Shape;16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5"/>
          <p:cNvSpPr>
            <a:spLocks noGrp="1"/>
          </p:cNvSpPr>
          <p:nvPr>
            <p:ph type="pic" idx="2"/>
          </p:nvPr>
        </p:nvSpPr>
        <p:spPr>
          <a:xfrm>
            <a:off x="5183188" y="987425"/>
            <a:ext cx="6172200" cy="4873625"/>
          </a:xfrm>
          <a:prstGeom prst="rect">
            <a:avLst/>
          </a:prstGeom>
          <a:noFill/>
          <a:ln>
            <a:noFill/>
          </a:ln>
        </p:spPr>
      </p:sp>
      <p:sp>
        <p:nvSpPr>
          <p:cNvPr id="164" name="Google Shape;164;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5" name="Google Shape;1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1AB6B"/>
              </a:buClr>
              <a:buSzPts val="4400"/>
              <a:buFont typeface="Calibri"/>
              <a:buNone/>
              <a:defRPr b="1">
                <a:solidFill>
                  <a:srgbClr val="61AB6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61AB6B"/>
              </a:buClr>
              <a:buSzPts val="6000"/>
              <a:buFont typeface="Calibri"/>
              <a:buNone/>
              <a:defRPr sz="6000" b="1">
                <a:solidFill>
                  <a:srgbClr val="61AB6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95" name="Google Shape;19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
        <p:cNvGrpSpPr/>
        <p:nvPr/>
      </p:nvGrpSpPr>
      <p:grpSpPr>
        <a:xfrm>
          <a:off x="0" y="0"/>
          <a:ext cx="0" cy="0"/>
          <a:chOff x="0" y="0"/>
          <a:chExt cx="0" cy="0"/>
        </a:xfrm>
      </p:grpSpPr>
      <p:sp>
        <p:nvSpPr>
          <p:cNvPr id="199" name="Google Shape;19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2"/>
        <p:cNvGrpSpPr/>
        <p:nvPr/>
      </p:nvGrpSpPr>
      <p:grpSpPr>
        <a:xfrm>
          <a:off x="0" y="0"/>
          <a:ext cx="0" cy="0"/>
          <a:chOff x="0" y="0"/>
          <a:chExt cx="0" cy="0"/>
        </a:xfrm>
      </p:grpSpPr>
      <p:sp>
        <p:nvSpPr>
          <p:cNvPr id="203" name="Google Shape;203;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5" name="Google Shape;20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1AB6B"/>
              </a:buClr>
              <a:buSzPts val="4400"/>
              <a:buFont typeface="Calibri"/>
              <a:buNone/>
              <a:defRPr sz="4400" b="1">
                <a:solidFill>
                  <a:srgbClr val="61AB6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1AB6B"/>
              </a:buClr>
              <a:buSzPts val="4400"/>
              <a:buFont typeface="Calibri"/>
              <a:buNone/>
              <a:defRPr sz="4400" b="1">
                <a:solidFill>
                  <a:srgbClr val="61AB6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8" name="Google Shape;218;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0" name="Google Shape;220;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sp>
        <p:nvSpPr>
          <p:cNvPr id="225" name="Google Shape;225;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1AB6B"/>
              </a:buClr>
              <a:buSzPts val="4400"/>
              <a:buFont typeface="Calibri"/>
              <a:buNone/>
              <a:defRPr sz="4400" b="1">
                <a:solidFill>
                  <a:srgbClr val="61AB6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32" name="Google Shape;232;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3" name="Google Shape;23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6"/>
        <p:cNvGrpSpPr/>
        <p:nvPr/>
      </p:nvGrpSpPr>
      <p:grpSpPr>
        <a:xfrm>
          <a:off x="0" y="0"/>
          <a:ext cx="0" cy="0"/>
          <a:chOff x="0" y="0"/>
          <a:chExt cx="0" cy="0"/>
        </a:xfrm>
      </p:grpSpPr>
      <p:sp>
        <p:nvSpPr>
          <p:cNvPr id="237" name="Google Shape;237;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37"/>
          <p:cNvSpPr>
            <a:spLocks noGrp="1"/>
          </p:cNvSpPr>
          <p:nvPr>
            <p:ph type="pic" idx="2"/>
          </p:nvPr>
        </p:nvSpPr>
        <p:spPr>
          <a:xfrm>
            <a:off x="5183188" y="987425"/>
            <a:ext cx="6172200" cy="4873625"/>
          </a:xfrm>
          <a:prstGeom prst="rect">
            <a:avLst/>
          </a:prstGeom>
          <a:noFill/>
          <a:ln>
            <a:noFill/>
          </a:ln>
        </p:spPr>
      </p:sp>
      <p:sp>
        <p:nvSpPr>
          <p:cNvPr id="239" name="Google Shape;239;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0" name="Google Shape;24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3"/>
        <p:cNvGrpSpPr/>
        <p:nvPr/>
      </p:nvGrpSpPr>
      <p:grpSpPr>
        <a:xfrm>
          <a:off x="0" y="0"/>
          <a:ext cx="0" cy="0"/>
          <a:chOff x="0" y="0"/>
          <a:chExt cx="0" cy="0"/>
        </a:xfrm>
      </p:grpSpPr>
      <p:sp>
        <p:nvSpPr>
          <p:cNvPr id="244" name="Google Shape;244;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9"/>
        <p:cNvGrpSpPr/>
        <p:nvPr/>
      </p:nvGrpSpPr>
      <p:grpSpPr>
        <a:xfrm>
          <a:off x="0" y="0"/>
          <a:ext cx="0" cy="0"/>
          <a:chOff x="0" y="0"/>
          <a:chExt cx="0" cy="0"/>
        </a:xfrm>
      </p:grpSpPr>
      <p:sp>
        <p:nvSpPr>
          <p:cNvPr id="250" name="Google Shape;250;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
        <p:cNvGrpSpPr/>
        <p:nvPr/>
      </p:nvGrpSpPr>
      <p:grpSpPr>
        <a:xfrm>
          <a:off x="0" y="0"/>
          <a:ext cx="0" cy="0"/>
          <a:chOff x="0" y="0"/>
          <a:chExt cx="0" cy="0"/>
        </a:xfrm>
      </p:grpSpPr>
      <p:sp>
        <p:nvSpPr>
          <p:cNvPr id="32" name="Google Shape;32;p5"/>
          <p:cNvSpPr>
            <a:spLocks noGrp="1"/>
          </p:cNvSpPr>
          <p:nvPr>
            <p:ph type="pic" idx="2"/>
          </p:nvPr>
        </p:nvSpPr>
        <p:spPr>
          <a:xfrm>
            <a:off x="7881938" y="1162050"/>
            <a:ext cx="4310062" cy="5695950"/>
          </a:xfrm>
          <a:prstGeom prst="rect">
            <a:avLst/>
          </a:prstGeom>
          <a:noFill/>
          <a:ln>
            <a:noFill/>
          </a:ln>
        </p:spPr>
      </p:sp>
      <p:sp>
        <p:nvSpPr>
          <p:cNvPr id="33" name="Google Shape;33;p5"/>
          <p:cNvSpPr txBox="1">
            <a:spLocks noGrp="1"/>
          </p:cNvSpPr>
          <p:nvPr>
            <p:ph type="body" idx="1"/>
          </p:nvPr>
        </p:nvSpPr>
        <p:spPr>
          <a:xfrm>
            <a:off x="404950" y="1506582"/>
            <a:ext cx="7209508" cy="4898571"/>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Font typeface="Calibri"/>
              <a:buChar char="•"/>
              <a:defRPr sz="3200"/>
            </a:lvl1pPr>
            <a:lvl2pPr marL="914400" lvl="1" indent="-381000" algn="l">
              <a:lnSpc>
                <a:spcPct val="10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
          <p:cNvSpPr/>
          <p:nvPr/>
        </p:nvSpPr>
        <p:spPr>
          <a:xfrm>
            <a:off x="0" y="1"/>
            <a:ext cx="12192000" cy="1162594"/>
          </a:xfrm>
          <a:prstGeom prst="rect">
            <a:avLst/>
          </a:prstGeom>
          <a:solidFill>
            <a:srgbClr val="006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5"/>
          <p:cNvSpPr txBox="1"/>
          <p:nvPr/>
        </p:nvSpPr>
        <p:spPr>
          <a:xfrm>
            <a:off x="1894114" y="0"/>
            <a:ext cx="10297885" cy="11625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Source Sans Pro Black"/>
              <a:buNone/>
            </a:pPr>
            <a:endParaRPr sz="4400">
              <a:solidFill>
                <a:schemeClr val="lt1"/>
              </a:solidFill>
              <a:latin typeface="Source Sans Pro Black"/>
              <a:ea typeface="Source Sans Pro Black"/>
              <a:cs typeface="Source Sans Pro Black"/>
              <a:sym typeface="Source Sans Pro Black"/>
            </a:endParaRPr>
          </a:p>
        </p:txBody>
      </p:sp>
      <p:pic>
        <p:nvPicPr>
          <p:cNvPr id="36" name="Google Shape;36;p5" descr="Une image contenant texte, clipart&#10;&#10;Description générée automatiquemen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47667" y="291444"/>
            <a:ext cx="1324230" cy="576040"/>
          </a:xfrm>
          <a:prstGeom prst="rect">
            <a:avLst/>
          </a:prstGeom>
          <a:noFill/>
          <a:ln>
            <a:noFill/>
          </a:ln>
        </p:spPr>
      </p:pic>
      <p:sp>
        <p:nvSpPr>
          <p:cNvPr id="37" name="Google Shape;37;p5"/>
          <p:cNvSpPr txBox="1">
            <a:spLocks noGrp="1"/>
          </p:cNvSpPr>
          <p:nvPr>
            <p:ph type="title"/>
          </p:nvPr>
        </p:nvSpPr>
        <p:spPr>
          <a:xfrm>
            <a:off x="2019994" y="230159"/>
            <a:ext cx="9975272" cy="7017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8"/>
        <p:cNvGrpSpPr/>
        <p:nvPr/>
      </p:nvGrpSpPr>
      <p:grpSpPr>
        <a:xfrm>
          <a:off x="0" y="0"/>
          <a:ext cx="0" cy="0"/>
          <a:chOff x="0" y="0"/>
          <a:chExt cx="0" cy="0"/>
        </a:xfrm>
      </p:grpSpPr>
      <p:sp>
        <p:nvSpPr>
          <p:cNvPr id="39" name="Google Shape;39;p6"/>
          <p:cNvSpPr/>
          <p:nvPr/>
        </p:nvSpPr>
        <p:spPr>
          <a:xfrm>
            <a:off x="0" y="1"/>
            <a:ext cx="12192000" cy="1162594"/>
          </a:xfrm>
          <a:prstGeom prst="rect">
            <a:avLst/>
          </a:prstGeom>
          <a:solidFill>
            <a:srgbClr val="006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 name="Google Shape;40;p6"/>
          <p:cNvSpPr txBox="1"/>
          <p:nvPr/>
        </p:nvSpPr>
        <p:spPr>
          <a:xfrm>
            <a:off x="1894114" y="0"/>
            <a:ext cx="10297885" cy="11625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Source Sans Pro Black"/>
              <a:buNone/>
            </a:pPr>
            <a:endParaRPr sz="4400">
              <a:solidFill>
                <a:schemeClr val="lt1"/>
              </a:solidFill>
              <a:latin typeface="Source Sans Pro Black"/>
              <a:ea typeface="Source Sans Pro Black"/>
              <a:cs typeface="Source Sans Pro Black"/>
              <a:sym typeface="Source Sans Pro Black"/>
            </a:endParaRPr>
          </a:p>
        </p:txBody>
      </p:sp>
      <p:sp>
        <p:nvSpPr>
          <p:cNvPr id="41" name="Google Shape;41;p6"/>
          <p:cNvSpPr/>
          <p:nvPr/>
        </p:nvSpPr>
        <p:spPr>
          <a:xfrm>
            <a:off x="0" y="1"/>
            <a:ext cx="12192000" cy="1162594"/>
          </a:xfrm>
          <a:prstGeom prst="rect">
            <a:avLst/>
          </a:prstGeom>
          <a:solidFill>
            <a:srgbClr val="006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 name="Google Shape;42;p6" descr="Une image contenant texte, clipart&#10;&#10;Description générée automatiquemen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47667" y="291444"/>
            <a:ext cx="1324230" cy="576040"/>
          </a:xfrm>
          <a:prstGeom prst="rect">
            <a:avLst/>
          </a:prstGeom>
          <a:noFill/>
          <a:ln>
            <a:noFill/>
          </a:ln>
        </p:spPr>
      </p:pic>
      <p:sp>
        <p:nvSpPr>
          <p:cNvPr id="43" name="Google Shape;43;p6"/>
          <p:cNvSpPr txBox="1">
            <a:spLocks noGrp="1"/>
          </p:cNvSpPr>
          <p:nvPr>
            <p:ph type="title"/>
          </p:nvPr>
        </p:nvSpPr>
        <p:spPr>
          <a:xfrm>
            <a:off x="2019994" y="230159"/>
            <a:ext cx="9975272" cy="7017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404949" y="1506582"/>
            <a:ext cx="11444843" cy="4898571"/>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Font typeface="Calibri"/>
              <a:buChar char="•"/>
              <a:defRPr sz="3200"/>
            </a:lvl1pPr>
            <a:lvl2pPr marL="914400" lvl="1" indent="-381000" algn="l">
              <a:lnSpc>
                <a:spcPct val="10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5"/>
        <p:cNvGrpSpPr/>
        <p:nvPr/>
      </p:nvGrpSpPr>
      <p:grpSpPr>
        <a:xfrm>
          <a:off x="0" y="0"/>
          <a:ext cx="0" cy="0"/>
          <a:chOff x="0" y="0"/>
          <a:chExt cx="0" cy="0"/>
        </a:xfrm>
      </p:grpSpPr>
      <p:sp>
        <p:nvSpPr>
          <p:cNvPr id="46" name="Google Shape;46;p7"/>
          <p:cNvSpPr>
            <a:spLocks noGrp="1"/>
          </p:cNvSpPr>
          <p:nvPr>
            <p:ph type="pic" idx="2"/>
          </p:nvPr>
        </p:nvSpPr>
        <p:spPr>
          <a:xfrm>
            <a:off x="1472" y="1162596"/>
            <a:ext cx="4310062" cy="5695950"/>
          </a:xfrm>
          <a:prstGeom prst="rect">
            <a:avLst/>
          </a:prstGeom>
          <a:noFill/>
          <a:ln>
            <a:noFill/>
          </a:ln>
        </p:spPr>
      </p:sp>
      <p:sp>
        <p:nvSpPr>
          <p:cNvPr id="47" name="Google Shape;47;p7"/>
          <p:cNvSpPr txBox="1">
            <a:spLocks noGrp="1"/>
          </p:cNvSpPr>
          <p:nvPr>
            <p:ph type="body" idx="1"/>
          </p:nvPr>
        </p:nvSpPr>
        <p:spPr>
          <a:xfrm>
            <a:off x="4715099" y="1506582"/>
            <a:ext cx="7209508" cy="4898571"/>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Font typeface="Calibri"/>
              <a:buChar char="•"/>
              <a:defRPr sz="3200"/>
            </a:lvl1pPr>
            <a:lvl2pPr marL="914400" lvl="1" indent="-381000" algn="l">
              <a:lnSpc>
                <a:spcPct val="10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p:nvPr/>
        </p:nvSpPr>
        <p:spPr>
          <a:xfrm>
            <a:off x="0" y="1"/>
            <a:ext cx="12192000" cy="1162594"/>
          </a:xfrm>
          <a:prstGeom prst="rect">
            <a:avLst/>
          </a:prstGeom>
          <a:solidFill>
            <a:srgbClr val="006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7"/>
          <p:cNvSpPr txBox="1"/>
          <p:nvPr/>
        </p:nvSpPr>
        <p:spPr>
          <a:xfrm>
            <a:off x="1894114" y="0"/>
            <a:ext cx="10297885" cy="11625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Source Sans Pro Black"/>
              <a:buNone/>
            </a:pPr>
            <a:endParaRPr sz="4400">
              <a:solidFill>
                <a:schemeClr val="lt1"/>
              </a:solidFill>
              <a:latin typeface="Source Sans Pro Black"/>
              <a:ea typeface="Source Sans Pro Black"/>
              <a:cs typeface="Source Sans Pro Black"/>
              <a:sym typeface="Source Sans Pro Black"/>
            </a:endParaRPr>
          </a:p>
        </p:txBody>
      </p:sp>
      <p:pic>
        <p:nvPicPr>
          <p:cNvPr id="50" name="Google Shape;50;p7" descr="Une image contenant texte, clipart&#10;&#10;Description générée automatiquemen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47667" y="291444"/>
            <a:ext cx="1324230" cy="576040"/>
          </a:xfrm>
          <a:prstGeom prst="rect">
            <a:avLst/>
          </a:prstGeom>
          <a:noFill/>
          <a:ln>
            <a:noFill/>
          </a:ln>
        </p:spPr>
      </p:pic>
      <p:sp>
        <p:nvSpPr>
          <p:cNvPr id="51" name="Google Shape;51;p7"/>
          <p:cNvSpPr txBox="1">
            <a:spLocks noGrp="1"/>
          </p:cNvSpPr>
          <p:nvPr>
            <p:ph type="title"/>
          </p:nvPr>
        </p:nvSpPr>
        <p:spPr>
          <a:xfrm>
            <a:off x="2019994" y="230159"/>
            <a:ext cx="9975272" cy="7017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 name="Google Shape;10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2" name="Google Shape;182;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ideo" Target="https://www.youtube.com/embed/Nnk8Enn6_7o?feature=oembed" TargetMode="External"/><Relationship Id="rId5" Type="http://schemas.openxmlformats.org/officeDocument/2006/relationships/hyperlink" Target="https://www.youtube.com/watch?v=Nnk8Enn6_7o&amp;feature=emb_logo"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hyperlink" Target="https://learning.careyinstitute.org/module/integrating-sel-pss-lessons-quality-holistic-learning"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4.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mailto:qhl.support@CareyInstitute.org"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hyperlink" Target="mailto:jkasper@CareyInstitute.org" TargetMode="External"/><Relationship Id="rId5" Type="http://schemas.openxmlformats.org/officeDocument/2006/relationships/hyperlink" Target="https://clip.careyinstitute.org/2021/02/22/refugee-educator-workforce-development-project-for-quality-holistic-learning-qhl/" TargetMode="Externa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ideo" Target="https://www.youtube.com/embed/N4L7ZkfadLo?feature=oembed"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sp>
        <p:nvSpPr>
          <p:cNvPr id="259" name="Google Shape;259;p40"/>
          <p:cNvSpPr/>
          <p:nvPr/>
        </p:nvSpPr>
        <p:spPr>
          <a:xfrm>
            <a:off x="3048" y="0"/>
            <a:ext cx="12188952"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a:solidFill>
                <a:schemeClr val="lt1"/>
              </a:solidFill>
              <a:highlight>
                <a:srgbClr val="C0C0C0"/>
              </a:highlight>
              <a:latin typeface="Calibri"/>
              <a:ea typeface="Calibri"/>
              <a:cs typeface="Calibri"/>
            </a:endParaRPr>
          </a:p>
        </p:txBody>
      </p:sp>
      <p:sp>
        <p:nvSpPr>
          <p:cNvPr id="260" name="Google Shape;260;p40"/>
          <p:cNvSpPr/>
          <p:nvPr/>
        </p:nvSpPr>
        <p:spPr>
          <a:xfrm>
            <a:off x="0" y="0"/>
            <a:ext cx="7453312" cy="6858000"/>
          </a:xfrm>
          <a:custGeom>
            <a:avLst/>
            <a:gdLst/>
            <a:ahLst/>
            <a:cxnLst/>
            <a:rect l="l" t="t" r="r" b="b"/>
            <a:pathLst>
              <a:path w="7433452" h="6858000" extrusionOk="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1" name="Google Shape;261;p40"/>
          <p:cNvSpPr txBox="1">
            <a:spLocks noGrp="1"/>
          </p:cNvSpPr>
          <p:nvPr>
            <p:ph type="ctrTitle"/>
          </p:nvPr>
        </p:nvSpPr>
        <p:spPr>
          <a:xfrm>
            <a:off x="838200" y="484632"/>
            <a:ext cx="6081713" cy="356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6600"/>
              <a:buFont typeface="Calibri"/>
              <a:buNone/>
            </a:pPr>
            <a:r>
              <a:rPr lang="en-US" sz="6600">
                <a:solidFill>
                  <a:schemeClr val="accent6"/>
                </a:solidFill>
              </a:rPr>
              <a:t>Workshop 2</a:t>
            </a:r>
            <a:endParaRPr lang="en-US">
              <a:solidFill>
                <a:schemeClr val="accent6"/>
              </a:solidFill>
            </a:endParaRPr>
          </a:p>
        </p:txBody>
      </p:sp>
      <p:sp>
        <p:nvSpPr>
          <p:cNvPr id="262" name="Google Shape;262;p40"/>
          <p:cNvSpPr txBox="1">
            <a:spLocks noGrp="1"/>
          </p:cNvSpPr>
          <p:nvPr>
            <p:ph type="subTitle" idx="1"/>
          </p:nvPr>
        </p:nvSpPr>
        <p:spPr>
          <a:xfrm>
            <a:off x="838200" y="4480560"/>
            <a:ext cx="6081713" cy="1572768"/>
          </a:xfrm>
          <a:prstGeom prst="rect">
            <a:avLst/>
          </a:prstGeom>
          <a:noFill/>
          <a:ln>
            <a:noFill/>
          </a:ln>
        </p:spPr>
        <p:txBody>
          <a:bodyPr spcFirstLastPara="1" wrap="square" lIns="91425" tIns="45700" rIns="91425" bIns="45700" anchor="t" anchorCtr="0">
            <a:normAutofit/>
          </a:bodyPr>
          <a:lstStyle/>
          <a:p>
            <a:pPr marL="0" indent="0" algn="l">
              <a:spcBef>
                <a:spcPts val="0"/>
              </a:spcBef>
              <a:buClr>
                <a:srgbClr val="FFFFFF"/>
              </a:buClr>
            </a:pPr>
            <a:r>
              <a:rPr lang="en-US" b="1">
                <a:solidFill>
                  <a:schemeClr val="accent6"/>
                </a:solidFill>
                <a:latin typeface="Amatic SC"/>
                <a:ea typeface="Amatic SC"/>
                <a:cs typeface="Amatic SC"/>
                <a:sym typeface="Amatic SC"/>
              </a:rPr>
              <a:t>Soutenir le développement professionnel et le bien-être des enseignantes </a:t>
            </a:r>
            <a:endParaRPr lang="en-US">
              <a:solidFill>
                <a:schemeClr val="accent6"/>
              </a:solidFill>
            </a:endParaRPr>
          </a:p>
          <a:p>
            <a:pPr marL="0" lvl="0" indent="0" algn="l" rtl="0">
              <a:lnSpc>
                <a:spcPct val="90000"/>
              </a:lnSpc>
              <a:spcBef>
                <a:spcPts val="1000"/>
              </a:spcBef>
              <a:spcAft>
                <a:spcPts val="0"/>
              </a:spcAft>
              <a:buClr>
                <a:srgbClr val="FFFFFF"/>
              </a:buClr>
              <a:buSzPts val="2400"/>
              <a:buNone/>
            </a:pPr>
            <a:r>
              <a:rPr lang="en-US" b="1">
                <a:solidFill>
                  <a:schemeClr val="accent6"/>
                </a:solidFill>
                <a:latin typeface="Amatic SC"/>
                <a:ea typeface="Amatic SC"/>
                <a:cs typeface="Amatic SC"/>
                <a:sym typeface="Amatic SC"/>
              </a:rPr>
              <a:t>Unterstützung der beruflichen Entwicklung und des Wohlbefindens von Lehrkräften:</a:t>
            </a:r>
            <a:endParaRPr>
              <a:solidFill>
                <a:schemeClr val="accent6"/>
              </a:solidFill>
            </a:endParaRPr>
          </a:p>
          <a:p>
            <a:pPr marL="0" lvl="0" indent="0" algn="l" rtl="0">
              <a:lnSpc>
                <a:spcPct val="90000"/>
              </a:lnSpc>
              <a:spcBef>
                <a:spcPts val="1000"/>
              </a:spcBef>
              <a:spcAft>
                <a:spcPts val="0"/>
              </a:spcAft>
              <a:buClr>
                <a:schemeClr val="dk1"/>
              </a:buClr>
              <a:buSzPts val="2400"/>
              <a:buNone/>
            </a:pPr>
            <a:endParaRPr b="1">
              <a:solidFill>
                <a:schemeClr val="accent6"/>
              </a:solidFill>
              <a:latin typeface="Amatic SC"/>
              <a:ea typeface="Amatic SC"/>
              <a:cs typeface="Amatic SC"/>
            </a:endParaRPr>
          </a:p>
        </p:txBody>
      </p:sp>
      <p:sp>
        <p:nvSpPr>
          <p:cNvPr id="263" name="Google Shape;263;p40"/>
          <p:cNvSpPr/>
          <p:nvPr/>
        </p:nvSpPr>
        <p:spPr>
          <a:xfrm>
            <a:off x="745475" y="4252192"/>
            <a:ext cx="4056549" cy="18288"/>
          </a:xfrm>
          <a:custGeom>
            <a:avLst/>
            <a:gdLst/>
            <a:ahLst/>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4" name="Google Shape;264;p40"/>
          <p:cNvSpPr txBox="1"/>
          <p:nvPr/>
        </p:nvSpPr>
        <p:spPr>
          <a:xfrm>
            <a:off x="7223760" y="89916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Google Shape;580;p77" descr="Graphical user interface, text&#10;&#10;Description automatically generated">
            <a:extLst>
              <a:ext uri="{FF2B5EF4-FFF2-40B4-BE49-F238E27FC236}">
                <a16:creationId xmlns:a16="http://schemas.microsoft.com/office/drawing/2014/main" id="{DB164E8A-D604-435A-8982-0A199650CBD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b="-9708"/>
          <a:stretch/>
        </p:blipFill>
        <p:spPr>
          <a:xfrm>
            <a:off x="7878251" y="2814034"/>
            <a:ext cx="3639053" cy="1321198"/>
          </a:xfrm>
          <a:prstGeom prst="rect">
            <a:avLst/>
          </a:prstGeom>
          <a:noFill/>
          <a:ln>
            <a:noFill/>
          </a:ln>
        </p:spPr>
      </p:pic>
      <p:sp>
        <p:nvSpPr>
          <p:cNvPr id="3" name="Segnaposto numero diapositiva 2">
            <a:extLst>
              <a:ext uri="{FF2B5EF4-FFF2-40B4-BE49-F238E27FC236}">
                <a16:creationId xmlns:a16="http://schemas.microsoft.com/office/drawing/2014/main" id="{67ED3B08-5184-B34F-90E0-821A645322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pic>
        <p:nvPicPr>
          <p:cNvPr id="4" name="Picture 4" descr="Logo&#10;&#10;Description automatically generated">
            <a:extLst>
              <a:ext uri="{FF2B5EF4-FFF2-40B4-BE49-F238E27FC236}">
                <a16:creationId xmlns:a16="http://schemas.microsoft.com/office/drawing/2014/main" id="{4B9B44D3-2E50-44A3-8C03-9639572A51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0872" y="417527"/>
            <a:ext cx="2743200" cy="1190171"/>
          </a:xfrm>
          <a:prstGeom prst="rect">
            <a:avLst/>
          </a:prstGeom>
        </p:spPr>
      </p:pic>
      <p:sp>
        <p:nvSpPr>
          <p:cNvPr id="13" name="TextBox 12">
            <a:extLst>
              <a:ext uri="{FF2B5EF4-FFF2-40B4-BE49-F238E27FC236}">
                <a16:creationId xmlns:a16="http://schemas.microsoft.com/office/drawing/2014/main" id="{3FA076A1-4BE6-4300-A0D6-0770BEE3056A}"/>
              </a:ext>
            </a:extLst>
          </p:cNvPr>
          <p:cNvSpPr txBox="1"/>
          <p:nvPr/>
        </p:nvSpPr>
        <p:spPr>
          <a:xfrm>
            <a:off x="8057204" y="18331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dirty="0">
                <a:solidFill>
                  <a:schemeClr val="bg1"/>
                </a:solidFill>
                <a:latin typeface="Calibri Light"/>
              </a:rPr>
              <a:t>Simone Arcila - speaker</a:t>
            </a:r>
            <a:endParaRPr lang="en-US" sz="1800" dirty="0">
              <a:solidFill>
                <a:schemeClr val="bg1"/>
              </a:solidFill>
            </a:endParaRPr>
          </a:p>
        </p:txBody>
      </p:sp>
      <p:sp>
        <p:nvSpPr>
          <p:cNvPr id="15" name="TextBox 14">
            <a:extLst>
              <a:ext uri="{FF2B5EF4-FFF2-40B4-BE49-F238E27FC236}">
                <a16:creationId xmlns:a16="http://schemas.microsoft.com/office/drawing/2014/main" id="{10586B02-7A4B-42B3-8F29-4F1E6E7BF48F}"/>
              </a:ext>
            </a:extLst>
          </p:cNvPr>
          <p:cNvSpPr txBox="1"/>
          <p:nvPr/>
        </p:nvSpPr>
        <p:spPr>
          <a:xfrm>
            <a:off x="8057203" y="420957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dirty="0">
                <a:solidFill>
                  <a:schemeClr val="bg1"/>
                </a:solidFill>
                <a:latin typeface="Calibri Light"/>
              </a:rPr>
              <a:t>Oula Abu-</a:t>
            </a:r>
            <a:r>
              <a:rPr lang="en-GB" sz="1800" dirty="0" err="1">
                <a:solidFill>
                  <a:schemeClr val="bg1"/>
                </a:solidFill>
                <a:latin typeface="Calibri Light"/>
              </a:rPr>
              <a:t>Amsha</a:t>
            </a:r>
            <a:r>
              <a:rPr lang="en-GB" sz="1800" dirty="0">
                <a:solidFill>
                  <a:schemeClr val="bg1"/>
                </a:solidFill>
                <a:latin typeface="Calibri Light"/>
              </a:rPr>
              <a:t> - speaker</a:t>
            </a:r>
          </a:p>
        </p:txBody>
      </p:sp>
      <p:sp>
        <p:nvSpPr>
          <p:cNvPr id="16" name="TextBox 1">
            <a:extLst>
              <a:ext uri="{FF2B5EF4-FFF2-40B4-BE49-F238E27FC236}">
                <a16:creationId xmlns:a16="http://schemas.microsoft.com/office/drawing/2014/main" id="{23DD0B23-45D5-4663-B4FB-2A0BD6E2F02B}"/>
              </a:ext>
            </a:extLst>
          </p:cNvPr>
          <p:cNvSpPr txBox="1"/>
          <p:nvPr/>
        </p:nvSpPr>
        <p:spPr>
          <a:xfrm>
            <a:off x="310055" y="204952"/>
            <a:ext cx="6172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buClr>
                <a:srgbClr val="FFFFFF"/>
              </a:buClr>
              <a:buSzPts val="2400"/>
            </a:pPr>
            <a:r>
              <a:rPr lang="en-GB" sz="2000" b="1" dirty="0">
                <a:solidFill>
                  <a:schemeClr val="accent6"/>
                </a:solidFill>
                <a:latin typeface="Calibri Light"/>
                <a:cs typeface="Amatic SC"/>
                <a:sym typeface="Calibri"/>
              </a:rPr>
              <a:t>RECI </a:t>
            </a:r>
            <a:r>
              <a:rPr lang="en-GB" sz="2000" b="1" dirty="0" err="1">
                <a:solidFill>
                  <a:schemeClr val="accent6"/>
                </a:solidFill>
                <a:latin typeface="Calibri Light"/>
                <a:cs typeface="Amatic SC"/>
                <a:sym typeface="Calibri"/>
              </a:rPr>
              <a:t>Thementag</a:t>
            </a:r>
            <a:r>
              <a:rPr lang="en-GB" sz="2000" b="1" dirty="0">
                <a:solidFill>
                  <a:schemeClr val="accent6"/>
                </a:solidFill>
                <a:latin typeface="Calibri Light"/>
                <a:cs typeface="Amatic SC"/>
                <a:sym typeface="Calibri"/>
              </a:rPr>
              <a:t> 2021 – </a:t>
            </a:r>
            <a:r>
              <a:rPr lang="en-GB" sz="2000" b="1" dirty="0" err="1">
                <a:solidFill>
                  <a:schemeClr val="accent6"/>
                </a:solidFill>
                <a:latin typeface="Calibri Light"/>
                <a:cs typeface="Amatic SC"/>
                <a:sym typeface="Calibri"/>
              </a:rPr>
              <a:t>Journée</a:t>
            </a:r>
            <a:r>
              <a:rPr lang="en-GB" sz="2000" b="1" dirty="0">
                <a:solidFill>
                  <a:schemeClr val="accent6"/>
                </a:solidFill>
                <a:latin typeface="Calibri Light"/>
                <a:cs typeface="Amatic SC"/>
                <a:sym typeface="Calibri"/>
              </a:rPr>
              <a:t> </a:t>
            </a:r>
            <a:r>
              <a:rPr lang="en-GB" sz="2000" b="1" dirty="0" err="1">
                <a:solidFill>
                  <a:schemeClr val="accent6"/>
                </a:solidFill>
                <a:latin typeface="Calibri Light"/>
                <a:cs typeface="Amatic SC"/>
                <a:sym typeface="Calibri"/>
              </a:rPr>
              <a:t>thématique</a:t>
            </a:r>
            <a:r>
              <a:rPr lang="en-GB" sz="2000" b="1" dirty="0">
                <a:solidFill>
                  <a:schemeClr val="accent6"/>
                </a:solidFill>
                <a:latin typeface="Calibri Light"/>
                <a:cs typeface="Amatic SC"/>
                <a:sym typeface="Calibri"/>
              </a:rPr>
              <a:t> du RECI 2021</a:t>
            </a:r>
            <a:endParaRPr lang="en-GB" sz="2000" b="1" dirty="0">
              <a:solidFill>
                <a:schemeClr val="accent6"/>
              </a:solidFill>
              <a:latin typeface="Calibri Light"/>
              <a:cs typeface="Amatic SC"/>
            </a:endParaRPr>
          </a:p>
          <a:p>
            <a:pPr>
              <a:lnSpc>
                <a:spcPct val="90000"/>
              </a:lnSpc>
              <a:buClr>
                <a:srgbClr val="FFFFFF"/>
              </a:buClr>
              <a:buSzPts val="2400"/>
            </a:pPr>
            <a:r>
              <a:rPr lang="en-GB" sz="2000" b="1" dirty="0">
                <a:solidFill>
                  <a:schemeClr val="accent6"/>
                </a:solidFill>
                <a:latin typeface="Calibri Light"/>
                <a:cs typeface="Amatic SC"/>
                <a:sym typeface="Calibri"/>
              </a:rPr>
              <a:t>16.11.2021</a:t>
            </a:r>
            <a:endParaRPr lang="en-GB" sz="2000" b="1" dirty="0">
              <a:solidFill>
                <a:schemeClr val="accent6"/>
              </a:solidFill>
              <a:latin typeface="Calibri Light"/>
              <a:cs typeface="Amatic SC"/>
            </a:endParaRPr>
          </a:p>
        </p:txBody>
      </p:sp>
      <p:sp>
        <p:nvSpPr>
          <p:cNvPr id="17" name="TextBox 16">
            <a:extLst>
              <a:ext uri="{FF2B5EF4-FFF2-40B4-BE49-F238E27FC236}">
                <a16:creationId xmlns:a16="http://schemas.microsoft.com/office/drawing/2014/main" id="{DA396A4B-5BA2-46AB-8F97-442A27C2858D}"/>
              </a:ext>
            </a:extLst>
          </p:cNvPr>
          <p:cNvSpPr txBox="1"/>
          <p:nvPr/>
        </p:nvSpPr>
        <p:spPr>
          <a:xfrm>
            <a:off x="8057202" y="5410689"/>
            <a:ext cx="36472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i="1" dirty="0">
                <a:solidFill>
                  <a:schemeClr val="bg1"/>
                </a:solidFill>
                <a:latin typeface="Calibri Light"/>
              </a:rPr>
              <a:t>moderated by</a:t>
            </a:r>
            <a:r>
              <a:rPr lang="en-GB" sz="1800" dirty="0">
                <a:solidFill>
                  <a:schemeClr val="bg1"/>
                </a:solidFill>
                <a:latin typeface="Calibri Light"/>
              </a:rPr>
              <a:t> Thibaut </a:t>
            </a:r>
            <a:r>
              <a:rPr lang="en-GB" sz="1800" dirty="0" err="1">
                <a:solidFill>
                  <a:schemeClr val="bg1"/>
                </a:solidFill>
                <a:latin typeface="Calibri Light"/>
              </a:rPr>
              <a:t>Lauwerier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9"/>
          <p:cNvSpPr txBox="1">
            <a:spLocks noGrp="1"/>
          </p:cNvSpPr>
          <p:nvPr>
            <p:ph type="title"/>
          </p:nvPr>
        </p:nvSpPr>
        <p:spPr>
          <a:xfrm>
            <a:off x="5297762" y="329184"/>
            <a:ext cx="6251110" cy="1783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solidFill>
                  <a:schemeClr val="dk1"/>
                </a:solidFill>
                <a:latin typeface="Calibri"/>
                <a:ea typeface="Calibri"/>
                <a:cs typeface="Calibri"/>
                <a:sym typeface="Calibri"/>
              </a:rPr>
              <a:t>La formation</a:t>
            </a:r>
            <a:endParaRPr/>
          </a:p>
        </p:txBody>
      </p:sp>
      <p:pic>
        <p:nvPicPr>
          <p:cNvPr id="351" name="Google Shape;351;p49" descr="Une image contenant texte&#10;&#10;Description générée automatiquement"/>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l="6277" r="5812"/>
          <a:stretch/>
        </p:blipFill>
        <p:spPr>
          <a:xfrm>
            <a:off x="1" y="10"/>
            <a:ext cx="4657344" cy="6857990"/>
          </a:xfrm>
          <a:prstGeom prst="rect">
            <a:avLst/>
          </a:prstGeom>
          <a:noFill/>
          <a:ln>
            <a:noFill/>
          </a:ln>
        </p:spPr>
      </p:pic>
      <p:sp>
        <p:nvSpPr>
          <p:cNvPr id="352" name="Google Shape;352;p49"/>
          <p:cNvSpPr txBox="1">
            <a:spLocks noGrp="1"/>
          </p:cNvSpPr>
          <p:nvPr>
            <p:ph type="body" idx="1"/>
          </p:nvPr>
        </p:nvSpPr>
        <p:spPr>
          <a:xfrm>
            <a:off x="5297762" y="2706624"/>
            <a:ext cx="6251110" cy="3483864"/>
          </a:xfrm>
          <a:prstGeom prst="rect">
            <a:avLst/>
          </a:prstGeom>
          <a:noFill/>
          <a:ln>
            <a:noFill/>
          </a:ln>
        </p:spPr>
        <p:txBody>
          <a:bodyPr spcFirstLastPara="1" wrap="square" lIns="91425" tIns="45700" rIns="91425" bIns="45700" anchor="t" anchorCtr="0">
            <a:normAutofit/>
          </a:bodyPr>
          <a:lstStyle/>
          <a:p>
            <a:pPr marL="131400" lvl="0" indent="0" algn="l" rtl="0">
              <a:lnSpc>
                <a:spcPct val="90000"/>
              </a:lnSpc>
              <a:spcBef>
                <a:spcPts val="0"/>
              </a:spcBef>
              <a:spcAft>
                <a:spcPts val="0"/>
              </a:spcAft>
              <a:buClr>
                <a:schemeClr val="dk1"/>
              </a:buClr>
              <a:buSzPts val="1800"/>
              <a:buNone/>
            </a:pPr>
            <a:r>
              <a:rPr lang="en-US" sz="1800" b="1">
                <a:solidFill>
                  <a:schemeClr val="dk1"/>
                </a:solidFill>
                <a:latin typeface="Calibri"/>
                <a:ea typeface="Calibri"/>
                <a:cs typeface="Calibri"/>
                <a:sym typeface="Calibri"/>
              </a:rPr>
              <a:t>Méthodologie</a:t>
            </a:r>
            <a:endParaRPr sz="1800" b="1">
              <a:solidFill>
                <a:schemeClr val="dk1"/>
              </a:solidFill>
              <a:latin typeface="Calibri"/>
              <a:ea typeface="Calibri"/>
              <a:cs typeface="Calibri"/>
              <a:sym typeface="Calibri"/>
            </a:endParaRPr>
          </a:p>
          <a:p>
            <a:pPr marL="612000" lvl="1" indent="-228600" algn="l" rtl="0">
              <a:lnSpc>
                <a:spcPct val="90000"/>
              </a:lnSpc>
              <a:spcBef>
                <a:spcPts val="500"/>
              </a:spcBef>
              <a:spcAft>
                <a:spcPts val="0"/>
              </a:spcAft>
              <a:buClr>
                <a:schemeClr val="dk1"/>
              </a:buClr>
              <a:buSzPts val="1800"/>
              <a:buChar char="•"/>
            </a:pPr>
            <a:r>
              <a:rPr lang="en-US" sz="1800">
                <a:solidFill>
                  <a:schemeClr val="dk1"/>
                </a:solidFill>
                <a:latin typeface="Calibri"/>
                <a:ea typeface="Calibri"/>
                <a:cs typeface="Calibri"/>
                <a:sym typeface="Calibri"/>
              </a:rPr>
              <a:t>Formation via Zoom</a:t>
            </a:r>
            <a:endParaRPr/>
          </a:p>
          <a:p>
            <a:pPr marL="612000" lvl="1" indent="-228600" algn="l" rtl="0">
              <a:lnSpc>
                <a:spcPct val="90000"/>
              </a:lnSpc>
              <a:spcBef>
                <a:spcPts val="500"/>
              </a:spcBef>
              <a:spcAft>
                <a:spcPts val="0"/>
              </a:spcAft>
              <a:buClr>
                <a:schemeClr val="dk1"/>
              </a:buClr>
              <a:buSzPts val="1800"/>
              <a:buChar char="•"/>
            </a:pPr>
            <a:r>
              <a:rPr lang="en-US" sz="1800">
                <a:solidFill>
                  <a:schemeClr val="dk1"/>
                </a:solidFill>
                <a:latin typeface="Calibri"/>
                <a:ea typeface="Calibri"/>
                <a:cs typeface="Calibri"/>
                <a:sym typeface="Calibri"/>
              </a:rPr>
              <a:t>Sessions théoriques et pratiques</a:t>
            </a:r>
            <a:endParaRPr/>
          </a:p>
          <a:p>
            <a:pPr marL="612000" lvl="1" indent="-228600" algn="l" rtl="0">
              <a:lnSpc>
                <a:spcPct val="90000"/>
              </a:lnSpc>
              <a:spcBef>
                <a:spcPts val="500"/>
              </a:spcBef>
              <a:spcAft>
                <a:spcPts val="0"/>
              </a:spcAft>
              <a:buClr>
                <a:schemeClr val="dk1"/>
              </a:buClr>
              <a:buSzPts val="1800"/>
              <a:buChar char="•"/>
            </a:pPr>
            <a:r>
              <a:rPr lang="en-US" sz="1800">
                <a:solidFill>
                  <a:schemeClr val="dk1"/>
                </a:solidFill>
                <a:latin typeface="Calibri"/>
                <a:ea typeface="Calibri"/>
                <a:cs typeface="Calibri"/>
                <a:sym typeface="Calibri"/>
              </a:rPr>
              <a:t>Construction d’activités pédagogiques</a:t>
            </a:r>
            <a:endParaRPr sz="1800">
              <a:solidFill>
                <a:schemeClr val="dk1"/>
              </a:solidFill>
              <a:latin typeface="Calibri"/>
              <a:ea typeface="Calibri"/>
              <a:cs typeface="Calibri"/>
              <a:sym typeface="Calibri"/>
            </a:endParaRPr>
          </a:p>
          <a:p>
            <a:pPr marL="612000" lvl="1" indent="-114300" algn="l" rtl="0">
              <a:lnSpc>
                <a:spcPct val="90000"/>
              </a:lnSpc>
              <a:spcBef>
                <a:spcPts val="500"/>
              </a:spcBef>
              <a:spcAft>
                <a:spcPts val="0"/>
              </a:spcAft>
              <a:buClr>
                <a:schemeClr val="dk1"/>
              </a:buClr>
              <a:buSzPts val="1800"/>
              <a:buNone/>
            </a:pPr>
            <a:endParaRPr sz="1800">
              <a:solidFill>
                <a:schemeClr val="dk1"/>
              </a:solidFill>
              <a:latin typeface="Calibri"/>
              <a:ea typeface="Calibri"/>
              <a:cs typeface="Calibri"/>
              <a:sym typeface="Calibri"/>
            </a:endParaRPr>
          </a:p>
          <a:p>
            <a:pPr marL="131400" lvl="0" indent="0" algn="l" rtl="0">
              <a:lnSpc>
                <a:spcPct val="90000"/>
              </a:lnSpc>
              <a:spcBef>
                <a:spcPts val="1000"/>
              </a:spcBef>
              <a:spcAft>
                <a:spcPts val="0"/>
              </a:spcAft>
              <a:buClr>
                <a:schemeClr val="dk1"/>
              </a:buClr>
              <a:buSzPts val="1800"/>
              <a:buNone/>
            </a:pPr>
            <a:r>
              <a:rPr lang="en-US" sz="1800" b="1">
                <a:solidFill>
                  <a:schemeClr val="dk1"/>
                </a:solidFill>
                <a:latin typeface="Calibri"/>
                <a:ea typeface="Calibri"/>
                <a:cs typeface="Calibri"/>
                <a:sym typeface="Calibri"/>
              </a:rPr>
              <a:t>Résultat final</a:t>
            </a:r>
            <a:endParaRPr/>
          </a:p>
          <a:p>
            <a:pPr marL="612000" lvl="1" indent="-228600" algn="l" rtl="0">
              <a:lnSpc>
                <a:spcPct val="90000"/>
              </a:lnSpc>
              <a:spcBef>
                <a:spcPts val="500"/>
              </a:spcBef>
              <a:spcAft>
                <a:spcPts val="0"/>
              </a:spcAft>
              <a:buClr>
                <a:schemeClr val="dk1"/>
              </a:buClr>
              <a:buSzPts val="1800"/>
              <a:buChar char="•"/>
            </a:pPr>
            <a:r>
              <a:rPr lang="en-US" sz="1800">
                <a:solidFill>
                  <a:schemeClr val="dk1"/>
                </a:solidFill>
                <a:latin typeface="Calibri"/>
                <a:ea typeface="Calibri"/>
                <a:cs typeface="Calibri"/>
                <a:sym typeface="Calibri"/>
              </a:rPr>
              <a:t>Cahiers pédagogiques </a:t>
            </a:r>
            <a:endParaRPr/>
          </a:p>
          <a:p>
            <a:pPr marL="1143000" lvl="2" indent="-228600" algn="l" rtl="0">
              <a:lnSpc>
                <a:spcPct val="90000"/>
              </a:lnSpc>
              <a:spcBef>
                <a:spcPts val="500"/>
              </a:spcBef>
              <a:spcAft>
                <a:spcPts val="0"/>
              </a:spcAft>
              <a:buClr>
                <a:schemeClr val="dk1"/>
              </a:buClr>
              <a:buSzPts val="1800"/>
              <a:buChar char="•"/>
            </a:pPr>
            <a:r>
              <a:rPr lang="en-US" sz="1800">
                <a:solidFill>
                  <a:schemeClr val="dk1"/>
                </a:solidFill>
                <a:latin typeface="Calibri"/>
                <a:ea typeface="Calibri"/>
                <a:cs typeface="Calibri"/>
                <a:sym typeface="Calibri"/>
              </a:rPr>
              <a:t>Bilingues (langues espagnol-maya)</a:t>
            </a:r>
            <a:endParaRPr/>
          </a:p>
          <a:p>
            <a:pPr marL="1143000" lvl="2" indent="-228600" algn="l" rtl="0">
              <a:lnSpc>
                <a:spcPct val="90000"/>
              </a:lnSpc>
              <a:spcBef>
                <a:spcPts val="1000"/>
              </a:spcBef>
              <a:spcAft>
                <a:spcPts val="0"/>
              </a:spcAft>
              <a:buClr>
                <a:schemeClr val="dk1"/>
              </a:buClr>
              <a:buSzPts val="1800"/>
              <a:buChar char="•"/>
            </a:pPr>
            <a:r>
              <a:rPr lang="en-US" sz="1800">
                <a:solidFill>
                  <a:schemeClr val="dk1"/>
                </a:solidFill>
                <a:latin typeface="Calibri"/>
                <a:ea typeface="Calibri"/>
                <a:cs typeface="Calibri"/>
                <a:sym typeface="Calibri"/>
              </a:rPr>
              <a:t>1</a:t>
            </a:r>
            <a:r>
              <a:rPr lang="en-US" sz="1800" baseline="30000">
                <a:solidFill>
                  <a:schemeClr val="dk1"/>
                </a:solidFill>
                <a:latin typeface="Calibri"/>
                <a:ea typeface="Calibri"/>
                <a:cs typeface="Calibri"/>
                <a:sym typeface="Calibri"/>
              </a:rPr>
              <a:t>er</a:t>
            </a:r>
            <a:r>
              <a:rPr lang="en-US" sz="1800">
                <a:solidFill>
                  <a:schemeClr val="dk1"/>
                </a:solidFill>
                <a:latin typeface="Calibri"/>
                <a:ea typeface="Calibri"/>
                <a:cs typeface="Calibri"/>
                <a:sym typeface="Calibri"/>
              </a:rPr>
              <a:t> au 6ème degré primaire</a:t>
            </a:r>
            <a:endParaRPr sz="1800">
              <a:solidFill>
                <a:schemeClr val="dk1"/>
              </a:solidFill>
              <a:latin typeface="Calibri"/>
              <a:ea typeface="Calibri"/>
              <a:cs typeface="Calibri"/>
              <a:sym typeface="Calibri"/>
            </a:endParaRPr>
          </a:p>
          <a:p>
            <a:pPr marL="1143000" lvl="2" indent="-120650" algn="l" rtl="0">
              <a:lnSpc>
                <a:spcPct val="90000"/>
              </a:lnSpc>
              <a:spcBef>
                <a:spcPts val="1000"/>
              </a:spcBef>
              <a:spcAft>
                <a:spcPts val="0"/>
              </a:spcAft>
              <a:buClr>
                <a:schemeClr val="dk1"/>
              </a:buClr>
              <a:buSzPts val="1700"/>
              <a:buNone/>
            </a:pPr>
            <a:endParaRPr sz="1700">
              <a:solidFill>
                <a:schemeClr val="dk1"/>
              </a:solidFill>
              <a:latin typeface="Calibri"/>
              <a:ea typeface="Calibri"/>
              <a:cs typeface="Calibri"/>
              <a:sym typeface="Calibri"/>
            </a:endParaRPr>
          </a:p>
          <a:p>
            <a:pPr marL="612000" lvl="1" indent="-120650" algn="l" rtl="0">
              <a:lnSpc>
                <a:spcPct val="90000"/>
              </a:lnSpc>
              <a:spcBef>
                <a:spcPts val="1000"/>
              </a:spcBef>
              <a:spcAft>
                <a:spcPts val="0"/>
              </a:spcAft>
              <a:buClr>
                <a:schemeClr val="dk1"/>
              </a:buClr>
              <a:buSzPts val="1700"/>
              <a:buNone/>
            </a:pPr>
            <a:endParaRPr sz="1700">
              <a:solidFill>
                <a:schemeClr val="dk1"/>
              </a:solidFill>
              <a:latin typeface="Calibri"/>
              <a:ea typeface="Calibri"/>
              <a:cs typeface="Calibri"/>
              <a:sym typeface="Calibri"/>
            </a:endParaRPr>
          </a:p>
          <a:p>
            <a:pPr marL="612000" lvl="1" indent="-120650" algn="l" rtl="0">
              <a:lnSpc>
                <a:spcPct val="90000"/>
              </a:lnSpc>
              <a:spcBef>
                <a:spcPts val="500"/>
              </a:spcBef>
              <a:spcAft>
                <a:spcPts val="0"/>
              </a:spcAft>
              <a:buClr>
                <a:schemeClr val="dk1"/>
              </a:buClr>
              <a:buSzPts val="1700"/>
              <a:buNone/>
            </a:pPr>
            <a:endParaRPr sz="17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 name="Segnaposto testo 2">
            <a:extLst>
              <a:ext uri="{FF2B5EF4-FFF2-40B4-BE49-F238E27FC236}">
                <a16:creationId xmlns:a16="http://schemas.microsoft.com/office/drawing/2014/main" id="{270E7F1D-98FB-3148-9E5F-BF159CFD25CC}"/>
              </a:ext>
            </a:extLst>
          </p:cNvPr>
          <p:cNvSpPr>
            <a:spLocks noGrp="1"/>
          </p:cNvSpPr>
          <p:nvPr>
            <p:ph type="body" idx="1"/>
          </p:nvPr>
        </p:nvSpPr>
        <p:spPr/>
        <p:txBody>
          <a:bodyPr/>
          <a:lstStyle/>
          <a:p>
            <a:endParaRPr lang="it-CH"/>
          </a:p>
        </p:txBody>
      </p:sp>
      <p:pic>
        <p:nvPicPr>
          <p:cNvPr id="4" name="Elementi multimediali online 3" descr="Éducation bilingue et interculturelle - Exemples d'activités - Témoignages">
            <a:hlinkClick r:id="" action="ppaction://media"/>
            <a:extLst>
              <a:ext uri="{FF2B5EF4-FFF2-40B4-BE49-F238E27FC236}">
                <a16:creationId xmlns:a16="http://schemas.microsoft.com/office/drawing/2014/main" id="{ED298831-0ACD-AB43-89CA-A90647C41460}"/>
              </a:ext>
            </a:extLst>
          </p:cNvPr>
          <p:cNvPicPr>
            <a:picLocks noRot="1" noChangeAspect="1"/>
          </p:cNvPicPr>
          <p:nvPr>
            <a:videoFile r:link="rId1"/>
          </p:nvPr>
        </p:nvPicPr>
        <p:blipFill>
          <a:blip r:embed="rId4"/>
          <a:stretch>
            <a:fillRect/>
          </a:stretch>
        </p:blipFill>
        <p:spPr>
          <a:xfrm>
            <a:off x="1571625" y="1283028"/>
            <a:ext cx="9681469" cy="5470030"/>
          </a:xfrm>
          <a:prstGeom prst="rect">
            <a:avLst/>
          </a:prstGeom>
        </p:spPr>
      </p:pic>
      <p:sp>
        <p:nvSpPr>
          <p:cNvPr id="2" name="TextBox 1">
            <a:extLst>
              <a:ext uri="{FF2B5EF4-FFF2-40B4-BE49-F238E27FC236}">
                <a16:creationId xmlns:a16="http://schemas.microsoft.com/office/drawing/2014/main" id="{98AB141A-07C1-4C79-AA37-6F7EDB8451E5}"/>
              </a:ext>
            </a:extLst>
          </p:cNvPr>
          <p:cNvSpPr txBox="1"/>
          <p:nvPr/>
        </p:nvSpPr>
        <p:spPr>
          <a:xfrm>
            <a:off x="3335594" y="459657"/>
            <a:ext cx="60615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hlinkClick r:id="rId5"/>
              </a:rPr>
              <a:t>https://www.youtube.com/watch?v=Nnk8Enn6_7o&amp;feature=emb_logo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1"/>
          <p:cNvSpPr txBox="1">
            <a:spLocks noGrp="1"/>
          </p:cNvSpPr>
          <p:nvPr>
            <p:ph type="title"/>
          </p:nvPr>
        </p:nvSpPr>
        <p:spPr>
          <a:xfrm>
            <a:off x="561252" y="1074231"/>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a:solidFill>
                  <a:schemeClr val="dk1"/>
                </a:solidFill>
                <a:latin typeface="Calibri"/>
                <a:ea typeface="Calibri"/>
                <a:cs typeface="Calibri"/>
                <a:sym typeface="Calibri"/>
              </a:rPr>
              <a:t>Ce qu’EdM retire de cette expérience</a:t>
            </a:r>
            <a:endParaRPr sz="4200">
              <a:solidFill>
                <a:schemeClr val="dk1"/>
              </a:solidFill>
              <a:latin typeface="Calibri"/>
              <a:ea typeface="Calibri"/>
              <a:cs typeface="Calibri"/>
              <a:sym typeface="Calibri"/>
            </a:endParaRPr>
          </a:p>
        </p:txBody>
      </p:sp>
      <p:sp>
        <p:nvSpPr>
          <p:cNvPr id="365" name="Google Shape;365;p51"/>
          <p:cNvSpPr txBox="1">
            <a:spLocks noGrp="1"/>
          </p:cNvSpPr>
          <p:nvPr>
            <p:ph type="body" idx="1"/>
          </p:nvPr>
        </p:nvSpPr>
        <p:spPr>
          <a:xfrm>
            <a:off x="626942" y="3148796"/>
            <a:ext cx="4486556" cy="3659732"/>
          </a:xfrm>
          <a:prstGeom prst="rect">
            <a:avLst/>
          </a:prstGeom>
          <a:noFill/>
          <a:ln>
            <a:noFill/>
          </a:ln>
        </p:spPr>
        <p:txBody>
          <a:bodyPr spcFirstLastPara="1" wrap="square" lIns="91425" tIns="45700" rIns="91425" bIns="45700" anchor="t" anchorCtr="0">
            <a:normAutofit/>
          </a:bodyPr>
          <a:lstStyle/>
          <a:p>
            <a:pPr marL="131400" lvl="1" indent="0" algn="l" rtl="0">
              <a:lnSpc>
                <a:spcPct val="90000"/>
              </a:lnSpc>
              <a:spcBef>
                <a:spcPts val="0"/>
              </a:spcBef>
              <a:spcAft>
                <a:spcPts val="0"/>
              </a:spcAft>
              <a:buClr>
                <a:schemeClr val="dk1"/>
              </a:buClr>
              <a:buSzPts val="1600"/>
              <a:buNone/>
            </a:pPr>
            <a:r>
              <a:rPr lang="en-US" sz="1600" b="1">
                <a:solidFill>
                  <a:schemeClr val="dk1"/>
                </a:solidFill>
                <a:latin typeface="Calibri"/>
                <a:ea typeface="Calibri"/>
                <a:cs typeface="Calibri"/>
                <a:sym typeface="Calibri"/>
              </a:rPr>
              <a:t>Limites de la démarche</a:t>
            </a:r>
            <a:endParaRPr/>
          </a:p>
          <a:p>
            <a:pPr marL="612000" lvl="1" indent="-228600" algn="l" rtl="0">
              <a:lnSpc>
                <a:spcPct val="90000"/>
              </a:lnSpc>
              <a:spcBef>
                <a:spcPts val="1100"/>
              </a:spcBef>
              <a:spcAft>
                <a:spcPts val="0"/>
              </a:spcAft>
              <a:buClr>
                <a:schemeClr val="dk1"/>
              </a:buClr>
              <a:buSzPts val="1600"/>
              <a:buChar char="•"/>
            </a:pPr>
            <a:r>
              <a:rPr lang="en-US" sz="1600">
                <a:solidFill>
                  <a:schemeClr val="dk1"/>
                </a:solidFill>
                <a:latin typeface="Calibri"/>
                <a:ea typeface="Calibri"/>
                <a:cs typeface="Calibri"/>
                <a:sym typeface="Calibri"/>
              </a:rPr>
              <a:t>Inégalités d’accès numérique</a:t>
            </a:r>
            <a:endParaRPr/>
          </a:p>
          <a:p>
            <a:pPr marL="612000" lvl="1" indent="-228600" algn="l" rtl="0">
              <a:lnSpc>
                <a:spcPct val="90000"/>
              </a:lnSpc>
              <a:spcBef>
                <a:spcPts val="500"/>
              </a:spcBef>
              <a:spcAft>
                <a:spcPts val="0"/>
              </a:spcAft>
              <a:buClr>
                <a:schemeClr val="dk1"/>
              </a:buClr>
              <a:buSzPts val="1600"/>
              <a:buChar char="•"/>
            </a:pPr>
            <a:r>
              <a:rPr lang="en-US" sz="1600">
                <a:solidFill>
                  <a:schemeClr val="dk1"/>
                </a:solidFill>
                <a:latin typeface="Calibri"/>
                <a:ea typeface="Calibri"/>
                <a:cs typeface="Calibri"/>
                <a:sym typeface="Calibri"/>
              </a:rPr>
              <a:t>Investissement important</a:t>
            </a:r>
            <a:endParaRPr/>
          </a:p>
          <a:p>
            <a:pPr marL="383400" lvl="1" indent="0" algn="l" rtl="0">
              <a:lnSpc>
                <a:spcPct val="90000"/>
              </a:lnSpc>
              <a:spcBef>
                <a:spcPts val="500"/>
              </a:spcBef>
              <a:spcAft>
                <a:spcPts val="0"/>
              </a:spcAft>
              <a:buClr>
                <a:schemeClr val="dk1"/>
              </a:buClr>
              <a:buSzPts val="1600"/>
              <a:buNone/>
            </a:pPr>
            <a:endParaRPr sz="1600">
              <a:solidFill>
                <a:schemeClr val="dk1"/>
              </a:solidFill>
              <a:latin typeface="Calibri"/>
              <a:ea typeface="Calibri"/>
              <a:cs typeface="Calibri"/>
              <a:sym typeface="Calibri"/>
            </a:endParaRPr>
          </a:p>
          <a:p>
            <a:pPr marL="131400" lvl="1" indent="0" algn="l" rtl="0">
              <a:lnSpc>
                <a:spcPct val="90000"/>
              </a:lnSpc>
              <a:spcBef>
                <a:spcPts val="1000"/>
              </a:spcBef>
              <a:spcAft>
                <a:spcPts val="0"/>
              </a:spcAft>
              <a:buClr>
                <a:schemeClr val="dk1"/>
              </a:buClr>
              <a:buSzPts val="1600"/>
              <a:buNone/>
            </a:pPr>
            <a:r>
              <a:rPr lang="en-US" sz="1600" b="1">
                <a:solidFill>
                  <a:schemeClr val="dk1"/>
                </a:solidFill>
                <a:latin typeface="Calibri"/>
                <a:ea typeface="Calibri"/>
                <a:cs typeface="Calibri"/>
                <a:sym typeface="Calibri"/>
              </a:rPr>
              <a:t>Leçons apprises</a:t>
            </a:r>
            <a:endParaRPr/>
          </a:p>
          <a:p>
            <a:pPr marL="612000" lvl="1" indent="-228600" algn="l" rtl="0">
              <a:lnSpc>
                <a:spcPct val="90000"/>
              </a:lnSpc>
              <a:spcBef>
                <a:spcPts val="1100"/>
              </a:spcBef>
              <a:spcAft>
                <a:spcPts val="0"/>
              </a:spcAft>
              <a:buClr>
                <a:schemeClr val="dk1"/>
              </a:buClr>
              <a:buSzPts val="1600"/>
              <a:buChar char="•"/>
            </a:pPr>
            <a:r>
              <a:rPr lang="en-US" sz="1600">
                <a:solidFill>
                  <a:schemeClr val="dk1"/>
                </a:solidFill>
                <a:latin typeface="Calibri"/>
                <a:ea typeface="Calibri"/>
                <a:cs typeface="Calibri"/>
                <a:sym typeface="Calibri"/>
              </a:rPr>
              <a:t>Espace d’écoute et d’échange d’expériences professionnelles</a:t>
            </a:r>
            <a:endParaRPr sz="1600">
              <a:solidFill>
                <a:schemeClr val="dk1"/>
              </a:solidFill>
              <a:latin typeface="Calibri"/>
              <a:ea typeface="Calibri"/>
              <a:cs typeface="Calibri"/>
              <a:sym typeface="Calibri"/>
            </a:endParaRPr>
          </a:p>
          <a:p>
            <a:pPr marL="612000" lvl="1" indent="-228600" algn="l" rtl="0">
              <a:lnSpc>
                <a:spcPct val="90000"/>
              </a:lnSpc>
              <a:spcBef>
                <a:spcPts val="500"/>
              </a:spcBef>
              <a:spcAft>
                <a:spcPts val="0"/>
              </a:spcAft>
              <a:buClr>
                <a:schemeClr val="dk1"/>
              </a:buClr>
              <a:buSzPts val="1600"/>
              <a:buChar char="•"/>
            </a:pPr>
            <a:r>
              <a:rPr lang="en-US" sz="1600">
                <a:solidFill>
                  <a:schemeClr val="dk1"/>
                </a:solidFill>
                <a:latin typeface="Calibri"/>
                <a:ea typeface="Calibri"/>
                <a:cs typeface="Calibri"/>
                <a:sym typeface="Calibri"/>
              </a:rPr>
              <a:t>Implication des parents / famille </a:t>
            </a:r>
            <a:endParaRPr/>
          </a:p>
          <a:p>
            <a:pPr marL="612000" lvl="1" indent="-228600" algn="l" rtl="0">
              <a:lnSpc>
                <a:spcPct val="90000"/>
              </a:lnSpc>
              <a:spcBef>
                <a:spcPts val="500"/>
              </a:spcBef>
              <a:spcAft>
                <a:spcPts val="0"/>
              </a:spcAft>
              <a:buClr>
                <a:schemeClr val="dk1"/>
              </a:buClr>
              <a:buSzPts val="1600"/>
              <a:buChar char="•"/>
            </a:pPr>
            <a:r>
              <a:rPr lang="en-US" sz="1600">
                <a:solidFill>
                  <a:schemeClr val="dk1"/>
                </a:solidFill>
                <a:latin typeface="Calibri"/>
                <a:ea typeface="Calibri"/>
                <a:cs typeface="Calibri"/>
                <a:sym typeface="Calibri"/>
              </a:rPr>
              <a:t>Education de qualité malgré la situation COVID</a:t>
            </a:r>
            <a:endParaRPr/>
          </a:p>
          <a:p>
            <a:pPr marL="612000" lvl="1" indent="-139700" algn="l" rtl="0">
              <a:lnSpc>
                <a:spcPct val="90000"/>
              </a:lnSpc>
              <a:spcBef>
                <a:spcPts val="500"/>
              </a:spcBef>
              <a:spcAft>
                <a:spcPts val="0"/>
              </a:spcAft>
              <a:buClr>
                <a:schemeClr val="dk1"/>
              </a:buClr>
              <a:buSzPts val="1400"/>
              <a:buNone/>
            </a:pPr>
            <a:endParaRPr sz="1400">
              <a:solidFill>
                <a:schemeClr val="dk1"/>
              </a:solidFill>
              <a:latin typeface="Calibri"/>
              <a:ea typeface="Calibri"/>
              <a:cs typeface="Calibri"/>
              <a:sym typeface="Calibri"/>
            </a:endParaRPr>
          </a:p>
          <a:p>
            <a:pPr marL="360000" lvl="0" indent="-139700" algn="l" rtl="0">
              <a:lnSpc>
                <a:spcPct val="90000"/>
              </a:lnSpc>
              <a:spcBef>
                <a:spcPts val="100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p:txBody>
      </p:sp>
      <p:pic>
        <p:nvPicPr>
          <p:cNvPr id="366" name="Google Shape;366;p51" descr="Ampoule sur arrière-plan jaune avec faisceaux de lumière et câbl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2"/>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solidFill>
                  <a:schemeClr val="dk1"/>
                </a:solidFill>
                <a:latin typeface="Calibri"/>
                <a:ea typeface="Calibri"/>
                <a:cs typeface="Calibri"/>
                <a:sym typeface="Calibri"/>
              </a:rPr>
              <a:t>Perspectives  </a:t>
            </a:r>
            <a:endParaRPr/>
          </a:p>
        </p:txBody>
      </p:sp>
      <p:sp>
        <p:nvSpPr>
          <p:cNvPr id="373" name="Google Shape;373;p52"/>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612000" lvl="1" indent="-228600" algn="l" rtl="0">
              <a:lnSpc>
                <a:spcPct val="90000"/>
              </a:lnSpc>
              <a:spcBef>
                <a:spcPts val="0"/>
              </a:spcBef>
              <a:spcAft>
                <a:spcPts val="0"/>
              </a:spcAft>
              <a:buClr>
                <a:schemeClr val="dk1"/>
              </a:buClr>
              <a:buSzPts val="2200"/>
              <a:buChar char="•"/>
            </a:pPr>
            <a:r>
              <a:rPr lang="en-US" sz="2200">
                <a:solidFill>
                  <a:schemeClr val="dk1"/>
                </a:solidFill>
                <a:latin typeface="Calibri"/>
                <a:ea typeface="Calibri"/>
                <a:cs typeface="Calibri"/>
                <a:sym typeface="Calibri"/>
              </a:rPr>
              <a:t>Retour à l’école incertain</a:t>
            </a:r>
            <a:endParaRPr sz="2200">
              <a:solidFill>
                <a:schemeClr val="dk1"/>
              </a:solidFill>
              <a:latin typeface="Calibri"/>
              <a:ea typeface="Calibri"/>
              <a:cs typeface="Calibri"/>
              <a:sym typeface="Calibri"/>
            </a:endParaRPr>
          </a:p>
          <a:p>
            <a:pPr marL="612000" lvl="1" indent="-88900" algn="l" rtl="0">
              <a:lnSpc>
                <a:spcPct val="90000"/>
              </a:lnSpc>
              <a:spcBef>
                <a:spcPts val="500"/>
              </a:spcBef>
              <a:spcAft>
                <a:spcPts val="0"/>
              </a:spcAft>
              <a:buClr>
                <a:schemeClr val="dk1"/>
              </a:buClr>
              <a:buSzPts val="2200"/>
              <a:buNone/>
            </a:pPr>
            <a:endParaRPr sz="2200">
              <a:solidFill>
                <a:schemeClr val="dk1"/>
              </a:solidFill>
              <a:latin typeface="Calibri"/>
              <a:ea typeface="Calibri"/>
              <a:cs typeface="Calibri"/>
              <a:sym typeface="Calibri"/>
            </a:endParaRPr>
          </a:p>
          <a:p>
            <a:pPr marL="612000" lvl="1" indent="-228600" algn="l" rtl="0">
              <a:lnSpc>
                <a:spcPct val="90000"/>
              </a:lnSpc>
              <a:spcBef>
                <a:spcPts val="500"/>
              </a:spcBef>
              <a:spcAft>
                <a:spcPts val="0"/>
              </a:spcAft>
              <a:buClr>
                <a:schemeClr val="dk1"/>
              </a:buClr>
              <a:buSzPts val="2200"/>
              <a:buChar char="•"/>
            </a:pPr>
            <a:r>
              <a:rPr lang="en-US" sz="2200">
                <a:solidFill>
                  <a:schemeClr val="dk1"/>
                </a:solidFill>
                <a:latin typeface="Calibri"/>
                <a:ea typeface="Calibri"/>
                <a:cs typeface="Calibri"/>
                <a:sym typeface="Calibri"/>
              </a:rPr>
              <a:t>Enseignant au cœur du processus d’enseignement</a:t>
            </a:r>
            <a:endParaRPr sz="2200">
              <a:solidFill>
                <a:schemeClr val="dk1"/>
              </a:solidFill>
              <a:latin typeface="Calibri"/>
              <a:ea typeface="Calibri"/>
              <a:cs typeface="Calibri"/>
              <a:sym typeface="Calibri"/>
            </a:endParaRPr>
          </a:p>
          <a:p>
            <a:pPr marL="612000" lvl="1" indent="-88900" algn="l" rtl="0">
              <a:lnSpc>
                <a:spcPct val="90000"/>
              </a:lnSpc>
              <a:spcBef>
                <a:spcPts val="500"/>
              </a:spcBef>
              <a:spcAft>
                <a:spcPts val="0"/>
              </a:spcAft>
              <a:buClr>
                <a:schemeClr val="dk1"/>
              </a:buClr>
              <a:buSzPts val="2200"/>
              <a:buNone/>
            </a:pPr>
            <a:endParaRPr sz="2200">
              <a:solidFill>
                <a:schemeClr val="dk1"/>
              </a:solidFill>
              <a:latin typeface="Calibri"/>
              <a:ea typeface="Calibri"/>
              <a:cs typeface="Calibri"/>
              <a:sym typeface="Calibri"/>
            </a:endParaRPr>
          </a:p>
          <a:p>
            <a:pPr marL="612000" lvl="1" indent="-228600" algn="l" rtl="0">
              <a:lnSpc>
                <a:spcPct val="90000"/>
              </a:lnSpc>
              <a:spcBef>
                <a:spcPts val="500"/>
              </a:spcBef>
              <a:spcAft>
                <a:spcPts val="0"/>
              </a:spcAft>
              <a:buClr>
                <a:schemeClr val="dk1"/>
              </a:buClr>
              <a:buSzPts val="2200"/>
              <a:buChar char="•"/>
            </a:pPr>
            <a:r>
              <a:rPr lang="en-US" sz="2200">
                <a:solidFill>
                  <a:schemeClr val="dk1"/>
                </a:solidFill>
                <a:latin typeface="Calibri"/>
                <a:ea typeface="Calibri"/>
                <a:cs typeface="Calibri"/>
                <a:sym typeface="Calibri"/>
              </a:rPr>
              <a:t>Renforcement des capacités des enseignants -&gt; résilience </a:t>
            </a:r>
            <a:endParaRPr/>
          </a:p>
          <a:p>
            <a:pPr marL="612000" lvl="1" indent="-88900" algn="l" rtl="0">
              <a:lnSpc>
                <a:spcPct val="90000"/>
              </a:lnSpc>
              <a:spcBef>
                <a:spcPts val="500"/>
              </a:spcBef>
              <a:spcAft>
                <a:spcPts val="0"/>
              </a:spcAft>
              <a:buClr>
                <a:schemeClr val="dk1"/>
              </a:buClr>
              <a:buSzPts val="2200"/>
              <a:buNone/>
            </a:pPr>
            <a:endParaRPr sz="2200">
              <a:solidFill>
                <a:schemeClr val="dk1"/>
              </a:solidFill>
              <a:latin typeface="Calibri"/>
              <a:ea typeface="Calibri"/>
              <a:cs typeface="Calibri"/>
              <a:sym typeface="Calibri"/>
            </a:endParaRPr>
          </a:p>
          <a:p>
            <a:pPr marL="612000" lvl="1" indent="-88900" algn="l" rtl="0">
              <a:lnSpc>
                <a:spcPct val="90000"/>
              </a:lnSpc>
              <a:spcBef>
                <a:spcPts val="500"/>
              </a:spcBef>
              <a:spcAft>
                <a:spcPts val="0"/>
              </a:spcAft>
              <a:buClr>
                <a:schemeClr val="dk1"/>
              </a:buClr>
              <a:buSzPts val="2200"/>
              <a:buNone/>
            </a:pPr>
            <a:endParaRPr sz="2200">
              <a:solidFill>
                <a:schemeClr val="dk1"/>
              </a:solidFill>
              <a:latin typeface="Calibri"/>
              <a:ea typeface="Calibri"/>
              <a:cs typeface="Calibri"/>
              <a:sym typeface="Calibri"/>
            </a:endParaRPr>
          </a:p>
          <a:p>
            <a:pPr marL="0" lvl="0" indent="139700" algn="l" rtl="0">
              <a:lnSpc>
                <a:spcPct val="90000"/>
              </a:lnSpc>
              <a:spcBef>
                <a:spcPts val="100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p:txBody>
      </p:sp>
      <p:pic>
        <p:nvPicPr>
          <p:cNvPr id="374" name="Google Shape;374;p52" descr="Une image contenant personne, assis, intérieur, enfant&#10;&#10;Description générée automatiquement"/>
          <p:cNvPicPr preferRelativeResize="0"/>
          <p:nvPr/>
        </p:nvPicPr>
        <p:blipFill rotWithShape="1">
          <a:blip r:embed="rId3" cstate="email">
            <a:alphaModFix/>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3"/>
          <p:cNvSpPr txBox="1"/>
          <p:nvPr/>
        </p:nvSpPr>
        <p:spPr>
          <a:xfrm>
            <a:off x="969264" y="5154168"/>
            <a:ext cx="6973204" cy="12618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62626"/>
              </a:buClr>
              <a:buSzPts val="4800"/>
              <a:buFont typeface="Calibri"/>
              <a:buNone/>
            </a:pPr>
            <a:r>
              <a:rPr lang="en-US" sz="4800">
                <a:solidFill>
                  <a:srgbClr val="262626"/>
                </a:solidFill>
                <a:latin typeface="Calibri"/>
                <a:ea typeface="Calibri"/>
                <a:cs typeface="Calibri"/>
                <a:sym typeface="Calibri"/>
              </a:rPr>
              <a:t>Merci pour votre attention!</a:t>
            </a:r>
            <a:endParaRPr/>
          </a:p>
        </p:txBody>
      </p:sp>
      <p:pic>
        <p:nvPicPr>
          <p:cNvPr id="381" name="Google Shape;381;p53" descr="Une image contenant personne, intérieur, enfant, posant&#10;&#10;Description générée automatiquement"/>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1998" cy="81367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4" descr="Immagine che contiene testo&#10;&#10;Descrizione generat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04"/>
            <a:ext cx="12192000" cy="6855791"/>
          </a:xfrm>
          <a:prstGeom prst="rect">
            <a:avLst/>
          </a:prstGeom>
          <a:noFill/>
          <a:ln>
            <a:noFill/>
          </a:ln>
        </p:spPr>
      </p:pic>
      <p:sp>
        <p:nvSpPr>
          <p:cNvPr id="2" name="Segnaposto numero diapositiva 1">
            <a:extLst>
              <a:ext uri="{FF2B5EF4-FFF2-40B4-BE49-F238E27FC236}">
                <a16:creationId xmlns:a16="http://schemas.microsoft.com/office/drawing/2014/main" id="{9052E0D9-A5BC-024E-953E-CB8BA34533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407"/>
        <p:cNvGrpSpPr/>
        <p:nvPr/>
      </p:nvGrpSpPr>
      <p:grpSpPr>
        <a:xfrm>
          <a:off x="0" y="0"/>
          <a:ext cx="0" cy="0"/>
          <a:chOff x="0" y="0"/>
          <a:chExt cx="0" cy="0"/>
        </a:xfrm>
      </p:grpSpPr>
      <p:sp>
        <p:nvSpPr>
          <p:cNvPr id="408" name="Google Shape;408;p57"/>
          <p:cNvSpPr txBox="1"/>
          <p:nvPr/>
        </p:nvSpPr>
        <p:spPr>
          <a:xfrm>
            <a:off x="728134" y="1977253"/>
            <a:ext cx="10735733"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Open Sans SemiBold"/>
                <a:ea typeface="Open Sans SemiBold"/>
                <a:cs typeface="Open Sans SemiBold"/>
                <a:sym typeface="Open Sans SemiBold"/>
              </a:rPr>
              <a:t>Projet de développement professionnel des éducateurs de réfugiés pour un apprentissage holistique de qualité (AHQ)</a:t>
            </a:r>
            <a:endParaRPr sz="2800" b="0" i="0" u="none" strike="noStrike" cap="none">
              <a:solidFill>
                <a:schemeClr val="lt1"/>
              </a:solidFill>
              <a:latin typeface="Open Sans SemiBold"/>
              <a:ea typeface="Open Sans SemiBold"/>
              <a:cs typeface="Open Sans SemiBold"/>
              <a:sym typeface="Open Sans SemiBold"/>
            </a:endParaRPr>
          </a:p>
        </p:txBody>
      </p:sp>
      <p:pic>
        <p:nvPicPr>
          <p:cNvPr id="409" name="Google Shape;409;p57"/>
          <p:cNvPicPr preferRelativeResize="0"/>
          <p:nvPr/>
        </p:nvPicPr>
        <p:blipFill rotWithShape="1">
          <a:blip r:embed="rId4">
            <a:alphaModFix/>
          </a:blip>
          <a:srcRect/>
          <a:stretch/>
        </p:blipFill>
        <p:spPr>
          <a:xfrm>
            <a:off x="2860249" y="5257800"/>
            <a:ext cx="6338981" cy="1215968"/>
          </a:xfrm>
          <a:prstGeom prst="rect">
            <a:avLst/>
          </a:prstGeom>
          <a:noFill/>
          <a:ln>
            <a:noFill/>
          </a:ln>
        </p:spPr>
      </p:pic>
      <p:sp>
        <p:nvSpPr>
          <p:cNvPr id="2" name="Segnaposto numero diapositiva 1">
            <a:extLst>
              <a:ext uri="{FF2B5EF4-FFF2-40B4-BE49-F238E27FC236}">
                <a16:creationId xmlns:a16="http://schemas.microsoft.com/office/drawing/2014/main" id="{02CFA676-97D2-D44A-B040-45D6A3DC23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8"/>
          <p:cNvSpPr txBox="1"/>
          <p:nvPr/>
        </p:nvSpPr>
        <p:spPr>
          <a:xfrm>
            <a:off x="728132" y="528205"/>
            <a:ext cx="1073573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95C966"/>
                </a:solidFill>
                <a:latin typeface="Open Sans"/>
                <a:ea typeface="Open Sans"/>
                <a:cs typeface="Open Sans"/>
                <a:sym typeface="Open Sans"/>
              </a:rPr>
              <a:t>Objectif et ordre du jour</a:t>
            </a:r>
            <a:endParaRPr sz="4000" b="1" i="0" u="none" strike="noStrike" cap="none">
              <a:solidFill>
                <a:srgbClr val="95C966"/>
              </a:solidFill>
              <a:latin typeface="Open Sans"/>
              <a:ea typeface="Open Sans"/>
              <a:cs typeface="Open Sans"/>
              <a:sym typeface="Open Sans"/>
            </a:endParaRPr>
          </a:p>
        </p:txBody>
      </p:sp>
      <p:cxnSp>
        <p:nvCxnSpPr>
          <p:cNvPr id="416" name="Google Shape;416;p58"/>
          <p:cNvCxnSpPr/>
          <p:nvPr/>
        </p:nvCxnSpPr>
        <p:spPr>
          <a:xfrm>
            <a:off x="808302" y="1422192"/>
            <a:ext cx="10575395" cy="0"/>
          </a:xfrm>
          <a:prstGeom prst="straightConnector1">
            <a:avLst/>
          </a:prstGeom>
          <a:noFill/>
          <a:ln w="12700" cap="flat" cmpd="sng">
            <a:solidFill>
              <a:srgbClr val="1583AA"/>
            </a:solidFill>
            <a:prstDash val="solid"/>
            <a:miter lim="800000"/>
            <a:headEnd type="none" w="sm" len="sm"/>
            <a:tailEnd type="none" w="sm" len="sm"/>
          </a:ln>
        </p:spPr>
      </p:cxnSp>
      <p:pic>
        <p:nvPicPr>
          <p:cNvPr id="417" name="Google Shape;417;p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39444" y="5831524"/>
            <a:ext cx="1810551" cy="627080"/>
          </a:xfrm>
          <a:prstGeom prst="rect">
            <a:avLst/>
          </a:prstGeom>
          <a:noFill/>
          <a:ln>
            <a:noFill/>
          </a:ln>
        </p:spPr>
      </p:pic>
      <p:pic>
        <p:nvPicPr>
          <p:cNvPr id="418" name="Google Shape;418;p5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79846" y="5831524"/>
            <a:ext cx="1403851" cy="623934"/>
          </a:xfrm>
          <a:prstGeom prst="rect">
            <a:avLst/>
          </a:prstGeom>
          <a:noFill/>
          <a:ln>
            <a:noFill/>
          </a:ln>
        </p:spPr>
      </p:pic>
      <p:sp>
        <p:nvSpPr>
          <p:cNvPr id="419" name="Google Shape;419;p58"/>
          <p:cNvSpPr txBox="1">
            <a:spLocks noGrp="1"/>
          </p:cNvSpPr>
          <p:nvPr>
            <p:ph type="body" idx="1"/>
          </p:nvPr>
        </p:nvSpPr>
        <p:spPr>
          <a:xfrm>
            <a:off x="973942" y="1717358"/>
            <a:ext cx="4887982"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D9C1B"/>
              </a:buClr>
              <a:buSzPts val="2800"/>
              <a:buNone/>
            </a:pPr>
            <a:r>
              <a:rPr lang="en-US">
                <a:solidFill>
                  <a:srgbClr val="FD9C1B"/>
                </a:solidFill>
                <a:latin typeface="Open Sans"/>
                <a:ea typeface="Open Sans"/>
                <a:cs typeface="Open Sans"/>
                <a:sym typeface="Open Sans"/>
              </a:rPr>
              <a:t>Objectifs :</a:t>
            </a:r>
            <a:endParaRPr>
              <a:solidFill>
                <a:srgbClr val="FD9C1B"/>
              </a:solidFill>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800"/>
              <a:buNone/>
            </a:pPr>
            <a:endParaRPr sz="800">
              <a:solidFill>
                <a:srgbClr val="FDC52F"/>
              </a:solidFill>
              <a:latin typeface="Open Sans"/>
              <a:ea typeface="Open Sans"/>
              <a:cs typeface="Open Sans"/>
              <a:sym typeface="Open Sans"/>
            </a:endParaRPr>
          </a:p>
          <a:p>
            <a:pPr marL="228600" lvl="0" indent="-228600" algn="l" rtl="0">
              <a:lnSpc>
                <a:spcPct val="90000"/>
              </a:lnSpc>
              <a:spcBef>
                <a:spcPts val="1000"/>
              </a:spcBef>
              <a:spcAft>
                <a:spcPts val="0"/>
              </a:spcAft>
              <a:buClr>
                <a:srgbClr val="1A6C87"/>
              </a:buClr>
              <a:buSzPts val="2400"/>
              <a:buChar char="•"/>
            </a:pPr>
            <a:r>
              <a:rPr lang="en-US" sz="2400">
                <a:solidFill>
                  <a:srgbClr val="1A6C87"/>
                </a:solidFill>
                <a:latin typeface="Open Sans"/>
                <a:ea typeface="Open Sans"/>
                <a:cs typeface="Open Sans"/>
                <a:sym typeface="Open Sans"/>
              </a:rPr>
              <a:t>Partager la conception et les objectifs du projet </a:t>
            </a:r>
            <a:endParaRPr/>
          </a:p>
          <a:p>
            <a:pPr marL="228600" lvl="0" indent="-228600" algn="l" rtl="0">
              <a:lnSpc>
                <a:spcPct val="90000"/>
              </a:lnSpc>
              <a:spcBef>
                <a:spcPts val="1000"/>
              </a:spcBef>
              <a:spcAft>
                <a:spcPts val="0"/>
              </a:spcAft>
              <a:buClr>
                <a:srgbClr val="1A6C87"/>
              </a:buClr>
              <a:buSzPts val="2400"/>
              <a:buChar char="•"/>
            </a:pPr>
            <a:r>
              <a:rPr lang="en-US" sz="2400">
                <a:solidFill>
                  <a:srgbClr val="1A6C87"/>
                </a:solidFill>
                <a:latin typeface="Open Sans"/>
                <a:ea typeface="Open Sans"/>
                <a:cs typeface="Open Sans"/>
                <a:sym typeface="Open Sans"/>
              </a:rPr>
              <a:t>Discuter des opportunités et des défis que la pandémie a provoqués</a:t>
            </a:r>
            <a:endParaRPr sz="2400">
              <a:solidFill>
                <a:srgbClr val="1A6C87"/>
              </a:solidFill>
              <a:latin typeface="Open Sans"/>
              <a:ea typeface="Open Sans"/>
              <a:cs typeface="Open Sans"/>
              <a:sym typeface="Open Sans"/>
            </a:endParaRPr>
          </a:p>
          <a:p>
            <a:pPr marL="228600" lvl="0" indent="-76200" algn="l" rtl="0">
              <a:lnSpc>
                <a:spcPct val="90000"/>
              </a:lnSpc>
              <a:spcBef>
                <a:spcPts val="1000"/>
              </a:spcBef>
              <a:spcAft>
                <a:spcPts val="0"/>
              </a:spcAft>
              <a:buClr>
                <a:schemeClr val="dk1"/>
              </a:buClr>
              <a:buSzPts val="2400"/>
              <a:buNone/>
            </a:pPr>
            <a:endParaRPr sz="2400">
              <a:solidFill>
                <a:srgbClr val="1A6C87"/>
              </a:solidFill>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None/>
            </a:pPr>
            <a:endParaRPr/>
          </a:p>
        </p:txBody>
      </p:sp>
      <p:sp>
        <p:nvSpPr>
          <p:cNvPr id="420" name="Google Shape;420;p58"/>
          <p:cNvSpPr txBox="1">
            <a:spLocks noGrp="1"/>
          </p:cNvSpPr>
          <p:nvPr>
            <p:ph type="body" idx="2"/>
          </p:nvPr>
        </p:nvSpPr>
        <p:spPr>
          <a:xfrm>
            <a:off x="6500729" y="1717358"/>
            <a:ext cx="4887982" cy="35906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D9C1B"/>
              </a:buClr>
              <a:buSzPts val="2800"/>
              <a:buNone/>
            </a:pPr>
            <a:r>
              <a:rPr lang="en-US">
                <a:solidFill>
                  <a:srgbClr val="FD9C1B"/>
                </a:solidFill>
                <a:latin typeface="Open Sans"/>
                <a:ea typeface="Open Sans"/>
                <a:cs typeface="Open Sans"/>
                <a:sym typeface="Open Sans"/>
              </a:rPr>
              <a:t>Plan de l’atelier :</a:t>
            </a:r>
            <a:endParaRPr/>
          </a:p>
          <a:p>
            <a:pPr marL="0" lvl="0" indent="0" algn="l" rtl="0">
              <a:lnSpc>
                <a:spcPct val="90000"/>
              </a:lnSpc>
              <a:spcBef>
                <a:spcPts val="1000"/>
              </a:spcBef>
              <a:spcAft>
                <a:spcPts val="0"/>
              </a:spcAft>
              <a:buClr>
                <a:srgbClr val="1A6C87"/>
              </a:buClr>
              <a:buSzPts val="2800"/>
              <a:buChar char="•"/>
            </a:pPr>
            <a:r>
              <a:rPr lang="en-US">
                <a:solidFill>
                  <a:srgbClr val="1A6C87"/>
                </a:solidFill>
                <a:latin typeface="Open Sans"/>
                <a:ea typeface="Open Sans"/>
                <a:cs typeface="Open Sans"/>
                <a:sym typeface="Open Sans"/>
              </a:rPr>
              <a:t> Introduction du projet</a:t>
            </a:r>
            <a:endParaRPr/>
          </a:p>
          <a:p>
            <a:pPr marL="0" lvl="0" indent="0" algn="l" rtl="0">
              <a:lnSpc>
                <a:spcPct val="90000"/>
              </a:lnSpc>
              <a:spcBef>
                <a:spcPts val="1000"/>
              </a:spcBef>
              <a:spcAft>
                <a:spcPts val="0"/>
              </a:spcAft>
              <a:buClr>
                <a:srgbClr val="1A6C87"/>
              </a:buClr>
              <a:buSzPts val="2800"/>
              <a:buChar char="•"/>
            </a:pPr>
            <a:r>
              <a:rPr lang="en-US">
                <a:solidFill>
                  <a:srgbClr val="1A6C87"/>
                </a:solidFill>
                <a:latin typeface="Open Sans"/>
                <a:ea typeface="Open Sans"/>
                <a:cs typeface="Open Sans"/>
                <a:sym typeface="Open Sans"/>
              </a:rPr>
              <a:t> Réflexion : « Mettez-vous à notre place »</a:t>
            </a:r>
            <a:endParaRPr>
              <a:solidFill>
                <a:srgbClr val="1A6C87"/>
              </a:solidFill>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800"/>
              <a:buNone/>
            </a:pPr>
            <a:endParaRPr sz="800">
              <a:solidFill>
                <a:srgbClr val="FDC52F"/>
              </a:solidFill>
              <a:latin typeface="Open Sans"/>
              <a:ea typeface="Open Sans"/>
              <a:cs typeface="Open Sans"/>
              <a:sym typeface="Open Sans"/>
            </a:endParaRPr>
          </a:p>
        </p:txBody>
      </p:sp>
      <p:sp>
        <p:nvSpPr>
          <p:cNvPr id="421" name="Google Shape;421;p58"/>
          <p:cNvSpPr/>
          <p:nvPr/>
        </p:nvSpPr>
        <p:spPr>
          <a:xfrm>
            <a:off x="0" y="13156"/>
            <a:ext cx="65" cy="430887"/>
          </a:xfrm>
          <a:prstGeom prst="rect">
            <a:avLst/>
          </a:prstGeom>
          <a:solidFill>
            <a:srgbClr val="F8F9F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02124"/>
              </a:buClr>
              <a:buSzPts val="1000"/>
              <a:buFont typeface="arial"/>
              <a:buNone/>
            </a:pPr>
            <a:br>
              <a:rPr lang="en-US" sz="1000" b="0" i="0" u="none" strike="noStrike" cap="none">
                <a:solidFill>
                  <a:srgbClr val="202124"/>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422" name="Google Shape;422;p58"/>
          <p:cNvSpPr/>
          <p:nvPr/>
        </p:nvSpPr>
        <p:spPr>
          <a:xfrm>
            <a:off x="0" y="13156"/>
            <a:ext cx="65" cy="430887"/>
          </a:xfrm>
          <a:prstGeom prst="rect">
            <a:avLst/>
          </a:prstGeom>
          <a:solidFill>
            <a:srgbClr val="F8F9F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02124"/>
              </a:buClr>
              <a:buSzPts val="1000"/>
              <a:buFont typeface="arial"/>
              <a:buNone/>
            </a:pPr>
            <a:br>
              <a:rPr lang="en-US" sz="1000" b="0" i="0" u="none" strike="noStrike" cap="none">
                <a:solidFill>
                  <a:srgbClr val="202124"/>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423" name="Google Shape;423;p58"/>
          <p:cNvSpPr/>
          <p:nvPr/>
        </p:nvSpPr>
        <p:spPr>
          <a:xfrm>
            <a:off x="0" y="13156"/>
            <a:ext cx="65" cy="430887"/>
          </a:xfrm>
          <a:prstGeom prst="rect">
            <a:avLst/>
          </a:prstGeom>
          <a:solidFill>
            <a:srgbClr val="F8F9F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02124"/>
              </a:buClr>
              <a:buSzPts val="1000"/>
              <a:buFont typeface="arial"/>
              <a:buNone/>
            </a:pPr>
            <a:br>
              <a:rPr lang="en-US" sz="1000" b="0" i="0" u="none" strike="noStrike" cap="none">
                <a:solidFill>
                  <a:srgbClr val="202124"/>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424" name="Google Shape;424;p58"/>
          <p:cNvSpPr/>
          <p:nvPr/>
        </p:nvSpPr>
        <p:spPr>
          <a:xfrm>
            <a:off x="5977217" y="3244334"/>
            <a:ext cx="2375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2" name="Segnaposto numero diapositiva 1">
            <a:extLst>
              <a:ext uri="{FF2B5EF4-FFF2-40B4-BE49-F238E27FC236}">
                <a16:creationId xmlns:a16="http://schemas.microsoft.com/office/drawing/2014/main" id="{BCC619DE-3C3B-6142-9A51-A50B3776AE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4C865"/>
              </a:buClr>
              <a:buSzPts val="4400"/>
              <a:buFont typeface="Calibri"/>
              <a:buNone/>
            </a:pPr>
            <a:r>
              <a:rPr lang="en-US" b="1">
                <a:solidFill>
                  <a:srgbClr val="94C865"/>
                </a:solidFill>
              </a:rPr>
              <a:t>Activité de groupe </a:t>
            </a:r>
            <a:endParaRPr>
              <a:solidFill>
                <a:srgbClr val="94C865"/>
              </a:solidFill>
            </a:endParaRPr>
          </a:p>
        </p:txBody>
      </p:sp>
      <p:sp>
        <p:nvSpPr>
          <p:cNvPr id="430" name="Google Shape;430;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A6C87"/>
              </a:buClr>
              <a:buSzPts val="2800"/>
              <a:buNone/>
            </a:pPr>
            <a:r>
              <a:rPr lang="en-US">
                <a:solidFill>
                  <a:srgbClr val="1A6C87"/>
                </a:solidFill>
              </a:rPr>
              <a:t>Mettez-vous debout, écoutez les questions et déplacez-vous vers le côté de la pièce qui correspond à votre réponse.</a:t>
            </a:r>
            <a:endParaRPr/>
          </a:p>
          <a:p>
            <a:pPr marL="228600" lvl="0" indent="-228600" algn="ctr" rtl="0">
              <a:lnSpc>
                <a:spcPct val="90000"/>
              </a:lnSpc>
              <a:spcBef>
                <a:spcPts val="1000"/>
              </a:spcBef>
              <a:spcAft>
                <a:spcPts val="0"/>
              </a:spcAft>
              <a:buClr>
                <a:srgbClr val="1A6C87"/>
              </a:buClr>
              <a:buSzPts val="2800"/>
              <a:buNone/>
            </a:pPr>
            <a:r>
              <a:rPr lang="en-US" b="1">
                <a:solidFill>
                  <a:srgbClr val="1A6C87"/>
                </a:solidFill>
              </a:rPr>
              <a:t>       NON ← 				  → OUI</a:t>
            </a:r>
            <a:endParaRPr>
              <a:solidFill>
                <a:srgbClr val="1A6C87"/>
              </a:solidFill>
            </a:endParaRPr>
          </a:p>
          <a:p>
            <a:pPr marL="685800" lvl="1" indent="-228600" algn="l" rtl="0">
              <a:lnSpc>
                <a:spcPct val="90000"/>
              </a:lnSpc>
              <a:spcBef>
                <a:spcPts val="500"/>
              </a:spcBef>
              <a:spcAft>
                <a:spcPts val="0"/>
              </a:spcAft>
              <a:buClr>
                <a:srgbClr val="1A6C87"/>
              </a:buClr>
              <a:buSzPts val="2800"/>
              <a:buChar char="•"/>
            </a:pPr>
            <a:r>
              <a:rPr lang="en-US" sz="2800">
                <a:solidFill>
                  <a:srgbClr val="1A6C87"/>
                </a:solidFill>
              </a:rPr>
              <a:t>Avez-vous déjà travaillé dans un contexte humanitaire ?</a:t>
            </a:r>
            <a:endParaRPr/>
          </a:p>
          <a:p>
            <a:pPr marL="685800" lvl="1" indent="-228600" algn="l" rtl="0">
              <a:lnSpc>
                <a:spcPct val="90000"/>
              </a:lnSpc>
              <a:spcBef>
                <a:spcPts val="500"/>
              </a:spcBef>
              <a:spcAft>
                <a:spcPts val="0"/>
              </a:spcAft>
              <a:buClr>
                <a:srgbClr val="1A6C87"/>
              </a:buClr>
              <a:buSzPts val="2800"/>
              <a:buChar char="•"/>
            </a:pPr>
            <a:r>
              <a:rPr lang="en-US" sz="2800">
                <a:solidFill>
                  <a:srgbClr val="1A6C87"/>
                </a:solidFill>
              </a:rPr>
              <a:t>Avez-vous travaillé dans la planification de programmes d'éducation ?</a:t>
            </a:r>
            <a:endParaRPr/>
          </a:p>
          <a:p>
            <a:pPr marL="685800" lvl="1" indent="-228600" algn="l" rtl="0">
              <a:lnSpc>
                <a:spcPct val="90000"/>
              </a:lnSpc>
              <a:spcBef>
                <a:spcPts val="500"/>
              </a:spcBef>
              <a:spcAft>
                <a:spcPts val="0"/>
              </a:spcAft>
              <a:buClr>
                <a:srgbClr val="1A6C87"/>
              </a:buClr>
              <a:buSzPts val="2800"/>
              <a:buChar char="•"/>
            </a:pPr>
            <a:r>
              <a:rPr lang="en-US" sz="2800">
                <a:solidFill>
                  <a:srgbClr val="1A6C87"/>
                </a:solidFill>
              </a:rPr>
              <a:t>Avez-vous déjà suivi une formation sur le soutien psychosocial ou l'apprentissage social et émotionnel ?</a:t>
            </a:r>
            <a:endParaRPr/>
          </a:p>
        </p:txBody>
      </p:sp>
      <p:sp>
        <p:nvSpPr>
          <p:cNvPr id="2" name="Segnaposto numero diapositiva 1">
            <a:extLst>
              <a:ext uri="{FF2B5EF4-FFF2-40B4-BE49-F238E27FC236}">
                <a16:creationId xmlns:a16="http://schemas.microsoft.com/office/drawing/2014/main" id="{18B180EE-CD5D-A14C-9F9D-53F3F97B20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6"/>
              </a:buClr>
              <a:buSzPts val="6000"/>
              <a:buFont typeface="Calibri"/>
              <a:buNone/>
            </a:pPr>
            <a:r>
              <a:rPr lang="en-US" b="1">
                <a:solidFill>
                  <a:schemeClr val="accent6"/>
                </a:solidFill>
              </a:rPr>
              <a:t>Qui somme-nous ?</a:t>
            </a:r>
            <a:endParaRPr b="1">
              <a:solidFill>
                <a:schemeClr val="accent6"/>
              </a:solidFill>
            </a:endParaRPr>
          </a:p>
        </p:txBody>
      </p:sp>
      <p:sp>
        <p:nvSpPr>
          <p:cNvPr id="2" name="Segnaposto numero diapositiva 1">
            <a:extLst>
              <a:ext uri="{FF2B5EF4-FFF2-40B4-BE49-F238E27FC236}">
                <a16:creationId xmlns:a16="http://schemas.microsoft.com/office/drawing/2014/main" id="{3F22A46C-9FE5-7C4A-87D5-4FCF02207D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DE952C-BE54-3047-81A9-9923E885A08E}"/>
              </a:ext>
            </a:extLst>
          </p:cNvPr>
          <p:cNvSpPr>
            <a:spLocks noGrp="1"/>
          </p:cNvSpPr>
          <p:nvPr>
            <p:ph type="title"/>
          </p:nvPr>
        </p:nvSpPr>
        <p:spPr>
          <a:xfrm>
            <a:off x="541489" y="608157"/>
            <a:ext cx="10515600" cy="1133693"/>
          </a:xfrm>
        </p:spPr>
        <p:txBody>
          <a:bodyPr>
            <a:normAutofit/>
          </a:bodyPr>
          <a:lstStyle/>
          <a:p>
            <a:r>
              <a:rPr lang="it-CH" sz="4000" err="1">
                <a:latin typeface="Calibri Light"/>
                <a:cs typeface="Calibri Light"/>
              </a:rPr>
              <a:t>Table</a:t>
            </a:r>
            <a:r>
              <a:rPr lang="it-CH" sz="4000">
                <a:latin typeface="Calibri Light"/>
                <a:cs typeface="Calibri Light"/>
              </a:rPr>
              <a:t> </a:t>
            </a:r>
            <a:r>
              <a:rPr lang="it-CH" sz="4000" err="1">
                <a:latin typeface="Calibri Light"/>
                <a:cs typeface="Calibri Light"/>
              </a:rPr>
              <a:t>des</a:t>
            </a:r>
            <a:r>
              <a:rPr lang="it-CH" sz="4000">
                <a:latin typeface="Calibri Light"/>
                <a:cs typeface="Calibri Light"/>
              </a:rPr>
              <a:t> </a:t>
            </a:r>
            <a:r>
              <a:rPr lang="it-CH" sz="4000" err="1">
                <a:latin typeface="Calibri Light"/>
                <a:cs typeface="Calibri Light"/>
              </a:rPr>
              <a:t>matières</a:t>
            </a:r>
            <a:r>
              <a:rPr lang="it-CH" sz="4000">
                <a:latin typeface="Calibri Light"/>
                <a:cs typeface="Calibri Light"/>
              </a:rPr>
              <a:t> I </a:t>
            </a:r>
            <a:r>
              <a:rPr lang="it-CH" sz="4000" err="1">
                <a:latin typeface="Calibri Light"/>
                <a:ea typeface="+mj-lt"/>
                <a:cs typeface="Calibri Light"/>
              </a:rPr>
              <a:t>Inhaltsverzeichnis</a:t>
            </a:r>
            <a:endParaRPr lang="en-US" sz="4000" err="1">
              <a:latin typeface="Calibri Light"/>
              <a:cs typeface="Calibri Light"/>
            </a:endParaRPr>
          </a:p>
        </p:txBody>
      </p:sp>
      <p:sp>
        <p:nvSpPr>
          <p:cNvPr id="3" name="Segnaposto numero diapositiva 2">
            <a:extLst>
              <a:ext uri="{FF2B5EF4-FFF2-40B4-BE49-F238E27FC236}">
                <a16:creationId xmlns:a16="http://schemas.microsoft.com/office/drawing/2014/main" id="{CE9889B4-2DD4-A946-B42B-CD217E468788}"/>
              </a:ext>
            </a:extLst>
          </p:cNvPr>
          <p:cNvSpPr>
            <a:spLocks noGrp="1"/>
          </p:cNvSpPr>
          <p:nvPr>
            <p:ph type="sldNum" sz="quarter" idx="12"/>
          </p:nvPr>
        </p:nvSpPr>
        <p:spPr>
          <a:xfrm>
            <a:off x="8610600" y="6356350"/>
            <a:ext cx="2743200" cy="365125"/>
          </a:xfrm>
        </p:spPr>
        <p:txBody>
          <a:bodyPr>
            <a:normAutofit/>
          </a:bodyPr>
          <a:lstStyle/>
          <a:p>
            <a:pPr>
              <a:spcAft>
                <a:spcPts val="600"/>
              </a:spcAft>
            </a:pPr>
            <a:fld id="{DE4AC6BF-D96F-5B4F-BE25-E9A3F15F2698}" type="slidenum">
              <a:rPr lang="it-CH" smtClean="0"/>
              <a:pPr>
                <a:spcAft>
                  <a:spcPts val="600"/>
                </a:spcAft>
              </a:pPr>
              <a:t>2</a:t>
            </a:fld>
            <a:endParaRPr lang="it-CH"/>
          </a:p>
        </p:txBody>
      </p:sp>
      <p:graphicFrame>
        <p:nvGraphicFramePr>
          <p:cNvPr id="7" name="Segnaposto contenuto 2">
            <a:extLst>
              <a:ext uri="{FF2B5EF4-FFF2-40B4-BE49-F238E27FC236}">
                <a16:creationId xmlns:a16="http://schemas.microsoft.com/office/drawing/2014/main" id="{1FAA68F3-7E29-4699-A9DE-F9EBF7794FDA}"/>
              </a:ext>
            </a:extLst>
          </p:cNvPr>
          <p:cNvGraphicFramePr>
            <a:graphicFrameLocks noGrp="1"/>
          </p:cNvGraphicFramePr>
          <p:nvPr>
            <p:ph idx="1"/>
            <p:extLst>
              <p:ext uri="{D42A27DB-BD31-4B8C-83A1-F6EECF244321}">
                <p14:modId xmlns:p14="http://schemas.microsoft.com/office/powerpoint/2010/main" val="2873184255"/>
              </p:ext>
            </p:extLst>
          </p:nvPr>
        </p:nvGraphicFramePr>
        <p:xfrm>
          <a:off x="1" y="2324866"/>
          <a:ext cx="12025744" cy="3208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9832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61" descr="[Fr] SL&amp;QHL.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781" y="0"/>
            <a:ext cx="12116438" cy="6858000"/>
          </a:xfrm>
          <a:prstGeom prst="rect">
            <a:avLst/>
          </a:prstGeom>
          <a:noFill/>
          <a:ln>
            <a:noFill/>
          </a:ln>
        </p:spPr>
      </p:pic>
      <p:sp>
        <p:nvSpPr>
          <p:cNvPr id="2" name="Segnaposto numero diapositiva 1">
            <a:extLst>
              <a:ext uri="{FF2B5EF4-FFF2-40B4-BE49-F238E27FC236}">
                <a16:creationId xmlns:a16="http://schemas.microsoft.com/office/drawing/2014/main" id="{2CE49E4E-318C-C349-AB4C-EE8057F775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2"/>
          <p:cNvSpPr txBox="1"/>
          <p:nvPr/>
        </p:nvSpPr>
        <p:spPr>
          <a:xfrm>
            <a:off x="728132" y="528205"/>
            <a:ext cx="1073573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95C966"/>
                </a:solidFill>
                <a:latin typeface="Open Sans"/>
                <a:ea typeface="Open Sans"/>
                <a:cs typeface="Open Sans"/>
                <a:sym typeface="Open Sans"/>
              </a:rPr>
              <a:t>Notre projet</a:t>
            </a:r>
            <a:endParaRPr sz="4000" b="1" i="0" u="none" strike="noStrike" cap="none">
              <a:solidFill>
                <a:srgbClr val="95C966"/>
              </a:solidFill>
              <a:latin typeface="Open Sans"/>
              <a:ea typeface="Open Sans"/>
              <a:cs typeface="Open Sans"/>
              <a:sym typeface="Open Sans"/>
            </a:endParaRPr>
          </a:p>
        </p:txBody>
      </p:sp>
      <p:cxnSp>
        <p:nvCxnSpPr>
          <p:cNvPr id="449" name="Google Shape;449;p62"/>
          <p:cNvCxnSpPr/>
          <p:nvPr/>
        </p:nvCxnSpPr>
        <p:spPr>
          <a:xfrm>
            <a:off x="808302" y="1422192"/>
            <a:ext cx="10575395" cy="0"/>
          </a:xfrm>
          <a:prstGeom prst="straightConnector1">
            <a:avLst/>
          </a:prstGeom>
          <a:noFill/>
          <a:ln w="12700" cap="flat" cmpd="sng">
            <a:solidFill>
              <a:srgbClr val="1A6C87"/>
            </a:solidFill>
            <a:prstDash val="solid"/>
            <a:miter lim="800000"/>
            <a:headEnd type="none" w="sm" len="sm"/>
            <a:tailEnd type="none" w="sm" len="sm"/>
          </a:ln>
        </p:spPr>
      </p:cxnSp>
      <p:sp>
        <p:nvSpPr>
          <p:cNvPr id="450" name="Google Shape;450;p62"/>
          <p:cNvSpPr txBox="1"/>
          <p:nvPr/>
        </p:nvSpPr>
        <p:spPr>
          <a:xfrm>
            <a:off x="808302" y="1643275"/>
            <a:ext cx="10575395"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DC52F"/>
              </a:solidFill>
              <a:latin typeface="Open Sans"/>
              <a:ea typeface="Open Sans"/>
              <a:cs typeface="Open Sans"/>
              <a:sym typeface="Open Sans"/>
            </a:endParaRPr>
          </a:p>
          <a:p>
            <a:pPr marL="342900" marR="0" lvl="0" indent="-342900" algn="l" rtl="0">
              <a:lnSpc>
                <a:spcPct val="100000"/>
              </a:lnSpc>
              <a:spcBef>
                <a:spcPts val="0"/>
              </a:spcBef>
              <a:spcAft>
                <a:spcPts val="0"/>
              </a:spcAft>
              <a:buClr>
                <a:srgbClr val="000000"/>
              </a:buClr>
              <a:buSzPts val="2000"/>
              <a:buFont typeface="Arial"/>
              <a:buNone/>
            </a:pPr>
            <a:r>
              <a:rPr lang="en-US" sz="2000" b="1" i="0" u="none" strike="noStrike" cap="none">
                <a:solidFill>
                  <a:srgbClr val="FFC000"/>
                </a:solidFill>
                <a:latin typeface="Open Sans"/>
                <a:ea typeface="Open Sans"/>
                <a:cs typeface="Open Sans"/>
                <a:sym typeface="Open Sans"/>
              </a:rPr>
              <a:t>Objectif global : </a:t>
            </a:r>
            <a:r>
              <a:rPr lang="en-US" sz="2000" b="0" i="0" u="none" strike="noStrike" cap="none">
                <a:solidFill>
                  <a:srgbClr val="1A6C87"/>
                </a:solidFill>
                <a:latin typeface="Open Sans"/>
                <a:ea typeface="Open Sans"/>
                <a:cs typeface="Open Sans"/>
                <a:sym typeface="Open Sans"/>
              </a:rPr>
              <a:t> L’amélioration des résultats de </a:t>
            </a:r>
            <a:r>
              <a:rPr lang="en-US" sz="2000" b="1" i="0" u="none" strike="noStrike" cap="none">
                <a:solidFill>
                  <a:srgbClr val="1A6C87"/>
                </a:solidFill>
                <a:latin typeface="Open Sans"/>
                <a:ea typeface="Open Sans"/>
                <a:cs typeface="Open Sans"/>
                <a:sym typeface="Open Sans"/>
              </a:rPr>
              <a:t>l’apprentissage holistique </a:t>
            </a:r>
            <a:r>
              <a:rPr lang="en-US" sz="2000" b="0" i="0" u="none" strike="noStrike" cap="none">
                <a:solidFill>
                  <a:srgbClr val="1A6C87"/>
                </a:solidFill>
                <a:latin typeface="Open Sans"/>
                <a:ea typeface="Open Sans"/>
                <a:cs typeface="Open Sans"/>
                <a:sym typeface="Open Sans"/>
              </a:rPr>
              <a:t>des apprenants dans des </a:t>
            </a:r>
            <a:r>
              <a:rPr lang="en-US" sz="2000" b="1" i="0" u="none" strike="noStrike" cap="none">
                <a:solidFill>
                  <a:srgbClr val="1A6C87"/>
                </a:solidFill>
                <a:latin typeface="Open Sans"/>
                <a:ea typeface="Open Sans"/>
                <a:cs typeface="Open Sans"/>
                <a:sym typeface="Open Sans"/>
              </a:rPr>
              <a:t>contextes de déplacement</a:t>
            </a:r>
            <a:r>
              <a:rPr lang="en-US" sz="2000" b="0" i="0" u="none" strike="noStrike" cap="none">
                <a:solidFill>
                  <a:srgbClr val="1A6C87"/>
                </a:solidFill>
                <a:latin typeface="Open Sans"/>
                <a:ea typeface="Open Sans"/>
                <a:cs typeface="Open Sans"/>
                <a:sym typeface="Open Sans"/>
              </a:rPr>
              <a:t>, englobant à la fois la performance académique et l’apprentissage social et émotionnel (ASE),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Open Sans"/>
              <a:ea typeface="Open Sans"/>
              <a:cs typeface="Open Sans"/>
              <a:sym typeface="Open Sans"/>
            </a:endParaRPr>
          </a:p>
          <a:p>
            <a:pPr marL="342900" marR="0" lvl="0" indent="-342900" algn="l" rtl="0">
              <a:lnSpc>
                <a:spcPct val="100000"/>
              </a:lnSpc>
              <a:spcBef>
                <a:spcPts val="0"/>
              </a:spcBef>
              <a:spcAft>
                <a:spcPts val="0"/>
              </a:spcAft>
              <a:buClr>
                <a:srgbClr val="000000"/>
              </a:buClr>
              <a:buSzPts val="2000"/>
              <a:buFont typeface="Arial"/>
              <a:buNone/>
            </a:pPr>
            <a:r>
              <a:rPr lang="en-US" sz="2000" b="1" i="0" u="none" strike="noStrike" cap="none">
                <a:solidFill>
                  <a:srgbClr val="FFC000"/>
                </a:solidFill>
                <a:latin typeface="Open Sans"/>
                <a:ea typeface="Open Sans"/>
                <a:cs typeface="Open Sans"/>
                <a:sym typeface="Open Sans"/>
              </a:rPr>
              <a:t>Lignes directrices </a:t>
            </a:r>
            <a:endParaRPr sz="2000" b="1" i="0" u="none" strike="noStrike" cap="none">
              <a:solidFill>
                <a:srgbClr val="1A6C87"/>
              </a:solidFill>
              <a:latin typeface="Open Sans"/>
              <a:ea typeface="Open Sans"/>
              <a:cs typeface="Open Sans"/>
              <a:sym typeface="Open Sans"/>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Les enseignants  sont au cœur du projet</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Alignement sur les priorités locales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Engagement de multiples acteurs : ONGs, ministères d’education, universités, etc.</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Conception itérative et réactive</a:t>
            </a:r>
            <a:endParaRPr sz="2000" b="0" i="0" u="none" strike="noStrike" cap="none">
              <a:solidFill>
                <a:srgbClr val="1A6C87"/>
              </a:solidFill>
              <a:latin typeface="Open Sans"/>
              <a:ea typeface="Open Sans"/>
              <a:cs typeface="Open Sans"/>
              <a:sym typeface="Open Sans"/>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Partage des connaissances en 3 langues : français, anglais et arabe</a:t>
            </a:r>
            <a:endParaRPr sz="2000" b="0" i="0" u="none" strike="noStrike" cap="none">
              <a:solidFill>
                <a:srgbClr val="1A6C87"/>
              </a:solidFill>
              <a:latin typeface="Open Sans"/>
              <a:ea typeface="Open Sans"/>
              <a:cs typeface="Open Sans"/>
              <a:sym typeface="Open Sans"/>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Âges cibles : 9-15 ans</a:t>
            </a:r>
            <a:endParaRPr sz="2000" b="0" i="0" u="none" strike="noStrike" cap="none">
              <a:solidFill>
                <a:srgbClr val="1A6C87"/>
              </a:solidFill>
              <a:latin typeface="Open Sans"/>
              <a:ea typeface="Open Sans"/>
              <a:cs typeface="Open Sans"/>
              <a:sym typeface="Open Sans"/>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Durée : 18 mois</a:t>
            </a:r>
            <a:endParaRPr sz="2000" b="0" i="0" u="none" strike="noStrike" cap="none">
              <a:solidFill>
                <a:srgbClr val="1A6C87"/>
              </a:solidFill>
              <a:latin typeface="Open Sans"/>
              <a:ea typeface="Open Sans"/>
              <a:cs typeface="Open Sans"/>
              <a:sym typeface="Open Sans"/>
            </a:endParaRPr>
          </a:p>
        </p:txBody>
      </p:sp>
      <p:pic>
        <p:nvPicPr>
          <p:cNvPr id="451" name="Google Shape;451;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69295" y="5780089"/>
            <a:ext cx="1810551" cy="627080"/>
          </a:xfrm>
          <a:prstGeom prst="rect">
            <a:avLst/>
          </a:prstGeom>
          <a:noFill/>
          <a:ln>
            <a:noFill/>
          </a:ln>
        </p:spPr>
      </p:pic>
      <p:pic>
        <p:nvPicPr>
          <p:cNvPr id="452" name="Google Shape;452;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79846" y="5780089"/>
            <a:ext cx="1403851" cy="623934"/>
          </a:xfrm>
          <a:prstGeom prst="rect">
            <a:avLst/>
          </a:prstGeom>
          <a:noFill/>
          <a:ln>
            <a:noFill/>
          </a:ln>
        </p:spPr>
      </p:pic>
      <p:sp>
        <p:nvSpPr>
          <p:cNvPr id="453" name="Google Shape;453;p62"/>
          <p:cNvSpPr/>
          <p:nvPr/>
        </p:nvSpPr>
        <p:spPr>
          <a:xfrm>
            <a:off x="0" y="13156"/>
            <a:ext cx="65" cy="430887"/>
          </a:xfrm>
          <a:prstGeom prst="rect">
            <a:avLst/>
          </a:prstGeom>
          <a:solidFill>
            <a:srgbClr val="F8F9F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02124"/>
              </a:buClr>
              <a:buSzPts val="1000"/>
              <a:buFont typeface="arial"/>
              <a:buNone/>
            </a:pPr>
            <a:br>
              <a:rPr lang="en-US" sz="1000" b="0" i="0" u="none" strike="noStrike" cap="none">
                <a:solidFill>
                  <a:srgbClr val="202124"/>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2" name="Segnaposto numero diapositiva 1">
            <a:extLst>
              <a:ext uri="{FF2B5EF4-FFF2-40B4-BE49-F238E27FC236}">
                <a16:creationId xmlns:a16="http://schemas.microsoft.com/office/drawing/2014/main" id="{02D05968-8545-2648-9240-F53A8ECEAD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3"/>
          <p:cNvSpPr txBox="1"/>
          <p:nvPr/>
        </p:nvSpPr>
        <p:spPr>
          <a:xfrm>
            <a:off x="728131" y="360363"/>
            <a:ext cx="1073573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95C966"/>
                </a:solidFill>
                <a:latin typeface="Open Sans"/>
                <a:ea typeface="Open Sans"/>
                <a:cs typeface="Open Sans"/>
                <a:sym typeface="Open Sans"/>
              </a:rPr>
              <a:t>Les livrables prévus du projet</a:t>
            </a:r>
            <a:endParaRPr sz="1400" b="0" i="0" u="none" strike="noStrike" cap="none">
              <a:solidFill>
                <a:srgbClr val="000000"/>
              </a:solidFill>
              <a:latin typeface="Arial"/>
              <a:ea typeface="Arial"/>
              <a:cs typeface="Arial"/>
              <a:sym typeface="Arial"/>
            </a:endParaRPr>
          </a:p>
        </p:txBody>
      </p:sp>
      <p:cxnSp>
        <p:nvCxnSpPr>
          <p:cNvPr id="460" name="Google Shape;460;p63"/>
          <p:cNvCxnSpPr/>
          <p:nvPr/>
        </p:nvCxnSpPr>
        <p:spPr>
          <a:xfrm>
            <a:off x="808302" y="1227320"/>
            <a:ext cx="10575395" cy="0"/>
          </a:xfrm>
          <a:prstGeom prst="straightConnector1">
            <a:avLst/>
          </a:prstGeom>
          <a:noFill/>
          <a:ln w="12700" cap="flat" cmpd="sng">
            <a:solidFill>
              <a:srgbClr val="1A6C87"/>
            </a:solidFill>
            <a:prstDash val="solid"/>
            <a:miter lim="800000"/>
            <a:headEnd type="none" w="sm" len="sm"/>
            <a:tailEnd type="none" w="sm" len="sm"/>
          </a:ln>
        </p:spPr>
      </p:cxnSp>
      <p:sp>
        <p:nvSpPr>
          <p:cNvPr id="461" name="Google Shape;461;p63"/>
          <p:cNvSpPr txBox="1"/>
          <p:nvPr/>
        </p:nvSpPr>
        <p:spPr>
          <a:xfrm>
            <a:off x="808302" y="1476252"/>
            <a:ext cx="10575395" cy="418576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DC52F"/>
              </a:solidFill>
              <a:latin typeface="Open Sans"/>
              <a:ea typeface="Open Sans"/>
              <a:cs typeface="Open Sans"/>
              <a:sym typeface="Open Sans"/>
            </a:endParaRPr>
          </a:p>
          <a:p>
            <a:pPr marL="342900" marR="0" lvl="0" indent="-342900" algn="l" rtl="0">
              <a:lnSpc>
                <a:spcPct val="100000"/>
              </a:lnSpc>
              <a:spcBef>
                <a:spcPts val="0"/>
              </a:spcBef>
              <a:spcAft>
                <a:spcPts val="0"/>
              </a:spcAft>
              <a:buClr>
                <a:srgbClr val="1A6C87"/>
              </a:buClr>
              <a:buSzPts val="2000"/>
              <a:buFont typeface="Arial"/>
              <a:buChar char="•"/>
            </a:pPr>
            <a:r>
              <a:rPr lang="en-US" sz="2000" b="1" i="0" u="none" strike="noStrike" cap="none">
                <a:solidFill>
                  <a:srgbClr val="1A6C87"/>
                </a:solidFill>
                <a:latin typeface="Open Sans"/>
                <a:ea typeface="Open Sans"/>
                <a:cs typeface="Open Sans"/>
                <a:sym typeface="Open Sans"/>
              </a:rPr>
              <a:t>Ressources pour les enseignants pour soutenir la formation continue d</a:t>
            </a:r>
            <a:r>
              <a:rPr lang="en-US" sz="2000" b="0" i="0" u="none" strike="noStrike" cap="none">
                <a:solidFill>
                  <a:srgbClr val="1A6C87"/>
                </a:solidFill>
                <a:latin typeface="Open Sans"/>
                <a:ea typeface="Open Sans"/>
                <a:cs typeface="Open Sans"/>
                <a:sym typeface="Open Sans"/>
              </a:rPr>
              <a:t>es éducateurs dans des contextes de déplacement</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Calibri"/>
                <a:ea typeface="Calibri"/>
                <a:cs typeface="Calibri"/>
                <a:sym typeface="Calibri"/>
              </a:rPr>
              <a:t>Partagées en tant que ressources éducatives ouvertes (REL) en 3 langues: arabe, anglais et français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Calibri"/>
                <a:ea typeface="Calibri"/>
                <a:cs typeface="Calibri"/>
                <a:sym typeface="Calibri"/>
              </a:rPr>
              <a:t>Sous divers formats</a:t>
            </a:r>
            <a:endParaRPr sz="2000" b="0" i="0" u="none" strike="noStrike" cap="none">
              <a:solidFill>
                <a:srgbClr val="1A6C87"/>
              </a:solidFill>
              <a:latin typeface="Open Sans"/>
              <a:ea typeface="Open Sans"/>
              <a:cs typeface="Open Sans"/>
              <a:sym typeface="Open Sans"/>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Calibri"/>
                <a:ea typeface="Calibri"/>
                <a:cs typeface="Calibri"/>
                <a:sym typeface="Calibri"/>
              </a:rPr>
              <a:t>Concentrées sur des approches pédagogiques holistiques centrées sur l'apprenant :</a:t>
            </a:r>
            <a:endParaRPr sz="2000" b="0" i="0" u="none" strike="noStrike" cap="none">
              <a:solidFill>
                <a:srgbClr val="1A6C87"/>
              </a:solidFill>
              <a:latin typeface="Calibri"/>
              <a:ea typeface="Calibri"/>
              <a:cs typeface="Calibri"/>
              <a:sym typeface="Calibri"/>
            </a:endParaRPr>
          </a:p>
          <a:p>
            <a:pPr marL="457200" marR="0" lvl="1" indent="0" algn="l" rtl="0">
              <a:lnSpc>
                <a:spcPct val="100000"/>
              </a:lnSpc>
              <a:spcBef>
                <a:spcPts val="0"/>
              </a:spcBef>
              <a:spcAft>
                <a:spcPts val="0"/>
              </a:spcAft>
              <a:buClr>
                <a:srgbClr val="000000"/>
              </a:buClr>
              <a:buSzPts val="2000"/>
              <a:buFont typeface="Arial"/>
              <a:buNone/>
            </a:pPr>
            <a:endParaRPr sz="2000" b="0" i="0" u="none" strike="noStrike" cap="none">
              <a:solidFill>
                <a:srgbClr val="1A6C87"/>
              </a:solidFill>
              <a:latin typeface="Open Sans"/>
              <a:ea typeface="Open Sans"/>
              <a:cs typeface="Open Sans"/>
              <a:sym typeface="Open Sans"/>
            </a:endParaRPr>
          </a:p>
          <a:p>
            <a:pPr marL="457200" marR="0" lvl="1" indent="0" algn="l" rtl="0">
              <a:lnSpc>
                <a:spcPct val="100000"/>
              </a:lnSpc>
              <a:spcBef>
                <a:spcPts val="0"/>
              </a:spcBef>
              <a:spcAft>
                <a:spcPts val="0"/>
              </a:spcAft>
              <a:buClr>
                <a:srgbClr val="000000"/>
              </a:buClr>
              <a:buSzPts val="2000"/>
              <a:buFont typeface="Arial"/>
              <a:buNone/>
            </a:pPr>
            <a:endParaRPr sz="2000" b="0" i="0" u="none" strike="noStrike" cap="none">
              <a:solidFill>
                <a:srgbClr val="1A6C87"/>
              </a:solidFill>
              <a:latin typeface="Open Sans"/>
              <a:ea typeface="Open Sans"/>
              <a:cs typeface="Open Sans"/>
              <a:sym typeface="Open Sans"/>
            </a:endParaRPr>
          </a:p>
          <a:p>
            <a:pPr marL="457200" marR="0" lvl="1" indent="0" algn="l" rtl="0">
              <a:lnSpc>
                <a:spcPct val="100000"/>
              </a:lnSpc>
              <a:spcBef>
                <a:spcPts val="0"/>
              </a:spcBef>
              <a:spcAft>
                <a:spcPts val="0"/>
              </a:spcAft>
              <a:buClr>
                <a:srgbClr val="000000"/>
              </a:buClr>
              <a:buSzPts val="2000"/>
              <a:buFont typeface="Arial"/>
              <a:buNone/>
            </a:pPr>
            <a:endParaRPr sz="2000" b="0" i="0" u="none" strike="noStrike" cap="none">
              <a:solidFill>
                <a:srgbClr val="1A6C87"/>
              </a:solidFill>
              <a:latin typeface="Open Sans"/>
              <a:ea typeface="Open Sans"/>
              <a:cs typeface="Open Sans"/>
              <a:sym typeface="Open Sans"/>
            </a:endParaRPr>
          </a:p>
          <a:p>
            <a:pPr marL="457200" marR="0" lvl="1" indent="0" algn="l" rtl="0">
              <a:lnSpc>
                <a:spcPct val="100000"/>
              </a:lnSpc>
              <a:spcBef>
                <a:spcPts val="0"/>
              </a:spcBef>
              <a:spcAft>
                <a:spcPts val="0"/>
              </a:spcAft>
              <a:buClr>
                <a:srgbClr val="000000"/>
              </a:buClr>
              <a:buSzPts val="1000"/>
              <a:buFont typeface="Arial"/>
              <a:buNone/>
            </a:pPr>
            <a:endParaRPr sz="1000" b="0" i="0" u="none" strike="noStrike" cap="none">
              <a:solidFill>
                <a:srgbClr val="1A6C87"/>
              </a:solidFill>
              <a:latin typeface="Open Sans"/>
              <a:ea typeface="Open Sans"/>
              <a:cs typeface="Open Sans"/>
              <a:sym typeface="Open Sans"/>
            </a:endParaRPr>
          </a:p>
          <a:p>
            <a:pPr marL="354013" marR="0" lvl="1" indent="-354013" algn="l" rtl="0">
              <a:lnSpc>
                <a:spcPct val="100000"/>
              </a:lnSpc>
              <a:spcBef>
                <a:spcPts val="0"/>
              </a:spcBef>
              <a:spcAft>
                <a:spcPts val="0"/>
              </a:spcAft>
              <a:buClr>
                <a:srgbClr val="1A6C87"/>
              </a:buClr>
              <a:buSzPts val="2000"/>
              <a:buFont typeface="Arial"/>
              <a:buChar char="•"/>
            </a:pPr>
            <a:r>
              <a:rPr lang="en-US" sz="2000" b="1" i="0" u="none" strike="noStrike" cap="none">
                <a:solidFill>
                  <a:srgbClr val="1A6C87"/>
                </a:solidFill>
                <a:latin typeface="Open Sans"/>
                <a:ea typeface="Open Sans"/>
                <a:cs typeface="Open Sans"/>
                <a:sym typeface="Open Sans"/>
              </a:rPr>
              <a:t>Communautés de pratique </a:t>
            </a:r>
            <a:r>
              <a:rPr lang="en-US" sz="2000" b="0" i="0" u="none" strike="noStrike" cap="none">
                <a:solidFill>
                  <a:srgbClr val="1A6C87"/>
                </a:solidFill>
                <a:latin typeface="Calibri"/>
                <a:ea typeface="Calibri"/>
                <a:cs typeface="Calibri"/>
                <a:sym typeface="Calibri"/>
              </a:rPr>
              <a:t>qui soutiennent l’apprentissage et le développement du leadership des enseignants et des autres acteurs de l’éducation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p:txBody>
      </p:sp>
      <p:pic>
        <p:nvPicPr>
          <p:cNvPr id="462" name="Google Shape;462;p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69295" y="5836986"/>
            <a:ext cx="1810551" cy="627080"/>
          </a:xfrm>
          <a:prstGeom prst="rect">
            <a:avLst/>
          </a:prstGeom>
          <a:noFill/>
          <a:ln>
            <a:noFill/>
          </a:ln>
        </p:spPr>
      </p:pic>
      <p:pic>
        <p:nvPicPr>
          <p:cNvPr id="463" name="Google Shape;463;p6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79846" y="5840132"/>
            <a:ext cx="1403851" cy="623934"/>
          </a:xfrm>
          <a:prstGeom prst="rect">
            <a:avLst/>
          </a:prstGeom>
          <a:noFill/>
          <a:ln>
            <a:noFill/>
          </a:ln>
        </p:spPr>
      </p:pic>
      <p:graphicFrame>
        <p:nvGraphicFramePr>
          <p:cNvPr id="464" name="Google Shape;464;p63"/>
          <p:cNvGraphicFramePr/>
          <p:nvPr/>
        </p:nvGraphicFramePr>
        <p:xfrm>
          <a:off x="2073366" y="3709250"/>
          <a:ext cx="7906500" cy="741700"/>
        </p:xfrm>
        <a:graphic>
          <a:graphicData uri="http://schemas.openxmlformats.org/drawingml/2006/table">
            <a:tbl>
              <a:tblPr firstRow="1" bandRow="1">
                <a:noFill/>
                <a:tableStyleId>{1F739578-4202-4923-8465-76CFE5FB3A7C}</a:tableStyleId>
              </a:tblPr>
              <a:tblGrid>
                <a:gridCol w="3953250">
                  <a:extLst>
                    <a:ext uri="{9D8B030D-6E8A-4147-A177-3AD203B41FA5}">
                      <a16:colId xmlns:a16="http://schemas.microsoft.com/office/drawing/2014/main" val="20000"/>
                    </a:ext>
                  </a:extLst>
                </a:gridCol>
                <a:gridCol w="395325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Intégration de ASE / PSS dans les cours</a:t>
                      </a:r>
                      <a:endParaRPr sz="1400" u="none" strike="noStrike" cap="none"/>
                    </a:p>
                  </a:txBody>
                  <a:tcPr marL="91450" marR="91450" marT="45725" marB="45725">
                    <a:gradFill>
                      <a:gsLst>
                        <a:gs pos="0">
                          <a:srgbClr val="FFE282"/>
                        </a:gs>
                        <a:gs pos="50000">
                          <a:srgbClr val="FFEAB3"/>
                        </a:gs>
                        <a:gs pos="100000">
                          <a:srgbClr val="FFF4DA"/>
                        </a:gs>
                      </a:gsLst>
                      <a:lin ang="2700000" scaled="0"/>
                    </a:gra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Pédagogie basée sur les atouts </a:t>
                      </a:r>
                      <a:endParaRPr sz="1800" b="0" i="0" u="none" strike="noStrike" cap="none">
                        <a:solidFill>
                          <a:schemeClr val="dk1"/>
                        </a:solidFill>
                        <a:latin typeface="Calibri"/>
                        <a:ea typeface="Calibri"/>
                        <a:cs typeface="Calibri"/>
                        <a:sym typeface="Calibri"/>
                      </a:endParaRPr>
                    </a:p>
                  </a:txBody>
                  <a:tcPr marL="91450" marR="91450" marT="45725" marB="45725">
                    <a:gradFill>
                      <a:gsLst>
                        <a:gs pos="0">
                          <a:srgbClr val="FFE282"/>
                        </a:gs>
                        <a:gs pos="50000">
                          <a:srgbClr val="FFEAB3"/>
                        </a:gs>
                        <a:gs pos="100000">
                          <a:srgbClr val="FFF4DA"/>
                        </a:gs>
                      </a:gsLst>
                      <a:lin ang="2700000" scaled="0"/>
                    </a:gra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Apprentissage par projet</a:t>
                      </a:r>
                      <a:endParaRPr sz="1400" u="none" strike="noStrike" cap="none"/>
                    </a:p>
                  </a:txBody>
                  <a:tcPr marL="91450" marR="91450" marT="45725" marB="45725">
                    <a:gradFill>
                      <a:gsLst>
                        <a:gs pos="0">
                          <a:srgbClr val="FFE282"/>
                        </a:gs>
                        <a:gs pos="50000">
                          <a:srgbClr val="FFEAB3"/>
                        </a:gs>
                        <a:gs pos="100000">
                          <a:srgbClr val="FFF4DA"/>
                        </a:gs>
                      </a:gsLst>
                      <a:path path="circle">
                        <a:fillToRect l="100000" t="100000"/>
                      </a:path>
                      <a:tileRect r="-100000" b="-100000"/>
                    </a:gra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Instruction différenciée</a:t>
                      </a:r>
                      <a:endParaRPr sz="1400" u="none" strike="noStrike" cap="none"/>
                    </a:p>
                  </a:txBody>
                  <a:tcPr marL="91450" marR="91450" marT="45725" marB="45725">
                    <a:gradFill>
                      <a:gsLst>
                        <a:gs pos="0">
                          <a:srgbClr val="FFE282"/>
                        </a:gs>
                        <a:gs pos="50000">
                          <a:srgbClr val="FFEAB3"/>
                        </a:gs>
                        <a:gs pos="100000">
                          <a:srgbClr val="FFF4DA"/>
                        </a:gs>
                      </a:gsLst>
                      <a:path path="circle">
                        <a:fillToRect l="100000" t="100000"/>
                      </a:path>
                      <a:tileRect r="-100000" b="-100000"/>
                    </a:gradFill>
                  </a:tcPr>
                </a:tc>
                <a:extLst>
                  <a:ext uri="{0D108BD9-81ED-4DB2-BD59-A6C34878D82A}">
                    <a16:rowId xmlns:a16="http://schemas.microsoft.com/office/drawing/2014/main" val="10001"/>
                  </a:ext>
                </a:extLst>
              </a:tr>
            </a:tbl>
          </a:graphicData>
        </a:graphic>
      </p:graphicFrame>
      <p:sp>
        <p:nvSpPr>
          <p:cNvPr id="465" name="Google Shape;465;p63"/>
          <p:cNvSpPr/>
          <p:nvPr/>
        </p:nvSpPr>
        <p:spPr>
          <a:xfrm>
            <a:off x="0" y="13156"/>
            <a:ext cx="65" cy="430887"/>
          </a:xfrm>
          <a:prstGeom prst="rect">
            <a:avLst/>
          </a:prstGeom>
          <a:solidFill>
            <a:srgbClr val="F8F9F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02124"/>
              </a:buClr>
              <a:buSzPts val="1000"/>
              <a:buFont typeface="Roboto"/>
              <a:buNone/>
            </a:pPr>
            <a:br>
              <a:rPr lang="en-US" sz="1000" b="0" i="0" u="none" strike="noStrike" cap="none">
                <a:solidFill>
                  <a:srgbClr val="202124"/>
                </a:solidFill>
                <a:latin typeface="Roboto"/>
                <a:ea typeface="Roboto"/>
                <a:cs typeface="Roboto"/>
                <a:sym typeface="Roboto"/>
              </a:rPr>
            </a:br>
            <a:endParaRPr sz="1800" b="0" i="0" u="none" strike="noStrike" cap="none">
              <a:solidFill>
                <a:schemeClr val="dk1"/>
              </a:solidFill>
              <a:latin typeface="arial"/>
              <a:ea typeface="arial"/>
              <a:cs typeface="arial"/>
              <a:sym typeface="arial"/>
            </a:endParaRPr>
          </a:p>
        </p:txBody>
      </p:sp>
      <p:sp>
        <p:nvSpPr>
          <p:cNvPr id="466" name="Google Shape;466;p63"/>
          <p:cNvSpPr/>
          <p:nvPr/>
        </p:nvSpPr>
        <p:spPr>
          <a:xfrm>
            <a:off x="152400" y="165556"/>
            <a:ext cx="65" cy="430887"/>
          </a:xfrm>
          <a:prstGeom prst="rect">
            <a:avLst/>
          </a:prstGeom>
          <a:solidFill>
            <a:srgbClr val="F8F9F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02124"/>
              </a:buClr>
              <a:buSzPts val="1000"/>
              <a:buFont typeface="Roboto"/>
              <a:buNone/>
            </a:pPr>
            <a:br>
              <a:rPr lang="en-US" sz="1000" b="0" i="0" u="none" strike="noStrike" cap="none">
                <a:solidFill>
                  <a:srgbClr val="202124"/>
                </a:solidFill>
                <a:latin typeface="Roboto"/>
                <a:ea typeface="Roboto"/>
                <a:cs typeface="Roboto"/>
                <a:sym typeface="Roboto"/>
              </a:rPr>
            </a:br>
            <a:endParaRPr sz="1800" b="0" i="0" u="none" strike="noStrike" cap="none">
              <a:solidFill>
                <a:schemeClr val="dk1"/>
              </a:solidFill>
              <a:latin typeface="arial"/>
              <a:ea typeface="arial"/>
              <a:cs typeface="arial"/>
              <a:sym typeface="arial"/>
            </a:endParaRPr>
          </a:p>
        </p:txBody>
      </p:sp>
      <p:sp>
        <p:nvSpPr>
          <p:cNvPr id="2" name="Segnaposto numero diapositiva 1">
            <a:extLst>
              <a:ext uri="{FF2B5EF4-FFF2-40B4-BE49-F238E27FC236}">
                <a16:creationId xmlns:a16="http://schemas.microsoft.com/office/drawing/2014/main" id="{FD45569B-8F8D-BD40-8DAD-34587688CD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4"/>
          <p:cNvSpPr txBox="1"/>
          <p:nvPr/>
        </p:nvSpPr>
        <p:spPr>
          <a:xfrm>
            <a:off x="728132" y="528205"/>
            <a:ext cx="1073573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95C966"/>
                </a:solidFill>
                <a:latin typeface="Open Sans"/>
                <a:ea typeface="Open Sans"/>
                <a:cs typeface="Open Sans"/>
                <a:sym typeface="Open Sans"/>
              </a:rPr>
              <a:t>Calendrier initial du projet</a:t>
            </a:r>
            <a:endParaRPr sz="4000" b="1" i="0" u="none" strike="noStrike" cap="none">
              <a:solidFill>
                <a:srgbClr val="95C966"/>
              </a:solidFill>
              <a:latin typeface="Open Sans"/>
              <a:ea typeface="Open Sans"/>
              <a:cs typeface="Open Sans"/>
              <a:sym typeface="Open Sans"/>
            </a:endParaRPr>
          </a:p>
        </p:txBody>
      </p:sp>
      <p:cxnSp>
        <p:nvCxnSpPr>
          <p:cNvPr id="473" name="Google Shape;473;p64"/>
          <p:cNvCxnSpPr/>
          <p:nvPr/>
        </p:nvCxnSpPr>
        <p:spPr>
          <a:xfrm>
            <a:off x="808302" y="1422192"/>
            <a:ext cx="10575395" cy="0"/>
          </a:xfrm>
          <a:prstGeom prst="straightConnector1">
            <a:avLst/>
          </a:prstGeom>
          <a:noFill/>
          <a:ln w="12700" cap="flat" cmpd="sng">
            <a:solidFill>
              <a:srgbClr val="1A6C87"/>
            </a:solidFill>
            <a:prstDash val="solid"/>
            <a:miter lim="800000"/>
            <a:headEnd type="none" w="sm" len="sm"/>
            <a:tailEnd type="none" w="sm" len="sm"/>
          </a:ln>
        </p:spPr>
      </p:cxnSp>
      <p:sp>
        <p:nvSpPr>
          <p:cNvPr id="474" name="Google Shape;474;p64"/>
          <p:cNvSpPr txBox="1"/>
          <p:nvPr/>
        </p:nvSpPr>
        <p:spPr>
          <a:xfrm>
            <a:off x="6333893" y="1843950"/>
            <a:ext cx="5049804" cy="3477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1A6C87"/>
                </a:solidFill>
                <a:latin typeface="Calibri"/>
                <a:ea typeface="Calibri"/>
                <a:cs typeface="Calibri"/>
                <a:sym typeface="Calibri"/>
              </a:rPr>
              <a:t>Le projet est orienté par le </a:t>
            </a:r>
            <a:r>
              <a:rPr lang="en-US" sz="2000" b="1" i="0" u="none" strike="noStrike" cap="none">
                <a:solidFill>
                  <a:srgbClr val="FDC52F"/>
                </a:solidFill>
                <a:latin typeface="Calibri"/>
                <a:ea typeface="Calibri"/>
                <a:cs typeface="Calibri"/>
                <a:sym typeface="Calibri"/>
              </a:rPr>
              <a:t>processus</a:t>
            </a:r>
            <a:r>
              <a:rPr lang="en-US" sz="2000" b="0" i="0" u="none" strike="noStrike" cap="none">
                <a:solidFill>
                  <a:schemeClr val="dk1"/>
                </a:solidFill>
                <a:latin typeface="Calibri"/>
                <a:ea typeface="Calibri"/>
                <a:cs typeface="Calibri"/>
                <a:sym typeface="Calibri"/>
              </a:rPr>
              <a:t> </a:t>
            </a:r>
            <a:r>
              <a:rPr lang="en-US" sz="2000" b="0" i="0" u="none" strike="noStrike" cap="none">
                <a:solidFill>
                  <a:srgbClr val="1A6C87"/>
                </a:solidFill>
                <a:latin typeface="Calibri"/>
                <a:ea typeface="Calibri"/>
                <a:cs typeface="Calibri"/>
                <a:sym typeface="Calibri"/>
              </a:rPr>
              <a:t>tout en étant axé sur le produit (livrables et résultats) </a:t>
            </a:r>
            <a:endParaRPr sz="2000" b="0" i="0" u="none" strike="noStrike" cap="none">
              <a:solidFill>
                <a:srgbClr val="1A6C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1A6C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1A6C87"/>
                </a:solidFill>
                <a:latin typeface="Calibri"/>
                <a:ea typeface="Calibri"/>
                <a:cs typeface="Calibri"/>
                <a:sym typeface="Calibri"/>
              </a:rPr>
              <a:t>Le calendrier est un ensemble flexible de repères qui sont ajustés en fonction de la dynamique locale, de la capacité de l'équipe et de l'évolution des priorités.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1A6C87"/>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1A6C87"/>
                </a:solidFill>
                <a:latin typeface="Calibri"/>
                <a:ea typeface="Calibri"/>
                <a:cs typeface="Calibri"/>
                <a:sym typeface="Calibri"/>
              </a:rPr>
              <a:t>Des cycles d'environ 6 mois, de janvier à juin 2021; juillet-décembre 2021; et janvier-juin 2022.</a:t>
            </a:r>
            <a:endParaRPr sz="2000" b="0" i="0" u="none" strike="noStrike" cap="none">
              <a:solidFill>
                <a:srgbClr val="1A6C87"/>
              </a:solidFill>
              <a:latin typeface="Open Sans"/>
              <a:ea typeface="Open Sans"/>
              <a:cs typeface="Open Sans"/>
              <a:sym typeface="Open Sans"/>
            </a:endParaRPr>
          </a:p>
        </p:txBody>
      </p:sp>
      <p:pic>
        <p:nvPicPr>
          <p:cNvPr id="475" name="Google Shape;475;p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16583" y="5831887"/>
            <a:ext cx="1810551" cy="627080"/>
          </a:xfrm>
          <a:prstGeom prst="rect">
            <a:avLst/>
          </a:prstGeom>
          <a:noFill/>
          <a:ln>
            <a:noFill/>
          </a:ln>
        </p:spPr>
      </p:pic>
      <p:pic>
        <p:nvPicPr>
          <p:cNvPr id="476" name="Google Shape;476;p6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79846" y="5821085"/>
            <a:ext cx="1403851" cy="623934"/>
          </a:xfrm>
          <a:prstGeom prst="rect">
            <a:avLst/>
          </a:prstGeom>
          <a:noFill/>
          <a:ln>
            <a:noFill/>
          </a:ln>
        </p:spPr>
      </p:pic>
      <p:pic>
        <p:nvPicPr>
          <p:cNvPr id="477" name="Google Shape;477;p64"/>
          <p:cNvPicPr preferRelativeResize="0"/>
          <p:nvPr/>
        </p:nvPicPr>
        <p:blipFill rotWithShape="1">
          <a:blip r:embed="rId5">
            <a:alphaModFix/>
          </a:blip>
          <a:srcRect/>
          <a:stretch/>
        </p:blipFill>
        <p:spPr>
          <a:xfrm>
            <a:off x="1041725" y="1539152"/>
            <a:ext cx="4825675" cy="4778248"/>
          </a:xfrm>
          <a:prstGeom prst="rect">
            <a:avLst/>
          </a:prstGeom>
          <a:noFill/>
          <a:ln>
            <a:noFill/>
          </a:ln>
        </p:spPr>
      </p:pic>
      <p:sp>
        <p:nvSpPr>
          <p:cNvPr id="2" name="Segnaposto numero diapositiva 1">
            <a:extLst>
              <a:ext uri="{FF2B5EF4-FFF2-40B4-BE49-F238E27FC236}">
                <a16:creationId xmlns:a16="http://schemas.microsoft.com/office/drawing/2014/main" id="{46915419-C352-0D4C-BD38-CB328B52A4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5"/>
          <p:cNvSpPr txBox="1"/>
          <p:nvPr/>
        </p:nvSpPr>
        <p:spPr>
          <a:xfrm>
            <a:off x="269823" y="277774"/>
            <a:ext cx="11922177" cy="12618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800"/>
              <a:buFont typeface="Arial"/>
              <a:buNone/>
            </a:pPr>
            <a:r>
              <a:rPr lang="en-US" sz="3800" b="1" i="0" u="none" strike="noStrike" cap="none">
                <a:solidFill>
                  <a:srgbClr val="95C966"/>
                </a:solidFill>
                <a:latin typeface="Open Sans"/>
                <a:ea typeface="Open Sans"/>
                <a:cs typeface="Open Sans"/>
                <a:sym typeface="Open Sans"/>
              </a:rPr>
              <a:t>Qu’est-ce que l’apprentissage holistique de qualité (AHQ)? </a:t>
            </a:r>
            <a:endParaRPr sz="1400" b="0" i="0" u="none" strike="noStrike" cap="none">
              <a:solidFill>
                <a:srgbClr val="000000"/>
              </a:solidFill>
              <a:latin typeface="Arial"/>
              <a:ea typeface="Arial"/>
              <a:cs typeface="Arial"/>
              <a:sym typeface="Arial"/>
            </a:endParaRPr>
          </a:p>
        </p:txBody>
      </p:sp>
      <p:cxnSp>
        <p:nvCxnSpPr>
          <p:cNvPr id="484" name="Google Shape;484;p65"/>
          <p:cNvCxnSpPr/>
          <p:nvPr/>
        </p:nvCxnSpPr>
        <p:spPr>
          <a:xfrm>
            <a:off x="808302" y="1422192"/>
            <a:ext cx="10575395" cy="0"/>
          </a:xfrm>
          <a:prstGeom prst="straightConnector1">
            <a:avLst/>
          </a:prstGeom>
          <a:noFill/>
          <a:ln w="12700" cap="flat" cmpd="sng">
            <a:solidFill>
              <a:srgbClr val="1583AA"/>
            </a:solidFill>
            <a:prstDash val="solid"/>
            <a:miter lim="800000"/>
            <a:headEnd type="none" w="sm" len="sm"/>
            <a:tailEnd type="none" w="sm" len="sm"/>
          </a:ln>
        </p:spPr>
      </p:cxnSp>
      <p:sp>
        <p:nvSpPr>
          <p:cNvPr id="485" name="Google Shape;485;p65"/>
          <p:cNvSpPr txBox="1"/>
          <p:nvPr/>
        </p:nvSpPr>
        <p:spPr>
          <a:xfrm>
            <a:off x="808300" y="3986965"/>
            <a:ext cx="10826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6" name="Google Shape;486;p6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04167" y="6161465"/>
            <a:ext cx="1810551" cy="627080"/>
          </a:xfrm>
          <a:prstGeom prst="rect">
            <a:avLst/>
          </a:prstGeom>
          <a:noFill/>
          <a:ln>
            <a:noFill/>
          </a:ln>
        </p:spPr>
      </p:pic>
      <p:pic>
        <p:nvPicPr>
          <p:cNvPr id="487" name="Google Shape;487;p6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681769" y="6161465"/>
            <a:ext cx="1403851" cy="623934"/>
          </a:xfrm>
          <a:prstGeom prst="rect">
            <a:avLst/>
          </a:prstGeom>
          <a:noFill/>
          <a:ln>
            <a:noFill/>
          </a:ln>
        </p:spPr>
      </p:pic>
      <p:sp>
        <p:nvSpPr>
          <p:cNvPr id="488" name="Google Shape;488;p65"/>
          <p:cNvSpPr txBox="1"/>
          <p:nvPr/>
        </p:nvSpPr>
        <p:spPr>
          <a:xfrm>
            <a:off x="808300" y="1601212"/>
            <a:ext cx="10575300" cy="237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D9C1B"/>
                </a:solidFill>
                <a:latin typeface="Open Sans"/>
                <a:ea typeface="Open Sans"/>
                <a:cs typeface="Open Sans"/>
                <a:sym typeface="Open Sans"/>
              </a:rPr>
              <a:t>Quelques idées préliminaires :</a:t>
            </a:r>
            <a:endParaRPr sz="1200" b="0" i="0" u="none" strike="noStrike" cap="none">
              <a:solidFill>
                <a:srgbClr val="1A6C87"/>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1A6C87"/>
                </a:solidFill>
                <a:latin typeface="Open Sans"/>
                <a:ea typeface="Open Sans"/>
                <a:cs typeface="Open Sans"/>
                <a:sym typeface="Open Sans"/>
              </a:rPr>
              <a:t>Un apprentissage qui intègre les multiples dimensions de tout l’enfant ou l’apprenant. Un apprentissage qui inclut le développement cognitive, l’apprentissage scolaire, le développement du caractère et de l’identité, l’apprentissage social et émotionnel, le bien-être physique et la santé mentale.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1A6C87"/>
                </a:solidFill>
                <a:latin typeface="Open Sans"/>
                <a:ea typeface="Open Sans"/>
                <a:cs typeface="Open Sans"/>
                <a:sym typeface="Open Sans"/>
              </a:rPr>
              <a:t>C’est un apprentissage soutenu par des systèmes inclusifs, équitables et durables et par des éducateurs aimables, informés, qualifiés et continuellement formés. </a:t>
            </a:r>
            <a:endParaRPr sz="2000" b="0" i="0" u="none" strike="noStrike" cap="none">
              <a:solidFill>
                <a:srgbClr val="1A6C87"/>
              </a:solidFill>
              <a:latin typeface="Open Sans"/>
              <a:ea typeface="Open Sans"/>
              <a:cs typeface="Open Sans"/>
              <a:sym typeface="Open Sans"/>
            </a:endParaRPr>
          </a:p>
        </p:txBody>
      </p:sp>
      <p:sp>
        <p:nvSpPr>
          <p:cNvPr id="2" name="Segnaposto numero diapositiva 1">
            <a:extLst>
              <a:ext uri="{FF2B5EF4-FFF2-40B4-BE49-F238E27FC236}">
                <a16:creationId xmlns:a16="http://schemas.microsoft.com/office/drawing/2014/main" id="{973D9855-7147-8D4E-9D24-7C02708CF4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6"/>
          <p:cNvSpPr txBox="1">
            <a:spLocks noGrp="1"/>
          </p:cNvSpPr>
          <p:nvPr>
            <p:ph type="title"/>
          </p:nvPr>
        </p:nvSpPr>
        <p:spPr>
          <a:xfrm>
            <a:off x="850595" y="365125"/>
            <a:ext cx="10515600" cy="1325563"/>
          </a:xfrm>
          <a:prstGeom prst="rect">
            <a:avLst/>
          </a:prstGeom>
          <a:noFill/>
          <a:ln>
            <a:noFill/>
          </a:ln>
        </p:spPr>
        <p:txBody>
          <a:bodyPr spcFirstLastPara="1" wrap="square" lIns="91425" tIns="45700" rIns="91425" bIns="45700" anchor="ctr" anchorCtr="0">
            <a:normAutofit/>
          </a:bodyPr>
          <a:lstStyle/>
          <a:p>
            <a:pPr marL="0" lvl="1" indent="0" algn="l" rtl="0">
              <a:lnSpc>
                <a:spcPct val="90000"/>
              </a:lnSpc>
              <a:spcBef>
                <a:spcPts val="0"/>
              </a:spcBef>
              <a:spcAft>
                <a:spcPts val="0"/>
              </a:spcAft>
              <a:buSzPts val="1400"/>
              <a:buNone/>
            </a:pPr>
            <a:r>
              <a:rPr lang="en-US" sz="3600" b="1">
                <a:solidFill>
                  <a:srgbClr val="94C865"/>
                </a:solidFill>
                <a:latin typeface="Open Sans"/>
                <a:ea typeface="Open Sans"/>
                <a:cs typeface="Open Sans"/>
                <a:sym typeface="Open Sans"/>
              </a:rPr>
              <a:t>Les enseignants sont au cœur du projet</a:t>
            </a:r>
            <a:endParaRPr sz="3600" b="1">
              <a:solidFill>
                <a:srgbClr val="94C865"/>
              </a:solidFill>
            </a:endParaRPr>
          </a:p>
        </p:txBody>
      </p:sp>
      <p:sp>
        <p:nvSpPr>
          <p:cNvPr id="494" name="Google Shape;494;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A6C87"/>
              </a:buClr>
              <a:buSzPts val="2800"/>
              <a:buNone/>
            </a:pPr>
            <a:r>
              <a:rPr lang="en-US">
                <a:solidFill>
                  <a:srgbClr val="1A6C87"/>
                </a:solidFill>
              </a:rPr>
              <a:t>Que proposez-vous pour rentrer en contact avec des enseignants ?</a:t>
            </a:r>
            <a:endParaRPr/>
          </a:p>
          <a:p>
            <a:pPr marL="538163" lvl="0" indent="-228600" algn="l" rtl="0">
              <a:lnSpc>
                <a:spcPct val="90000"/>
              </a:lnSpc>
              <a:spcBef>
                <a:spcPts val="1000"/>
              </a:spcBef>
              <a:spcAft>
                <a:spcPts val="0"/>
              </a:spcAft>
              <a:buClr>
                <a:srgbClr val="1A6C87"/>
              </a:buClr>
              <a:buSzPts val="2800"/>
              <a:buChar char="•"/>
            </a:pPr>
            <a:r>
              <a:rPr lang="en-US">
                <a:solidFill>
                  <a:srgbClr val="1A6C87"/>
                </a:solidFill>
              </a:rPr>
              <a:t>Avant la pandémie </a:t>
            </a:r>
            <a:endParaRPr/>
          </a:p>
          <a:p>
            <a:pPr marL="538163" lvl="0" indent="-228600" algn="l" rtl="0">
              <a:lnSpc>
                <a:spcPct val="90000"/>
              </a:lnSpc>
              <a:spcBef>
                <a:spcPts val="1000"/>
              </a:spcBef>
              <a:spcAft>
                <a:spcPts val="0"/>
              </a:spcAft>
              <a:buClr>
                <a:srgbClr val="1A6C87"/>
              </a:buClr>
              <a:buSzPts val="2800"/>
              <a:buChar char="•"/>
            </a:pPr>
            <a:r>
              <a:rPr lang="en-US">
                <a:solidFill>
                  <a:srgbClr val="1A6C87"/>
                </a:solidFill>
              </a:rPr>
              <a:t>Pendant la pandémie </a:t>
            </a:r>
            <a:endParaRPr/>
          </a:p>
          <a:p>
            <a:pPr marL="538163" lvl="0" indent="-50800" algn="l" rtl="0">
              <a:lnSpc>
                <a:spcPct val="90000"/>
              </a:lnSpc>
              <a:spcBef>
                <a:spcPts val="1000"/>
              </a:spcBef>
              <a:spcAft>
                <a:spcPts val="0"/>
              </a:spcAft>
              <a:buClr>
                <a:schemeClr val="dk1"/>
              </a:buClr>
              <a:buSzPts val="2800"/>
              <a:buNone/>
            </a:pPr>
            <a:endParaRPr>
              <a:solidFill>
                <a:srgbClr val="1A6C87"/>
              </a:solidFill>
            </a:endParaRPr>
          </a:p>
          <a:p>
            <a:pPr marL="85725" lvl="0" indent="0" algn="l" rtl="0">
              <a:lnSpc>
                <a:spcPct val="90000"/>
              </a:lnSpc>
              <a:spcBef>
                <a:spcPts val="1000"/>
              </a:spcBef>
              <a:spcAft>
                <a:spcPts val="0"/>
              </a:spcAft>
              <a:buClr>
                <a:srgbClr val="1A6C87"/>
              </a:buClr>
              <a:buSzPts val="2800"/>
              <a:buNone/>
            </a:pPr>
            <a:r>
              <a:rPr lang="en-US">
                <a:solidFill>
                  <a:srgbClr val="1A6C87"/>
                </a:solidFill>
              </a:rPr>
              <a:t>Comment faire pour garder le contact avec les enseignants ?</a:t>
            </a:r>
            <a:endParaRPr>
              <a:solidFill>
                <a:srgbClr val="1A6C87"/>
              </a:solidFill>
            </a:endParaRPr>
          </a:p>
        </p:txBody>
      </p:sp>
      <p:sp>
        <p:nvSpPr>
          <p:cNvPr id="2" name="Segnaposto numero diapositiva 1">
            <a:extLst>
              <a:ext uri="{FF2B5EF4-FFF2-40B4-BE49-F238E27FC236}">
                <a16:creationId xmlns:a16="http://schemas.microsoft.com/office/drawing/2014/main" id="{8EDDFF67-B116-BA41-A5AC-745CEBF47F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7"/>
          <p:cNvSpPr txBox="1">
            <a:spLocks noGrp="1"/>
          </p:cNvSpPr>
          <p:nvPr>
            <p:ph type="title"/>
          </p:nvPr>
        </p:nvSpPr>
        <p:spPr>
          <a:xfrm>
            <a:off x="850595" y="365125"/>
            <a:ext cx="10515600" cy="1325563"/>
          </a:xfrm>
          <a:prstGeom prst="rect">
            <a:avLst/>
          </a:prstGeom>
          <a:noFill/>
          <a:ln>
            <a:noFill/>
          </a:ln>
        </p:spPr>
        <p:txBody>
          <a:bodyPr spcFirstLastPara="1" wrap="square" lIns="91425" tIns="45700" rIns="91425" bIns="45700" anchor="ctr" anchorCtr="0">
            <a:normAutofit/>
          </a:bodyPr>
          <a:lstStyle/>
          <a:p>
            <a:pPr marL="342900" lvl="1" indent="-342900" algn="l" rtl="0">
              <a:lnSpc>
                <a:spcPct val="100000"/>
              </a:lnSpc>
              <a:spcBef>
                <a:spcPts val="0"/>
              </a:spcBef>
              <a:spcAft>
                <a:spcPts val="0"/>
              </a:spcAft>
              <a:buSzPts val="1400"/>
              <a:buNone/>
            </a:pPr>
            <a:r>
              <a:rPr lang="en-US" sz="3600" b="1">
                <a:solidFill>
                  <a:srgbClr val="94C865"/>
                </a:solidFill>
                <a:latin typeface="Open Sans"/>
                <a:ea typeface="Open Sans"/>
                <a:cs typeface="Open Sans"/>
                <a:sym typeface="Open Sans"/>
              </a:rPr>
              <a:t>Conception itérative et réactive</a:t>
            </a:r>
            <a:endParaRPr/>
          </a:p>
        </p:txBody>
      </p:sp>
      <p:sp>
        <p:nvSpPr>
          <p:cNvPr id="501" name="Google Shape;501;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A6C87"/>
              </a:buClr>
              <a:buSzPts val="2800"/>
              <a:buNone/>
            </a:pPr>
            <a:r>
              <a:rPr lang="en-US">
                <a:solidFill>
                  <a:srgbClr val="1A6C87"/>
                </a:solidFill>
              </a:rPr>
              <a:t>Comment faire ? </a:t>
            </a:r>
            <a:endParaRPr/>
          </a:p>
          <a:p>
            <a:pPr marL="538163" lvl="0" indent="-228600" algn="l" rtl="0">
              <a:lnSpc>
                <a:spcPct val="90000"/>
              </a:lnSpc>
              <a:spcBef>
                <a:spcPts val="1000"/>
              </a:spcBef>
              <a:spcAft>
                <a:spcPts val="0"/>
              </a:spcAft>
              <a:buClr>
                <a:srgbClr val="1A6C87"/>
              </a:buClr>
              <a:buSzPts val="2800"/>
              <a:buChar char="•"/>
            </a:pPr>
            <a:r>
              <a:rPr lang="en-US">
                <a:solidFill>
                  <a:srgbClr val="1A6C87"/>
                </a:solidFill>
              </a:rPr>
              <a:t>Avant la pandémie </a:t>
            </a:r>
            <a:endParaRPr/>
          </a:p>
          <a:p>
            <a:pPr marL="538163" lvl="0" indent="-228600" algn="l" rtl="0">
              <a:lnSpc>
                <a:spcPct val="90000"/>
              </a:lnSpc>
              <a:spcBef>
                <a:spcPts val="1000"/>
              </a:spcBef>
              <a:spcAft>
                <a:spcPts val="0"/>
              </a:spcAft>
              <a:buClr>
                <a:srgbClr val="1A6C87"/>
              </a:buClr>
              <a:buSzPts val="2800"/>
              <a:buChar char="•"/>
            </a:pPr>
            <a:r>
              <a:rPr lang="en-US">
                <a:solidFill>
                  <a:srgbClr val="1A6C87"/>
                </a:solidFill>
              </a:rPr>
              <a:t>Pendant la pandémie </a:t>
            </a:r>
            <a:endParaRPr/>
          </a:p>
          <a:p>
            <a:pPr marL="228600" lvl="0" indent="-228600" algn="l" rtl="0">
              <a:lnSpc>
                <a:spcPct val="90000"/>
              </a:lnSpc>
              <a:spcBef>
                <a:spcPts val="1000"/>
              </a:spcBef>
              <a:spcAft>
                <a:spcPts val="0"/>
              </a:spcAft>
              <a:buClr>
                <a:srgbClr val="1A6C87"/>
              </a:buClr>
              <a:buSzPts val="2800"/>
              <a:buNone/>
            </a:pPr>
            <a:r>
              <a:rPr lang="en-US">
                <a:solidFill>
                  <a:srgbClr val="1A6C87"/>
                </a:solidFill>
              </a:rPr>
              <a:t>Avec quel matériel de formation peut-on commencer ?</a:t>
            </a:r>
            <a:endParaRPr/>
          </a:p>
          <a:p>
            <a:pPr marL="538163" lvl="0" indent="-228598" algn="l" rtl="0">
              <a:lnSpc>
                <a:spcPct val="90000"/>
              </a:lnSpc>
              <a:spcBef>
                <a:spcPts val="1000"/>
              </a:spcBef>
              <a:spcAft>
                <a:spcPts val="0"/>
              </a:spcAft>
              <a:buClr>
                <a:schemeClr val="dk1"/>
              </a:buClr>
              <a:buSzPts val="2800"/>
              <a:buNone/>
            </a:pPr>
            <a:endParaRPr>
              <a:solidFill>
                <a:srgbClr val="1A6C87"/>
              </a:solidFill>
            </a:endParaRPr>
          </a:p>
          <a:p>
            <a:pPr marL="85725" lvl="0" indent="0" algn="l" rtl="0">
              <a:lnSpc>
                <a:spcPct val="90000"/>
              </a:lnSpc>
              <a:spcBef>
                <a:spcPts val="1000"/>
              </a:spcBef>
              <a:spcAft>
                <a:spcPts val="0"/>
              </a:spcAft>
              <a:buClr>
                <a:schemeClr val="dk1"/>
              </a:buClr>
              <a:buSzPts val="2800"/>
              <a:buNone/>
            </a:pPr>
            <a:endParaRPr>
              <a:solidFill>
                <a:srgbClr val="1A6C87"/>
              </a:solidFill>
            </a:endParaRPr>
          </a:p>
        </p:txBody>
      </p:sp>
      <p:sp>
        <p:nvSpPr>
          <p:cNvPr id="2" name="Segnaposto numero diapositiva 1">
            <a:extLst>
              <a:ext uri="{FF2B5EF4-FFF2-40B4-BE49-F238E27FC236}">
                <a16:creationId xmlns:a16="http://schemas.microsoft.com/office/drawing/2014/main" id="{04A3F313-0A8E-8C45-A0C9-85DA1DF282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8"/>
          <p:cNvSpPr txBox="1">
            <a:spLocks noGrp="1"/>
          </p:cNvSpPr>
          <p:nvPr>
            <p:ph type="title"/>
          </p:nvPr>
        </p:nvSpPr>
        <p:spPr>
          <a:xfrm>
            <a:off x="850595" y="365125"/>
            <a:ext cx="10515600" cy="1325563"/>
          </a:xfrm>
          <a:prstGeom prst="rect">
            <a:avLst/>
          </a:prstGeom>
          <a:noFill/>
          <a:ln>
            <a:noFill/>
          </a:ln>
        </p:spPr>
        <p:txBody>
          <a:bodyPr spcFirstLastPara="1" wrap="square" lIns="91425" tIns="45700" rIns="91425" bIns="45700" anchor="ctr" anchorCtr="0">
            <a:normAutofit/>
          </a:bodyPr>
          <a:lstStyle/>
          <a:p>
            <a:pPr marL="342900" lvl="1" indent="-342900" algn="l" rtl="0">
              <a:lnSpc>
                <a:spcPct val="100000"/>
              </a:lnSpc>
              <a:spcBef>
                <a:spcPts val="0"/>
              </a:spcBef>
              <a:spcAft>
                <a:spcPts val="0"/>
              </a:spcAft>
              <a:buSzPts val="1400"/>
              <a:buNone/>
            </a:pPr>
            <a:r>
              <a:rPr lang="en-US" sz="3600" b="1">
                <a:solidFill>
                  <a:srgbClr val="94C865"/>
                </a:solidFill>
                <a:latin typeface="Open Sans"/>
                <a:ea typeface="Open Sans"/>
                <a:cs typeface="Open Sans"/>
                <a:sym typeface="Open Sans"/>
              </a:rPr>
              <a:t>Alignement sur les priorités locales</a:t>
            </a:r>
            <a:endParaRPr/>
          </a:p>
        </p:txBody>
      </p:sp>
      <p:sp>
        <p:nvSpPr>
          <p:cNvPr id="507" name="Google Shape;507;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A6C87"/>
              </a:buClr>
              <a:buSzPts val="2800"/>
              <a:buNone/>
            </a:pPr>
            <a:r>
              <a:rPr lang="en-US">
                <a:solidFill>
                  <a:srgbClr val="1A6C87"/>
                </a:solidFill>
              </a:rPr>
              <a:t>Où devrait-on travailler ?</a:t>
            </a:r>
            <a:endParaRPr/>
          </a:p>
          <a:p>
            <a:pPr marL="228600" lvl="0" indent="-228600" algn="l" rtl="0">
              <a:lnSpc>
                <a:spcPct val="90000"/>
              </a:lnSpc>
              <a:spcBef>
                <a:spcPts val="1000"/>
              </a:spcBef>
              <a:spcAft>
                <a:spcPts val="0"/>
              </a:spcAft>
              <a:buClr>
                <a:srgbClr val="1A6C87"/>
              </a:buClr>
              <a:buSzPts val="2800"/>
              <a:buNone/>
            </a:pPr>
            <a:r>
              <a:rPr lang="en-US">
                <a:solidFill>
                  <a:srgbClr val="1A6C87"/>
                </a:solidFill>
              </a:rPr>
              <a:t>Comment faire pour s’aligner sur les priorités locales ?</a:t>
            </a:r>
            <a:endParaRPr/>
          </a:p>
          <a:p>
            <a:pPr marL="538163" lvl="0" indent="-228600" algn="l" rtl="0">
              <a:lnSpc>
                <a:spcPct val="90000"/>
              </a:lnSpc>
              <a:spcBef>
                <a:spcPts val="1000"/>
              </a:spcBef>
              <a:spcAft>
                <a:spcPts val="0"/>
              </a:spcAft>
              <a:buClr>
                <a:srgbClr val="1A6C87"/>
              </a:buClr>
              <a:buSzPts val="2800"/>
              <a:buChar char="•"/>
            </a:pPr>
            <a:r>
              <a:rPr lang="en-US">
                <a:solidFill>
                  <a:srgbClr val="1A6C87"/>
                </a:solidFill>
              </a:rPr>
              <a:t>Avant la pandémie </a:t>
            </a:r>
            <a:endParaRPr/>
          </a:p>
          <a:p>
            <a:pPr marL="538163" lvl="0" indent="-228600" algn="l" rtl="0">
              <a:lnSpc>
                <a:spcPct val="90000"/>
              </a:lnSpc>
              <a:spcBef>
                <a:spcPts val="1000"/>
              </a:spcBef>
              <a:spcAft>
                <a:spcPts val="0"/>
              </a:spcAft>
              <a:buClr>
                <a:srgbClr val="1A6C87"/>
              </a:buClr>
              <a:buSzPts val="2800"/>
              <a:buChar char="•"/>
            </a:pPr>
            <a:r>
              <a:rPr lang="en-US">
                <a:solidFill>
                  <a:srgbClr val="1A6C87"/>
                </a:solidFill>
              </a:rPr>
              <a:t>Pendant la pandémie </a:t>
            </a:r>
            <a:endParaRPr/>
          </a:p>
          <a:p>
            <a:pPr marL="538163" lvl="0" indent="-50800" algn="l" rtl="0">
              <a:lnSpc>
                <a:spcPct val="90000"/>
              </a:lnSpc>
              <a:spcBef>
                <a:spcPts val="1000"/>
              </a:spcBef>
              <a:spcAft>
                <a:spcPts val="0"/>
              </a:spcAft>
              <a:buClr>
                <a:schemeClr val="dk1"/>
              </a:buClr>
              <a:buSzPts val="2800"/>
              <a:buNone/>
            </a:pPr>
            <a:endParaRPr>
              <a:solidFill>
                <a:srgbClr val="1A6C87"/>
              </a:solidFill>
            </a:endParaRPr>
          </a:p>
          <a:p>
            <a:pPr marL="85725" lvl="0" indent="0" algn="l" rtl="0">
              <a:lnSpc>
                <a:spcPct val="90000"/>
              </a:lnSpc>
              <a:spcBef>
                <a:spcPts val="1000"/>
              </a:spcBef>
              <a:spcAft>
                <a:spcPts val="0"/>
              </a:spcAft>
              <a:buClr>
                <a:schemeClr val="dk1"/>
              </a:buClr>
              <a:buSzPts val="2800"/>
              <a:buNone/>
            </a:pPr>
            <a:endParaRPr>
              <a:solidFill>
                <a:srgbClr val="1A6C87"/>
              </a:solidFill>
            </a:endParaRPr>
          </a:p>
        </p:txBody>
      </p:sp>
      <p:sp>
        <p:nvSpPr>
          <p:cNvPr id="2" name="Segnaposto numero diapositiva 1">
            <a:extLst>
              <a:ext uri="{FF2B5EF4-FFF2-40B4-BE49-F238E27FC236}">
                <a16:creationId xmlns:a16="http://schemas.microsoft.com/office/drawing/2014/main" id="{F5777335-9828-2044-B3C7-6BF51FA2C8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9"/>
          <p:cNvSpPr txBox="1">
            <a:spLocks noGrp="1"/>
          </p:cNvSpPr>
          <p:nvPr>
            <p:ph type="title"/>
          </p:nvPr>
        </p:nvSpPr>
        <p:spPr>
          <a:xfrm>
            <a:off x="850595" y="365125"/>
            <a:ext cx="10515600" cy="1325563"/>
          </a:xfrm>
          <a:prstGeom prst="rect">
            <a:avLst/>
          </a:prstGeom>
          <a:noFill/>
          <a:ln>
            <a:noFill/>
          </a:ln>
        </p:spPr>
        <p:txBody>
          <a:bodyPr spcFirstLastPara="1" wrap="square" lIns="91425" tIns="45700" rIns="91425" bIns="45700" anchor="ctr" anchorCtr="0">
            <a:normAutofit/>
          </a:bodyPr>
          <a:lstStyle/>
          <a:p>
            <a:pPr marL="342900" lvl="1" indent="-342900" algn="l" rtl="0">
              <a:lnSpc>
                <a:spcPct val="100000"/>
              </a:lnSpc>
              <a:spcBef>
                <a:spcPts val="0"/>
              </a:spcBef>
              <a:spcAft>
                <a:spcPts val="0"/>
              </a:spcAft>
              <a:buSzPts val="1400"/>
              <a:buNone/>
            </a:pPr>
            <a:r>
              <a:rPr lang="en-US" sz="3600" b="1">
                <a:solidFill>
                  <a:srgbClr val="94C865"/>
                </a:solidFill>
                <a:latin typeface="Open Sans"/>
                <a:ea typeface="Open Sans"/>
                <a:cs typeface="Open Sans"/>
                <a:sym typeface="Open Sans"/>
              </a:rPr>
              <a:t>Développement des Communautés de pratique</a:t>
            </a:r>
            <a:endParaRPr/>
          </a:p>
        </p:txBody>
      </p:sp>
      <p:sp>
        <p:nvSpPr>
          <p:cNvPr id="513" name="Google Shape;513;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A6C87"/>
              </a:buClr>
              <a:buSzPts val="2800"/>
              <a:buNone/>
            </a:pPr>
            <a:r>
              <a:rPr lang="en-US">
                <a:solidFill>
                  <a:srgbClr val="1A6C87"/>
                </a:solidFill>
              </a:rPr>
              <a:t>Qui devrait faire partie de la communauté de pratique?</a:t>
            </a:r>
            <a:endParaRPr/>
          </a:p>
          <a:p>
            <a:pPr marL="228600" lvl="0" indent="-228600" algn="l" rtl="0">
              <a:lnSpc>
                <a:spcPct val="90000"/>
              </a:lnSpc>
              <a:spcBef>
                <a:spcPts val="1000"/>
              </a:spcBef>
              <a:spcAft>
                <a:spcPts val="0"/>
              </a:spcAft>
              <a:buClr>
                <a:srgbClr val="1A6C87"/>
              </a:buClr>
              <a:buSzPts val="2800"/>
              <a:buNone/>
            </a:pPr>
            <a:r>
              <a:rPr lang="en-US">
                <a:solidFill>
                  <a:srgbClr val="1A6C87"/>
                </a:solidFill>
              </a:rPr>
              <a:t>Comment/Où organiser ces communautés ?</a:t>
            </a:r>
            <a:endParaRPr/>
          </a:p>
          <a:p>
            <a:pPr marL="538163" lvl="0" indent="-228600" algn="l" rtl="0">
              <a:lnSpc>
                <a:spcPct val="90000"/>
              </a:lnSpc>
              <a:spcBef>
                <a:spcPts val="1000"/>
              </a:spcBef>
              <a:spcAft>
                <a:spcPts val="0"/>
              </a:spcAft>
              <a:buClr>
                <a:srgbClr val="1A6C87"/>
              </a:buClr>
              <a:buSzPts val="2800"/>
              <a:buChar char="•"/>
            </a:pPr>
            <a:r>
              <a:rPr lang="en-US">
                <a:solidFill>
                  <a:srgbClr val="1A6C87"/>
                </a:solidFill>
              </a:rPr>
              <a:t>Avant la pandémie </a:t>
            </a:r>
            <a:endParaRPr/>
          </a:p>
          <a:p>
            <a:pPr marL="538163" lvl="0" indent="-228600" algn="l" rtl="0">
              <a:lnSpc>
                <a:spcPct val="90000"/>
              </a:lnSpc>
              <a:spcBef>
                <a:spcPts val="1000"/>
              </a:spcBef>
              <a:spcAft>
                <a:spcPts val="0"/>
              </a:spcAft>
              <a:buClr>
                <a:srgbClr val="1A6C87"/>
              </a:buClr>
              <a:buSzPts val="2800"/>
              <a:buChar char="•"/>
            </a:pPr>
            <a:r>
              <a:rPr lang="en-US">
                <a:solidFill>
                  <a:srgbClr val="1A6C87"/>
                </a:solidFill>
              </a:rPr>
              <a:t>Pendant la pandémie </a:t>
            </a:r>
            <a:endParaRPr/>
          </a:p>
          <a:p>
            <a:pPr marL="228600" lvl="0" indent="-228600" algn="l" rtl="0">
              <a:lnSpc>
                <a:spcPct val="90000"/>
              </a:lnSpc>
              <a:spcBef>
                <a:spcPts val="1000"/>
              </a:spcBef>
              <a:spcAft>
                <a:spcPts val="0"/>
              </a:spcAft>
              <a:buClr>
                <a:srgbClr val="1A6C87"/>
              </a:buClr>
              <a:buSzPts val="2800"/>
              <a:buNone/>
            </a:pPr>
            <a:r>
              <a:rPr lang="en-US">
                <a:solidFill>
                  <a:srgbClr val="1A6C87"/>
                </a:solidFill>
              </a:rPr>
              <a:t> </a:t>
            </a:r>
            <a:endParaRPr/>
          </a:p>
          <a:p>
            <a:pPr marL="538163" lvl="0" indent="-50800" algn="l" rtl="0">
              <a:lnSpc>
                <a:spcPct val="90000"/>
              </a:lnSpc>
              <a:spcBef>
                <a:spcPts val="1000"/>
              </a:spcBef>
              <a:spcAft>
                <a:spcPts val="0"/>
              </a:spcAft>
              <a:buClr>
                <a:schemeClr val="dk1"/>
              </a:buClr>
              <a:buSzPts val="2800"/>
              <a:buNone/>
            </a:pPr>
            <a:endParaRPr>
              <a:solidFill>
                <a:srgbClr val="1A6C87"/>
              </a:solidFill>
            </a:endParaRPr>
          </a:p>
          <a:p>
            <a:pPr marL="85725" lvl="0" indent="0" algn="l" rtl="0">
              <a:lnSpc>
                <a:spcPct val="90000"/>
              </a:lnSpc>
              <a:spcBef>
                <a:spcPts val="1000"/>
              </a:spcBef>
              <a:spcAft>
                <a:spcPts val="0"/>
              </a:spcAft>
              <a:buClr>
                <a:schemeClr val="dk1"/>
              </a:buClr>
              <a:buSzPts val="2800"/>
              <a:buNone/>
            </a:pPr>
            <a:endParaRPr>
              <a:solidFill>
                <a:srgbClr val="1A6C87"/>
              </a:solidFill>
            </a:endParaRPr>
          </a:p>
        </p:txBody>
      </p:sp>
      <p:sp>
        <p:nvSpPr>
          <p:cNvPr id="2" name="Segnaposto numero diapositiva 1">
            <a:extLst>
              <a:ext uri="{FF2B5EF4-FFF2-40B4-BE49-F238E27FC236}">
                <a16:creationId xmlns:a16="http://schemas.microsoft.com/office/drawing/2014/main" id="{7C0A326B-1CC9-6A49-9C89-4DC22A2E33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850595" y="365125"/>
            <a:ext cx="10515600" cy="1325563"/>
          </a:xfrm>
          <a:prstGeom prst="rect">
            <a:avLst/>
          </a:prstGeom>
          <a:noFill/>
          <a:ln>
            <a:noFill/>
          </a:ln>
        </p:spPr>
        <p:txBody>
          <a:bodyPr spcFirstLastPara="1" wrap="square" lIns="91425" tIns="45700" rIns="91425" bIns="45700" anchor="ctr" anchorCtr="0">
            <a:normAutofit/>
          </a:bodyPr>
          <a:lstStyle/>
          <a:p>
            <a:pPr marL="342900" lvl="1" indent="-342900" algn="l" rtl="0">
              <a:lnSpc>
                <a:spcPct val="100000"/>
              </a:lnSpc>
              <a:spcBef>
                <a:spcPts val="0"/>
              </a:spcBef>
              <a:spcAft>
                <a:spcPts val="0"/>
              </a:spcAft>
              <a:buSzPts val="1400"/>
              <a:buNone/>
            </a:pPr>
            <a:r>
              <a:rPr lang="en-US" sz="3600" b="1">
                <a:solidFill>
                  <a:srgbClr val="94C865"/>
                </a:solidFill>
                <a:latin typeface="Open Sans"/>
                <a:ea typeface="Open Sans"/>
                <a:cs typeface="Open Sans"/>
                <a:sym typeface="Open Sans"/>
              </a:rPr>
              <a:t>Ressources de développement professionnel pour les enseignants</a:t>
            </a:r>
            <a:endParaRPr/>
          </a:p>
        </p:txBody>
      </p:sp>
      <p:sp>
        <p:nvSpPr>
          <p:cNvPr id="519" name="Google Shape;519;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A6C87"/>
              </a:buClr>
              <a:buSzPts val="2800"/>
              <a:buNone/>
            </a:pPr>
            <a:r>
              <a:rPr lang="en-US">
                <a:solidFill>
                  <a:srgbClr val="1A6C87"/>
                </a:solidFill>
              </a:rPr>
              <a:t>Quels formats ?</a:t>
            </a:r>
            <a:endParaRPr/>
          </a:p>
          <a:p>
            <a:pPr marL="538163" lvl="0" indent="-228600" algn="l" rtl="0">
              <a:lnSpc>
                <a:spcPct val="90000"/>
              </a:lnSpc>
              <a:spcBef>
                <a:spcPts val="1000"/>
              </a:spcBef>
              <a:spcAft>
                <a:spcPts val="0"/>
              </a:spcAft>
              <a:buClr>
                <a:srgbClr val="1A6C87"/>
              </a:buClr>
              <a:buSzPts val="2800"/>
              <a:buChar char="•"/>
            </a:pPr>
            <a:r>
              <a:rPr lang="en-US">
                <a:solidFill>
                  <a:srgbClr val="1A6C87"/>
                </a:solidFill>
              </a:rPr>
              <a:t>Avant la pandémie </a:t>
            </a:r>
            <a:endParaRPr/>
          </a:p>
          <a:p>
            <a:pPr marL="538163" lvl="0" indent="-228600" algn="l" rtl="0">
              <a:lnSpc>
                <a:spcPct val="90000"/>
              </a:lnSpc>
              <a:spcBef>
                <a:spcPts val="1000"/>
              </a:spcBef>
              <a:spcAft>
                <a:spcPts val="0"/>
              </a:spcAft>
              <a:buClr>
                <a:srgbClr val="1A6C87"/>
              </a:buClr>
              <a:buSzPts val="2800"/>
              <a:buChar char="•"/>
            </a:pPr>
            <a:r>
              <a:rPr lang="en-US">
                <a:solidFill>
                  <a:srgbClr val="1A6C87"/>
                </a:solidFill>
              </a:rPr>
              <a:t>Pendant/après la pandémie </a:t>
            </a:r>
            <a:endParaRPr/>
          </a:p>
          <a:p>
            <a:pPr marL="228600" lvl="0" indent="-228600" algn="l" rtl="0">
              <a:lnSpc>
                <a:spcPct val="90000"/>
              </a:lnSpc>
              <a:spcBef>
                <a:spcPts val="1000"/>
              </a:spcBef>
              <a:spcAft>
                <a:spcPts val="0"/>
              </a:spcAft>
              <a:buClr>
                <a:schemeClr val="dk1"/>
              </a:buClr>
              <a:buSzPts val="2800"/>
              <a:buNone/>
            </a:pPr>
            <a:endParaRPr>
              <a:solidFill>
                <a:srgbClr val="1A6C87"/>
              </a:solidFill>
            </a:endParaRPr>
          </a:p>
          <a:p>
            <a:pPr marL="538163" lvl="0" indent="-50800" algn="l" rtl="0">
              <a:lnSpc>
                <a:spcPct val="90000"/>
              </a:lnSpc>
              <a:spcBef>
                <a:spcPts val="1000"/>
              </a:spcBef>
              <a:spcAft>
                <a:spcPts val="0"/>
              </a:spcAft>
              <a:buClr>
                <a:schemeClr val="dk1"/>
              </a:buClr>
              <a:buSzPts val="2800"/>
              <a:buNone/>
            </a:pPr>
            <a:endParaRPr>
              <a:solidFill>
                <a:srgbClr val="1A6C87"/>
              </a:solidFill>
            </a:endParaRPr>
          </a:p>
          <a:p>
            <a:pPr marL="85725" lvl="0" indent="0" algn="l" rtl="0">
              <a:lnSpc>
                <a:spcPct val="90000"/>
              </a:lnSpc>
              <a:spcBef>
                <a:spcPts val="1000"/>
              </a:spcBef>
              <a:spcAft>
                <a:spcPts val="0"/>
              </a:spcAft>
              <a:buClr>
                <a:schemeClr val="dk1"/>
              </a:buClr>
              <a:buSzPts val="2800"/>
              <a:buNone/>
            </a:pPr>
            <a:endParaRPr>
              <a:solidFill>
                <a:srgbClr val="1A6C87"/>
              </a:solidFill>
            </a:endParaRPr>
          </a:p>
        </p:txBody>
      </p:sp>
      <p:sp>
        <p:nvSpPr>
          <p:cNvPr id="2" name="Segnaposto numero diapositiva 1">
            <a:extLst>
              <a:ext uri="{FF2B5EF4-FFF2-40B4-BE49-F238E27FC236}">
                <a16:creationId xmlns:a16="http://schemas.microsoft.com/office/drawing/2014/main" id="{0EDE28E5-77FC-0A40-A10B-25A20FBAD6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2D03C3D-07B6-E54B-8109-A6CCF7BA58F4}"/>
              </a:ext>
            </a:extLst>
          </p:cNvPr>
          <p:cNvSpPr>
            <a:spLocks noGrp="1"/>
          </p:cNvSpPr>
          <p:nvPr>
            <p:ph type="title"/>
          </p:nvPr>
        </p:nvSpPr>
        <p:spPr>
          <a:xfrm>
            <a:off x="643467" y="1698171"/>
            <a:ext cx="3962061" cy="4516360"/>
          </a:xfrm>
        </p:spPr>
        <p:txBody>
          <a:bodyPr anchor="t">
            <a:normAutofit/>
          </a:bodyPr>
          <a:lstStyle/>
          <a:p>
            <a:r>
              <a:rPr lang="it-CH" sz="3600" err="1"/>
              <a:t>Résumé</a:t>
            </a:r>
            <a:r>
              <a:rPr lang="it-CH" sz="3600"/>
              <a:t> I </a:t>
            </a:r>
            <a:r>
              <a:rPr lang="it-CH" sz="3600" err="1"/>
              <a:t>Zusammenfassung</a:t>
            </a:r>
            <a:endParaRPr lang="en-US" err="1"/>
          </a:p>
        </p:txBody>
      </p:sp>
      <p:sp>
        <p:nvSpPr>
          <p:cNvPr id="18"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egnaposto contenuto 2">
            <a:extLst>
              <a:ext uri="{FF2B5EF4-FFF2-40B4-BE49-F238E27FC236}">
                <a16:creationId xmlns:a16="http://schemas.microsoft.com/office/drawing/2014/main" id="{03E3E9A3-E3B2-444B-8957-9F613F1E0A72}"/>
              </a:ext>
            </a:extLst>
          </p:cNvPr>
          <p:cNvSpPr>
            <a:spLocks noGrp="1"/>
          </p:cNvSpPr>
          <p:nvPr>
            <p:ph idx="1"/>
          </p:nvPr>
        </p:nvSpPr>
        <p:spPr>
          <a:xfrm>
            <a:off x="5070020" y="1698170"/>
            <a:ext cx="6478513" cy="4516361"/>
          </a:xfrm>
        </p:spPr>
        <p:txBody>
          <a:bodyPr>
            <a:normAutofit/>
          </a:bodyPr>
          <a:lstStyle/>
          <a:p>
            <a:pPr marL="0" lvl="0" indent="0">
              <a:spcBef>
                <a:spcPts val="0"/>
              </a:spcBef>
              <a:buSzPts val="1500"/>
              <a:buNone/>
            </a:pPr>
            <a:r>
              <a:rPr lang="en-US" sz="1300"/>
              <a:t>L'atelier 2 comprendra une présentation, par une experte du Center of Learning in Practice (USA), sur la formation professionnelle des enseignant-es dans des contextes de déplacement pour promouvoir un apprentissage holistique de qualité. La deuxième présentation par Enfants du Monde portera sur le soutien à la stratégie "J'apprends à la maison et en classe" (Aprendo en casa y en clase) du ministère guatémaltèque de l'éducation dans le contexte COVID19. Les intervenantes se concentreront sur les leçons apprises et les défis rencontrés dans la mise en œuvre des projets pendant la pandémie. Les participant-es discuteront en petits groupes quels ont été les principaux défis auxquels ont été confrontés les enseignant-es durant la pandémie et quelles sont les compétences à renforcer pour continuer à garantir une éducation de qualité.</a:t>
            </a:r>
          </a:p>
          <a:p>
            <a:pPr marL="0" lvl="0" indent="0">
              <a:buSzPts val="1500"/>
              <a:buNone/>
            </a:pPr>
            <a:endParaRPr lang="en-US" sz="1300"/>
          </a:p>
          <a:p>
            <a:pPr marL="0" lvl="0" indent="0">
              <a:buSzPts val="1500"/>
              <a:buNone/>
            </a:pPr>
            <a:r>
              <a:rPr lang="en-US" sz="1300"/>
              <a:t>In Workshop 2 wird eine Expertin des Center of Learning in Practice (USA) ihre Erfahrungen in der Weiterbildung von Lehrkräften im Migrationskontext teilen, und erklären, wie dadurch qualitatives und ganzheitliches Lernen während derCovid-19 Pandemie gefördert wurde. Der zweite Vortrag befasst sich mit der Unterstützung der Strategie "Ich lerne zu Hause und im Klassenzimmer" (Aprendo en casa y en clase) des guatemaltekischen Bildungsministeriums während der Pandemie durch Enfants du Monde. Die Referierenden werden sich dabei auf die Erfahrungen und Herausforderungen konzentrieren, die während der Pandemie bei der Durchführung der Projekte aufgetreten sind. Die Teilnehmenden werden in kleinen Gruppen diskutieren, mit welchen Herausforderungen die Lehrkräfte während der COVID-19-Pandemie am meisten konfrontiert waren und welche Fähigkeiten gestärkt werden müssen, damit sie weiterhin eine qualitativ hochwertige Bildung gewährleisten können.</a:t>
            </a:r>
          </a:p>
          <a:p>
            <a:endParaRPr lang="it-CH" sz="1300"/>
          </a:p>
        </p:txBody>
      </p:sp>
      <p:sp>
        <p:nvSpPr>
          <p:cNvPr id="4" name="Segnaposto numero diapositiva 3">
            <a:extLst>
              <a:ext uri="{FF2B5EF4-FFF2-40B4-BE49-F238E27FC236}">
                <a16:creationId xmlns:a16="http://schemas.microsoft.com/office/drawing/2014/main" id="{D6CEB4E3-8E22-814C-8DFF-727344AE10FB}"/>
              </a:ext>
            </a:extLst>
          </p:cNvPr>
          <p:cNvSpPr>
            <a:spLocks noGrp="1"/>
          </p:cNvSpPr>
          <p:nvPr>
            <p:ph type="sldNum" sz="quarter" idx="12"/>
          </p:nvPr>
        </p:nvSpPr>
        <p:spPr>
          <a:xfrm>
            <a:off x="8805333" y="6356350"/>
            <a:ext cx="2743200" cy="365125"/>
          </a:xfrm>
        </p:spPr>
        <p:txBody>
          <a:bodyPr>
            <a:normAutofit/>
          </a:bodyPr>
          <a:lstStyle/>
          <a:p>
            <a:pPr>
              <a:spcAft>
                <a:spcPts val="600"/>
              </a:spcAft>
            </a:pPr>
            <a:fld id="{DE4AC6BF-D96F-5B4F-BE25-E9A3F15F2698}" type="slidenum">
              <a:rPr lang="it-CH" smtClean="0"/>
              <a:pPr>
                <a:spcAft>
                  <a:spcPts val="600"/>
                </a:spcAft>
              </a:pPr>
              <a:t>3</a:t>
            </a:fld>
            <a:endParaRPr lang="it-CH"/>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8294141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A6C87"/>
        </a:solidFill>
        <a:effectLst/>
      </p:bgPr>
    </p:bg>
    <p:spTree>
      <p:nvGrpSpPr>
        <p:cNvPr id="1" name="Shape 524"/>
        <p:cNvGrpSpPr/>
        <p:nvPr/>
      </p:nvGrpSpPr>
      <p:grpSpPr>
        <a:xfrm>
          <a:off x="0" y="0"/>
          <a:ext cx="0" cy="0"/>
          <a:chOff x="0" y="0"/>
          <a:chExt cx="0" cy="0"/>
        </a:xfrm>
      </p:grpSpPr>
      <p:sp>
        <p:nvSpPr>
          <p:cNvPr id="525" name="Google Shape;525;p71"/>
          <p:cNvSpPr txBox="1"/>
          <p:nvPr/>
        </p:nvSpPr>
        <p:spPr>
          <a:xfrm>
            <a:off x="728133" y="2721114"/>
            <a:ext cx="10735733"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Open Sans"/>
                <a:ea typeface="Open Sans"/>
                <a:cs typeface="Open Sans"/>
                <a:sym typeface="Open Sans"/>
              </a:rPr>
              <a:t>La conception effective du projet</a:t>
            </a:r>
            <a:endParaRPr sz="1400" b="0" i="0" u="none" strike="noStrike" cap="none">
              <a:solidFill>
                <a:srgbClr val="000000"/>
              </a:solidFill>
              <a:latin typeface="Arial"/>
              <a:ea typeface="Arial"/>
              <a:cs typeface="Arial"/>
              <a:sym typeface="Arial"/>
            </a:endParaRPr>
          </a:p>
        </p:txBody>
      </p:sp>
      <p:sp>
        <p:nvSpPr>
          <p:cNvPr id="2" name="Segnaposto numero diapositiva 1">
            <a:extLst>
              <a:ext uri="{FF2B5EF4-FFF2-40B4-BE49-F238E27FC236}">
                <a16:creationId xmlns:a16="http://schemas.microsoft.com/office/drawing/2014/main" id="{7FCE7ED5-26E6-7944-903D-82BE910038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2"/>
          <p:cNvSpPr txBox="1"/>
          <p:nvPr/>
        </p:nvSpPr>
        <p:spPr>
          <a:xfrm>
            <a:off x="728132" y="528205"/>
            <a:ext cx="1073573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95C966"/>
                </a:solidFill>
                <a:latin typeface="Open Sans"/>
                <a:ea typeface="Open Sans"/>
                <a:cs typeface="Open Sans"/>
                <a:sym typeface="Open Sans"/>
              </a:rPr>
              <a:t>Conception du projet</a:t>
            </a:r>
            <a:endParaRPr sz="1400" b="0" i="0" u="none" strike="noStrike" cap="none">
              <a:solidFill>
                <a:srgbClr val="000000"/>
              </a:solidFill>
              <a:latin typeface="Arial"/>
              <a:ea typeface="Arial"/>
              <a:cs typeface="Arial"/>
              <a:sym typeface="Arial"/>
            </a:endParaRPr>
          </a:p>
        </p:txBody>
      </p:sp>
      <p:cxnSp>
        <p:nvCxnSpPr>
          <p:cNvPr id="532" name="Google Shape;532;p72"/>
          <p:cNvCxnSpPr/>
          <p:nvPr/>
        </p:nvCxnSpPr>
        <p:spPr>
          <a:xfrm>
            <a:off x="808302" y="1422192"/>
            <a:ext cx="10575395" cy="0"/>
          </a:xfrm>
          <a:prstGeom prst="straightConnector1">
            <a:avLst/>
          </a:prstGeom>
          <a:noFill/>
          <a:ln w="12700" cap="flat" cmpd="sng">
            <a:solidFill>
              <a:srgbClr val="1A6C87"/>
            </a:solidFill>
            <a:prstDash val="solid"/>
            <a:miter lim="800000"/>
            <a:headEnd type="none" w="sm" len="sm"/>
            <a:tailEnd type="none" w="sm" len="sm"/>
          </a:ln>
        </p:spPr>
      </p:cxnSp>
      <p:sp>
        <p:nvSpPr>
          <p:cNvPr id="533" name="Google Shape;533;p72"/>
          <p:cNvSpPr txBox="1"/>
          <p:nvPr/>
        </p:nvSpPr>
        <p:spPr>
          <a:xfrm>
            <a:off x="808302" y="1533470"/>
            <a:ext cx="10575395" cy="41242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DC52F"/>
              </a:solidFill>
              <a:latin typeface="Open Sans"/>
              <a:ea typeface="Open Sans"/>
              <a:cs typeface="Open Sans"/>
              <a:sym typeface="Open Sans"/>
            </a:endParaRPr>
          </a:p>
          <a:p>
            <a:pPr marL="342900" marR="0" lvl="0" indent="-342900" algn="l" rtl="0">
              <a:lnSpc>
                <a:spcPct val="100000"/>
              </a:lnSpc>
              <a:spcBef>
                <a:spcPts val="0"/>
              </a:spcBef>
              <a:spcAft>
                <a:spcPts val="0"/>
              </a:spcAft>
              <a:buClr>
                <a:srgbClr val="1A6C87"/>
              </a:buClr>
              <a:buSzPts val="2000"/>
              <a:buFont typeface="Arial"/>
              <a:buChar char="•"/>
            </a:pPr>
            <a:r>
              <a:rPr lang="en-US" sz="2000" b="1" i="0" u="none" strike="noStrike" cap="none">
                <a:solidFill>
                  <a:srgbClr val="1A6C87"/>
                </a:solidFill>
                <a:latin typeface="Open Sans"/>
                <a:ea typeface="Open Sans"/>
                <a:cs typeface="Open Sans"/>
                <a:sym typeface="Open Sans"/>
              </a:rPr>
              <a:t>Centré sur l’apprenant/l’enseignant :</a:t>
            </a:r>
            <a:endParaRPr sz="2000" b="0" i="0" u="none" strike="noStrike" cap="none">
              <a:solidFill>
                <a:srgbClr val="1A6C87"/>
              </a:solidFill>
              <a:latin typeface="Open Sans"/>
              <a:ea typeface="Open Sans"/>
              <a:cs typeface="Open Sans"/>
              <a:sym typeface="Open Sans"/>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Les enseignants font partie de notre équipe de co-création,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engagés en tant que participants pilotes et </a:t>
            </a:r>
            <a:endParaRPr sz="2000" b="0" i="0" u="none" strike="noStrike" cap="none">
              <a:solidFill>
                <a:srgbClr val="1A6C87"/>
              </a:solidFill>
              <a:latin typeface="Open Sans"/>
              <a:ea typeface="Open Sans"/>
              <a:cs typeface="Open Sans"/>
              <a:sym typeface="Open Sans"/>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fournissent régulièrement des retours d’information et des contributions via des boucles de suivi, d’évaluation et d’apprentissage. </a:t>
            </a:r>
            <a:endParaRPr sz="1000" b="0" i="0" u="none" strike="noStrike" cap="none">
              <a:solidFill>
                <a:srgbClr val="1A6C87"/>
              </a:solidFill>
              <a:latin typeface="Open Sans"/>
              <a:ea typeface="Open Sans"/>
              <a:cs typeface="Open Sans"/>
              <a:sym typeface="Open Sans"/>
            </a:endParaRPr>
          </a:p>
          <a:p>
            <a:pPr marL="342900" marR="0" lvl="0" indent="-342900" algn="l" rtl="0">
              <a:lnSpc>
                <a:spcPct val="100000"/>
              </a:lnSpc>
              <a:spcBef>
                <a:spcPts val="600"/>
              </a:spcBef>
              <a:spcAft>
                <a:spcPts val="0"/>
              </a:spcAft>
              <a:buClr>
                <a:srgbClr val="1A6C87"/>
              </a:buClr>
              <a:buSzPts val="2000"/>
              <a:buFont typeface="Arial"/>
              <a:buChar char="•"/>
            </a:pPr>
            <a:r>
              <a:rPr lang="en-US" sz="2000" b="1" i="0" u="none" strike="noStrike" cap="none">
                <a:solidFill>
                  <a:srgbClr val="1A6C87"/>
                </a:solidFill>
                <a:latin typeface="Open Sans"/>
                <a:ea typeface="Open Sans"/>
                <a:cs typeface="Open Sans"/>
                <a:sym typeface="Open Sans"/>
              </a:rPr>
              <a:t>Contextualisé au niveau national </a:t>
            </a:r>
            <a:r>
              <a:rPr lang="en-US" sz="2000" b="0" i="0" u="none" strike="noStrike" cap="none">
                <a:solidFill>
                  <a:srgbClr val="1A6C87"/>
                </a:solidFill>
                <a:latin typeface="Open Sans"/>
                <a:ea typeface="Open Sans"/>
                <a:cs typeface="Open Sans"/>
                <a:sym typeface="Open Sans"/>
              </a:rPr>
              <a:t>: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Concentrer les efforts initiaux dans 4 pays cibles : Kenya, Liban, Niger, Tchad</a:t>
            </a:r>
            <a:endParaRPr sz="1000" b="0" i="0" u="none" strike="noStrike" cap="none">
              <a:solidFill>
                <a:srgbClr val="1A6C87"/>
              </a:solidFill>
              <a:latin typeface="Open Sans"/>
              <a:ea typeface="Open Sans"/>
              <a:cs typeface="Open Sans"/>
              <a:sym typeface="Open Sans"/>
            </a:endParaRPr>
          </a:p>
          <a:p>
            <a:pPr marL="342900" marR="0" lvl="1" indent="-342900" algn="l" rtl="0">
              <a:lnSpc>
                <a:spcPct val="100000"/>
              </a:lnSpc>
              <a:spcBef>
                <a:spcPts val="600"/>
              </a:spcBef>
              <a:spcAft>
                <a:spcPts val="0"/>
              </a:spcAft>
              <a:buClr>
                <a:srgbClr val="1A6C87"/>
              </a:buClr>
              <a:buSzPts val="2000"/>
              <a:buFont typeface="Arial"/>
              <a:buChar char="•"/>
            </a:pPr>
            <a:r>
              <a:rPr lang="en-US" sz="2000" b="1" i="0" u="none" strike="noStrike" cap="none">
                <a:solidFill>
                  <a:srgbClr val="1A6C87"/>
                </a:solidFill>
                <a:latin typeface="Open Sans"/>
                <a:ea typeface="Open Sans"/>
                <a:cs typeface="Open Sans"/>
                <a:sym typeface="Open Sans"/>
              </a:rPr>
              <a:t>Itératif et émergent :</a:t>
            </a:r>
            <a:endParaRPr sz="2000" b="1" i="0" u="none" strike="noStrike" cap="none">
              <a:solidFill>
                <a:srgbClr val="1A6C87"/>
              </a:solidFill>
              <a:latin typeface="Open Sans"/>
              <a:ea typeface="Open Sans"/>
              <a:cs typeface="Open Sans"/>
              <a:sym typeface="Open Sans"/>
            </a:endParaRPr>
          </a:p>
          <a:p>
            <a:pPr marL="800100" marR="0" lvl="2"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Prend en charge les ressources existantes et étend leur valeur, leur portée et leur impact (recensement des ressources numériques)</a:t>
            </a:r>
            <a:endParaRPr sz="2000" b="0" i="0" u="none" strike="noStrike" cap="none">
              <a:solidFill>
                <a:srgbClr val="1A6C87"/>
              </a:solidFill>
              <a:latin typeface="Open Sans"/>
              <a:ea typeface="Open Sans"/>
              <a:cs typeface="Open Sans"/>
              <a:sym typeface="Open Sans"/>
            </a:endParaRPr>
          </a:p>
          <a:p>
            <a:pPr marL="800100" marR="0" lvl="2"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Apprendre au fur et à mesure dans des cycles itératifs</a:t>
            </a:r>
            <a:endParaRPr sz="1400" b="0" i="0" u="none" strike="noStrike" cap="none">
              <a:solidFill>
                <a:srgbClr val="000000"/>
              </a:solidFill>
              <a:latin typeface="Arial"/>
              <a:ea typeface="Arial"/>
              <a:cs typeface="Arial"/>
              <a:sym typeface="Arial"/>
            </a:endParaRPr>
          </a:p>
          <a:p>
            <a:pPr marL="800100" marR="0" lvl="2" indent="-342900" algn="l" rtl="0">
              <a:lnSpc>
                <a:spcPct val="100000"/>
              </a:lnSpc>
              <a:spcBef>
                <a:spcPts val="0"/>
              </a:spcBef>
              <a:spcAft>
                <a:spcPts val="0"/>
              </a:spcAft>
              <a:buClr>
                <a:srgbClr val="1A6C87"/>
              </a:buClr>
              <a:buSzPts val="2000"/>
              <a:buFont typeface="Arial"/>
              <a:buChar char="•"/>
            </a:pPr>
            <a:r>
              <a:rPr lang="en-US" sz="2000" b="0" i="0" u="none" strike="noStrike" cap="none">
                <a:solidFill>
                  <a:srgbClr val="1A6C87"/>
                </a:solidFill>
                <a:latin typeface="Open Sans"/>
                <a:ea typeface="Open Sans"/>
                <a:cs typeface="Open Sans"/>
                <a:sym typeface="Open Sans"/>
              </a:rPr>
              <a:t>Inviter de nouveaux participants et des idées tout au long du projet</a:t>
            </a:r>
            <a:endParaRPr sz="2000" b="1" i="0" u="none" strike="noStrike" cap="none">
              <a:solidFill>
                <a:srgbClr val="1A6C87"/>
              </a:solidFill>
              <a:latin typeface="Open Sans"/>
              <a:ea typeface="Open Sans"/>
              <a:cs typeface="Open Sans"/>
              <a:sym typeface="Open Sans"/>
            </a:endParaRPr>
          </a:p>
        </p:txBody>
      </p:sp>
      <p:pic>
        <p:nvPicPr>
          <p:cNvPr id="534" name="Google Shape;534;p7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77565" y="6063041"/>
            <a:ext cx="1810551" cy="627080"/>
          </a:xfrm>
          <a:prstGeom prst="rect">
            <a:avLst/>
          </a:prstGeom>
          <a:noFill/>
          <a:ln>
            <a:noFill/>
          </a:ln>
        </p:spPr>
      </p:pic>
      <p:pic>
        <p:nvPicPr>
          <p:cNvPr id="535" name="Google Shape;535;p7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79846" y="6063041"/>
            <a:ext cx="1403851" cy="623934"/>
          </a:xfrm>
          <a:prstGeom prst="rect">
            <a:avLst/>
          </a:prstGeom>
          <a:noFill/>
          <a:ln>
            <a:noFill/>
          </a:ln>
        </p:spPr>
      </p:pic>
      <p:sp>
        <p:nvSpPr>
          <p:cNvPr id="2" name="Segnaposto numero diapositiva 1">
            <a:extLst>
              <a:ext uri="{FF2B5EF4-FFF2-40B4-BE49-F238E27FC236}">
                <a16:creationId xmlns:a16="http://schemas.microsoft.com/office/drawing/2014/main" id="{4CBD2267-53D3-F048-99D1-966F005E40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3"/>
          <p:cNvSpPr txBox="1"/>
          <p:nvPr/>
        </p:nvSpPr>
        <p:spPr>
          <a:xfrm>
            <a:off x="728131" y="360363"/>
            <a:ext cx="1073573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95C966"/>
                </a:solidFill>
                <a:latin typeface="Open Sans"/>
                <a:ea typeface="Open Sans"/>
                <a:cs typeface="Open Sans"/>
                <a:sym typeface="Open Sans"/>
              </a:rPr>
              <a:t>Les livrables actuels du projet</a:t>
            </a:r>
            <a:endParaRPr sz="1400" b="0" i="0" u="none" strike="noStrike" cap="none">
              <a:solidFill>
                <a:srgbClr val="000000"/>
              </a:solidFill>
              <a:latin typeface="Arial"/>
              <a:ea typeface="Arial"/>
              <a:cs typeface="Arial"/>
              <a:sym typeface="Arial"/>
            </a:endParaRPr>
          </a:p>
        </p:txBody>
      </p:sp>
      <p:cxnSp>
        <p:nvCxnSpPr>
          <p:cNvPr id="542" name="Google Shape;542;p73"/>
          <p:cNvCxnSpPr/>
          <p:nvPr/>
        </p:nvCxnSpPr>
        <p:spPr>
          <a:xfrm>
            <a:off x="808302" y="1227320"/>
            <a:ext cx="10575395" cy="0"/>
          </a:xfrm>
          <a:prstGeom prst="straightConnector1">
            <a:avLst/>
          </a:prstGeom>
          <a:noFill/>
          <a:ln w="12700" cap="flat" cmpd="sng">
            <a:solidFill>
              <a:srgbClr val="1A6C87"/>
            </a:solidFill>
            <a:prstDash val="solid"/>
            <a:miter lim="800000"/>
            <a:headEnd type="none" w="sm" len="sm"/>
            <a:tailEnd type="none" w="sm" len="sm"/>
          </a:ln>
        </p:spPr>
      </p:cxnSp>
      <p:sp>
        <p:nvSpPr>
          <p:cNvPr id="543" name="Google Shape;543;p73"/>
          <p:cNvSpPr txBox="1"/>
          <p:nvPr/>
        </p:nvSpPr>
        <p:spPr>
          <a:xfrm>
            <a:off x="808302" y="1476252"/>
            <a:ext cx="10575395"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DC52F"/>
              </a:solidFill>
              <a:latin typeface="Open Sans"/>
              <a:ea typeface="Open Sans"/>
              <a:cs typeface="Open Sans"/>
              <a:sym typeface="Open Sans"/>
            </a:endParaRPr>
          </a:p>
          <a:p>
            <a:pPr marL="342900" marR="0" lvl="0" indent="-342900" algn="l" rtl="0">
              <a:lnSpc>
                <a:spcPct val="100000"/>
              </a:lnSpc>
              <a:spcBef>
                <a:spcPts val="0"/>
              </a:spcBef>
              <a:spcAft>
                <a:spcPts val="0"/>
              </a:spcAft>
              <a:buClr>
                <a:srgbClr val="000000"/>
              </a:buClr>
              <a:buSzPts val="2400"/>
              <a:buFont typeface="Arial"/>
              <a:buNone/>
            </a:pPr>
            <a:r>
              <a:rPr lang="en-US" sz="2400" b="1" i="0" u="none" strike="noStrike" cap="none">
                <a:solidFill>
                  <a:srgbClr val="1A6C87"/>
                </a:solidFill>
                <a:latin typeface="Calibri"/>
                <a:ea typeface="Calibri"/>
                <a:cs typeface="Calibri"/>
                <a:sym typeface="Calibri"/>
              </a:rPr>
              <a:t>Ressources éducatives Libres </a:t>
            </a:r>
            <a:r>
              <a:rPr lang="en-US" sz="2400" b="0" i="0" u="none" strike="noStrike" cap="none">
                <a:solidFill>
                  <a:srgbClr val="1A6C87"/>
                </a:solidFill>
                <a:latin typeface="Calibri"/>
                <a:ea typeface="Calibri"/>
                <a:cs typeface="Calibri"/>
                <a:sym typeface="Calibri"/>
              </a:rPr>
              <a:t>en 3 langues: arabe, anglais et français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None/>
            </a:pPr>
            <a:r>
              <a:rPr lang="en-US" sz="2400" b="1" i="0" u="none" strike="noStrike" cap="none">
                <a:solidFill>
                  <a:srgbClr val="1A6C87"/>
                </a:solidFill>
                <a:latin typeface="Calibri"/>
                <a:ea typeface="Calibri"/>
                <a:cs typeface="Calibri"/>
                <a:sym typeface="Calibri"/>
              </a:rPr>
              <a:t>Formats</a:t>
            </a:r>
            <a:r>
              <a:rPr lang="en-US" sz="2400" b="0" i="0" u="none" strike="noStrike" cap="none">
                <a:solidFill>
                  <a:srgbClr val="1A6C87"/>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1A6C87"/>
              </a:buClr>
              <a:buSzPts val="2400"/>
              <a:buFont typeface="Arial"/>
              <a:buChar char="•"/>
            </a:pPr>
            <a:r>
              <a:rPr lang="en-US" sz="2400" b="0" i="0" u="none" strike="noStrike" cap="none">
                <a:solidFill>
                  <a:srgbClr val="1A6C87"/>
                </a:solidFill>
                <a:latin typeface="Calibri"/>
                <a:ea typeface="Calibri"/>
                <a:cs typeface="Calibri"/>
                <a:sym typeface="Calibri"/>
              </a:rPr>
              <a:t>micro-cours en ligne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1A6C87"/>
              </a:buClr>
              <a:buSzPts val="2400"/>
              <a:buFont typeface="Arial"/>
              <a:buChar char="•"/>
            </a:pPr>
            <a:r>
              <a:rPr lang="en-US" sz="2400" b="0" i="0" u="none" strike="noStrike" cap="none">
                <a:solidFill>
                  <a:srgbClr val="1A6C87"/>
                </a:solidFill>
                <a:latin typeface="Calibri"/>
                <a:ea typeface="Calibri"/>
                <a:cs typeface="Calibri"/>
                <a:sym typeface="Calibri"/>
              </a:rPr>
              <a:t>boîtes à outils </a:t>
            </a:r>
            <a:endParaRPr sz="2400" b="0" i="0" u="none" strike="noStrike" cap="none">
              <a:solidFill>
                <a:srgbClr val="1A6C87"/>
              </a:solidFill>
              <a:latin typeface="Calibri"/>
              <a:ea typeface="Calibri"/>
              <a:cs typeface="Calibri"/>
              <a:sym typeface="Calibri"/>
            </a:endParaRPr>
          </a:p>
          <a:p>
            <a:pPr marL="800100" marR="0" lvl="1" indent="-342900" algn="l" rtl="0">
              <a:lnSpc>
                <a:spcPct val="100000"/>
              </a:lnSpc>
              <a:spcBef>
                <a:spcPts val="0"/>
              </a:spcBef>
              <a:spcAft>
                <a:spcPts val="0"/>
              </a:spcAft>
              <a:buClr>
                <a:srgbClr val="1A6C87"/>
              </a:buClr>
              <a:buSzPts val="2400"/>
              <a:buFont typeface="Arial"/>
              <a:buChar char="•"/>
            </a:pPr>
            <a:r>
              <a:rPr lang="en-US" sz="2400" b="0" i="0" u="none" strike="noStrike" cap="none">
                <a:solidFill>
                  <a:srgbClr val="1A6C87"/>
                </a:solidFill>
                <a:latin typeface="Calibri"/>
                <a:ea typeface="Calibri"/>
                <a:cs typeface="Calibri"/>
                <a:sym typeface="Calibri"/>
              </a:rPr>
              <a:t>guides et ateliers hors-ligne</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1A6C87"/>
              </a:buClr>
              <a:buSzPts val="2400"/>
              <a:buFont typeface="Arial"/>
              <a:buChar char="•"/>
            </a:pPr>
            <a:r>
              <a:rPr lang="en-US" sz="2400" b="0" i="0" u="none" strike="noStrike" cap="none">
                <a:solidFill>
                  <a:srgbClr val="1A6C87"/>
                </a:solidFill>
                <a:latin typeface="Calibri"/>
                <a:ea typeface="Calibri"/>
                <a:cs typeface="Calibri"/>
                <a:sym typeface="Calibri"/>
              </a:rPr>
              <a:t>microcrédits</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1A6C87"/>
              </a:buClr>
              <a:buSzPts val="2400"/>
              <a:buFont typeface="Arial"/>
              <a:buChar char="•"/>
            </a:pPr>
            <a:r>
              <a:rPr lang="en-US" sz="2400" b="0" i="0" u="none" strike="noStrike" cap="none">
                <a:solidFill>
                  <a:srgbClr val="1A6C87"/>
                </a:solidFill>
                <a:latin typeface="Calibri"/>
                <a:ea typeface="Calibri"/>
                <a:cs typeface="Calibri"/>
                <a:sym typeface="Calibri"/>
              </a:rPr>
              <a:t>prototype d'appli d'analytique d'apprentissage socio-émotionnel</a:t>
            </a:r>
            <a:endParaRPr sz="2400" b="0" i="0" u="none" strike="noStrike" cap="none">
              <a:solidFill>
                <a:srgbClr val="1A6C87"/>
              </a:solidFill>
              <a:latin typeface="Open Sans"/>
              <a:ea typeface="Open Sans"/>
              <a:cs typeface="Open Sans"/>
              <a:sym typeface="Open Sans"/>
            </a:endParaRPr>
          </a:p>
          <a:p>
            <a:pPr marL="457200" marR="0" lvl="1" indent="0" algn="l" rtl="0">
              <a:lnSpc>
                <a:spcPct val="100000"/>
              </a:lnSpc>
              <a:spcBef>
                <a:spcPts val="0"/>
              </a:spcBef>
              <a:spcAft>
                <a:spcPts val="0"/>
              </a:spcAft>
              <a:buClr>
                <a:srgbClr val="000000"/>
              </a:buClr>
              <a:buSzPts val="2400"/>
              <a:buFont typeface="Arial"/>
              <a:buNone/>
            </a:pPr>
            <a:endParaRPr sz="2400" b="0" i="0" u="none" strike="noStrike" cap="none">
              <a:solidFill>
                <a:srgbClr val="1A6C87"/>
              </a:solidFill>
              <a:latin typeface="Open Sans"/>
              <a:ea typeface="Open Sans"/>
              <a:cs typeface="Open Sans"/>
              <a:sym typeface="Open Sans"/>
            </a:endParaRPr>
          </a:p>
          <a:p>
            <a:pPr marL="354013" marR="0" lvl="1" indent="-354013" algn="l" rtl="0">
              <a:lnSpc>
                <a:spcPct val="100000"/>
              </a:lnSpc>
              <a:spcBef>
                <a:spcPts val="0"/>
              </a:spcBef>
              <a:spcAft>
                <a:spcPts val="0"/>
              </a:spcAft>
              <a:buClr>
                <a:srgbClr val="000000"/>
              </a:buClr>
              <a:buSzPts val="2400"/>
              <a:buFont typeface="Arial"/>
              <a:buNone/>
            </a:pPr>
            <a:r>
              <a:rPr lang="en-US" sz="2400" b="1" i="0" u="none" strike="noStrike" cap="none">
                <a:solidFill>
                  <a:srgbClr val="1A6C87"/>
                </a:solidFill>
                <a:latin typeface="Open Sans"/>
                <a:ea typeface="Open Sans"/>
                <a:cs typeface="Open Sans"/>
                <a:sym typeface="Open Sans"/>
              </a:rPr>
              <a:t>Communautés de pratique </a:t>
            </a:r>
            <a:endParaRPr sz="1400" b="0" i="0" u="none" strike="noStrike" cap="none">
              <a:solidFill>
                <a:srgbClr val="000000"/>
              </a:solidFill>
              <a:latin typeface="Arial"/>
              <a:ea typeface="Arial"/>
              <a:cs typeface="Arial"/>
              <a:sym typeface="Arial"/>
            </a:endParaRPr>
          </a:p>
          <a:p>
            <a:pPr marL="811213" marR="0" lvl="2" indent="-354013" algn="l" rtl="0">
              <a:lnSpc>
                <a:spcPct val="100000"/>
              </a:lnSpc>
              <a:spcBef>
                <a:spcPts val="0"/>
              </a:spcBef>
              <a:spcAft>
                <a:spcPts val="0"/>
              </a:spcAft>
              <a:buClr>
                <a:srgbClr val="1A6C87"/>
              </a:buClr>
              <a:buSzPts val="2400"/>
              <a:buFont typeface="Arial"/>
              <a:buChar char="•"/>
            </a:pPr>
            <a:r>
              <a:rPr lang="en-US" sz="2400" b="0" i="0" u="none" strike="noStrike" cap="none">
                <a:solidFill>
                  <a:srgbClr val="1A6C87"/>
                </a:solidFill>
                <a:latin typeface="Open Sans"/>
                <a:ea typeface="Open Sans"/>
                <a:cs typeface="Open Sans"/>
                <a:sym typeface="Open Sans"/>
              </a:rPr>
              <a:t>sur Whatsapp: groupes nationaux et groupe commun</a:t>
            </a:r>
            <a:endParaRPr sz="1400" b="0" i="0" u="none" strike="noStrike" cap="none">
              <a:solidFill>
                <a:srgbClr val="000000"/>
              </a:solidFill>
              <a:latin typeface="Arial"/>
              <a:ea typeface="Arial"/>
              <a:cs typeface="Arial"/>
              <a:sym typeface="Arial"/>
            </a:endParaRPr>
          </a:p>
          <a:p>
            <a:pPr marL="811213" marR="0" lvl="2" indent="-354013" algn="l" rtl="0">
              <a:lnSpc>
                <a:spcPct val="100000"/>
              </a:lnSpc>
              <a:spcBef>
                <a:spcPts val="0"/>
              </a:spcBef>
              <a:spcAft>
                <a:spcPts val="0"/>
              </a:spcAft>
              <a:buClr>
                <a:srgbClr val="1A6C87"/>
              </a:buClr>
              <a:buSzPts val="2400"/>
              <a:buFont typeface="Arial"/>
              <a:buChar char="•"/>
            </a:pPr>
            <a:r>
              <a:rPr lang="en-US" sz="2400" b="0" i="0" u="none" strike="noStrike" cap="none">
                <a:solidFill>
                  <a:srgbClr val="1A6C87"/>
                </a:solidFill>
                <a:latin typeface="Open Sans"/>
                <a:ea typeface="Open Sans"/>
                <a:cs typeface="Open Sans"/>
                <a:sym typeface="Open Sans"/>
              </a:rPr>
              <a:t>sur la plateforme CMNTY (ouverte à tous)</a:t>
            </a:r>
            <a:endParaRPr sz="2400" b="0" i="0" u="none" strike="noStrike" cap="none">
              <a:solidFill>
                <a:srgbClr val="1A6C8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p:txBody>
      </p:sp>
      <p:pic>
        <p:nvPicPr>
          <p:cNvPr id="544" name="Google Shape;544;p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69295" y="5836986"/>
            <a:ext cx="1810551" cy="627080"/>
          </a:xfrm>
          <a:prstGeom prst="rect">
            <a:avLst/>
          </a:prstGeom>
          <a:noFill/>
          <a:ln>
            <a:noFill/>
          </a:ln>
        </p:spPr>
      </p:pic>
      <p:pic>
        <p:nvPicPr>
          <p:cNvPr id="545" name="Google Shape;545;p7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79846" y="5840132"/>
            <a:ext cx="1403851" cy="623934"/>
          </a:xfrm>
          <a:prstGeom prst="rect">
            <a:avLst/>
          </a:prstGeom>
          <a:noFill/>
          <a:ln>
            <a:noFill/>
          </a:ln>
        </p:spPr>
      </p:pic>
      <p:sp>
        <p:nvSpPr>
          <p:cNvPr id="546" name="Google Shape;546;p73"/>
          <p:cNvSpPr/>
          <p:nvPr/>
        </p:nvSpPr>
        <p:spPr>
          <a:xfrm>
            <a:off x="0" y="13156"/>
            <a:ext cx="65" cy="430887"/>
          </a:xfrm>
          <a:prstGeom prst="rect">
            <a:avLst/>
          </a:prstGeom>
          <a:solidFill>
            <a:srgbClr val="F8F9F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02124"/>
              </a:buClr>
              <a:buSzPts val="1000"/>
              <a:buFont typeface="Roboto"/>
              <a:buNone/>
            </a:pPr>
            <a:br>
              <a:rPr lang="en-US" sz="1000" b="0" i="0" u="none" strike="noStrike" cap="none">
                <a:solidFill>
                  <a:srgbClr val="202124"/>
                </a:solidFill>
                <a:latin typeface="Roboto"/>
                <a:ea typeface="Roboto"/>
                <a:cs typeface="Roboto"/>
                <a:sym typeface="Roboto"/>
              </a:rPr>
            </a:br>
            <a:endParaRPr sz="1800" b="0" i="0" u="none" strike="noStrike" cap="none">
              <a:solidFill>
                <a:schemeClr val="dk1"/>
              </a:solidFill>
              <a:latin typeface="arial"/>
              <a:ea typeface="arial"/>
              <a:cs typeface="arial"/>
              <a:sym typeface="arial"/>
            </a:endParaRPr>
          </a:p>
        </p:txBody>
      </p:sp>
      <p:sp>
        <p:nvSpPr>
          <p:cNvPr id="547" name="Google Shape;547;p73"/>
          <p:cNvSpPr/>
          <p:nvPr/>
        </p:nvSpPr>
        <p:spPr>
          <a:xfrm>
            <a:off x="152400" y="165556"/>
            <a:ext cx="65" cy="430887"/>
          </a:xfrm>
          <a:prstGeom prst="rect">
            <a:avLst/>
          </a:prstGeom>
          <a:solidFill>
            <a:srgbClr val="F8F9F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02124"/>
              </a:buClr>
              <a:buSzPts val="1000"/>
              <a:buFont typeface="Roboto"/>
              <a:buNone/>
            </a:pPr>
            <a:br>
              <a:rPr lang="en-US" sz="1000" b="0" i="0" u="none" strike="noStrike" cap="none">
                <a:solidFill>
                  <a:srgbClr val="202124"/>
                </a:solidFill>
                <a:latin typeface="Roboto"/>
                <a:ea typeface="Roboto"/>
                <a:cs typeface="Roboto"/>
                <a:sym typeface="Roboto"/>
              </a:rPr>
            </a:br>
            <a:endParaRPr sz="1800" b="0" i="0" u="none" strike="noStrike" cap="none">
              <a:solidFill>
                <a:schemeClr val="dk1"/>
              </a:solidFill>
              <a:latin typeface="arial"/>
              <a:ea typeface="arial"/>
              <a:cs typeface="arial"/>
              <a:sym typeface="arial"/>
            </a:endParaRPr>
          </a:p>
        </p:txBody>
      </p:sp>
      <p:sp>
        <p:nvSpPr>
          <p:cNvPr id="2" name="Segnaposto numero diapositiva 1">
            <a:extLst>
              <a:ext uri="{FF2B5EF4-FFF2-40B4-BE49-F238E27FC236}">
                <a16:creationId xmlns:a16="http://schemas.microsoft.com/office/drawing/2014/main" id="{E30F8BD8-DDB2-6042-B5AB-19B7638644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95C966"/>
              </a:buClr>
              <a:buSzPts val="4000"/>
              <a:buFont typeface="Open Sans"/>
              <a:buNone/>
            </a:pPr>
            <a:r>
              <a:rPr lang="en-US" sz="4000" b="1">
                <a:solidFill>
                  <a:srgbClr val="95C966"/>
                </a:solidFill>
                <a:latin typeface="Open Sans"/>
                <a:ea typeface="Open Sans"/>
                <a:cs typeface="Open Sans"/>
                <a:sym typeface="Open Sans"/>
              </a:rPr>
              <a:t>Aperçu d’une resource</a:t>
            </a:r>
            <a:endParaRPr sz="4000" b="1">
              <a:solidFill>
                <a:srgbClr val="95C966"/>
              </a:solidFill>
              <a:latin typeface="Open Sans"/>
              <a:ea typeface="Open Sans"/>
              <a:cs typeface="Open Sans"/>
              <a:sym typeface="Open Sans"/>
            </a:endParaRPr>
          </a:p>
        </p:txBody>
      </p:sp>
      <p:sp>
        <p:nvSpPr>
          <p:cNvPr id="553" name="Google Shape;553;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95C966"/>
              </a:buClr>
              <a:buSzPts val="2800"/>
              <a:buNone/>
            </a:pPr>
            <a:r>
              <a:rPr lang="en-US" b="1">
                <a:solidFill>
                  <a:srgbClr val="95C966"/>
                </a:solidFill>
                <a:latin typeface="Open Sans"/>
                <a:ea typeface="Open Sans"/>
                <a:cs typeface="Open Sans"/>
                <a:sym typeface="Open Sans"/>
              </a:rPr>
              <a:t> </a:t>
            </a:r>
            <a:r>
              <a:rPr lang="en-US" u="sng">
                <a:solidFill>
                  <a:schemeClr val="hlink"/>
                </a:solidFill>
                <a:latin typeface="Open Sans"/>
                <a:ea typeface="Open Sans"/>
                <a:cs typeface="Open Sans"/>
                <a:sym typeface="Open Sans"/>
                <a:hlinkClick r:id="rId3"/>
              </a:rPr>
              <a:t>cours en ligne</a:t>
            </a:r>
            <a:r>
              <a:rPr lang="en-US">
                <a:solidFill>
                  <a:srgbClr val="1A6C87"/>
                </a:solidFill>
                <a:latin typeface="Open Sans"/>
                <a:ea typeface="Open Sans"/>
                <a:cs typeface="Open Sans"/>
                <a:sym typeface="Open Sans"/>
              </a:rPr>
              <a:t> co-créé avec des enseignants au Liban</a:t>
            </a:r>
            <a:endParaRPr>
              <a:solidFill>
                <a:srgbClr val="1A6C87"/>
              </a:solidFill>
            </a:endParaRPr>
          </a:p>
        </p:txBody>
      </p:sp>
      <p:pic>
        <p:nvPicPr>
          <p:cNvPr id="554" name="Google Shape;554;p7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72216" y="2363791"/>
            <a:ext cx="8186184" cy="4314325"/>
          </a:xfrm>
          <a:prstGeom prst="rect">
            <a:avLst/>
          </a:prstGeom>
          <a:noFill/>
          <a:ln>
            <a:noFill/>
          </a:ln>
        </p:spPr>
      </p:pic>
      <p:sp>
        <p:nvSpPr>
          <p:cNvPr id="2" name="Segnaposto numero diapositiva 1">
            <a:extLst>
              <a:ext uri="{FF2B5EF4-FFF2-40B4-BE49-F238E27FC236}">
                <a16:creationId xmlns:a16="http://schemas.microsoft.com/office/drawing/2014/main" id="{AF53CF61-F6CD-5049-A636-9E8F1D367F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4C865"/>
              </a:buClr>
              <a:buSzPts val="4400"/>
              <a:buFont typeface="Calibri"/>
              <a:buNone/>
            </a:pPr>
            <a:r>
              <a:rPr lang="en-US" b="1">
                <a:solidFill>
                  <a:srgbClr val="94C865"/>
                </a:solidFill>
              </a:rPr>
              <a:t>Retours de quelques collègues-enseignants du Niger</a:t>
            </a:r>
            <a:endParaRPr b="1">
              <a:solidFill>
                <a:srgbClr val="94C865"/>
              </a:solidFill>
            </a:endParaRPr>
          </a:p>
        </p:txBody>
      </p:sp>
      <p:sp>
        <p:nvSpPr>
          <p:cNvPr id="560" name="Google Shape;560;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Un enregistrement audio</a:t>
            </a:r>
            <a:endParaRPr/>
          </a:p>
        </p:txBody>
      </p:sp>
      <p:sp>
        <p:nvSpPr>
          <p:cNvPr id="561" name="Google Shape;561;p75"/>
          <p:cNvSpPr/>
          <p:nvPr/>
        </p:nvSpPr>
        <p:spPr>
          <a:xfrm>
            <a:off x="6285675" y="2279425"/>
            <a:ext cx="2427600" cy="1223700"/>
          </a:xfrm>
          <a:prstGeom prst="wedgeEllipseCallout">
            <a:avLst>
              <a:gd name="adj1" fmla="val -46342"/>
              <a:gd name="adj2" fmla="val 8063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Limitations dues à la taille des classes</a:t>
            </a:r>
            <a:endParaRPr sz="1400" b="0" i="0" u="none" strike="noStrike" cap="none">
              <a:solidFill>
                <a:srgbClr val="000000"/>
              </a:solidFill>
              <a:latin typeface="Arial"/>
              <a:ea typeface="Arial"/>
              <a:cs typeface="Arial"/>
              <a:sym typeface="Arial"/>
            </a:endParaRPr>
          </a:p>
        </p:txBody>
      </p:sp>
      <p:sp>
        <p:nvSpPr>
          <p:cNvPr id="2" name="Segnaposto numero diapositiva 1">
            <a:extLst>
              <a:ext uri="{FF2B5EF4-FFF2-40B4-BE49-F238E27FC236}">
                <a16:creationId xmlns:a16="http://schemas.microsoft.com/office/drawing/2014/main" id="{F287B55B-A181-104C-A6B9-8C1BB73441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3" name="2-DW-Enfants traumatises Niger.mp3" descr="2-DW-Enfants traumatises Niger.mp3">
            <a:hlinkClick r:id="" action="ppaction://media"/>
            <a:extLst>
              <a:ext uri="{FF2B5EF4-FFF2-40B4-BE49-F238E27FC236}">
                <a16:creationId xmlns:a16="http://schemas.microsoft.com/office/drawing/2014/main" id="{673D14C9-6CFF-FA41-B339-DF19D53B80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2875" y="382004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6"/>
          <p:cNvSpPr txBox="1"/>
          <p:nvPr/>
        </p:nvSpPr>
        <p:spPr>
          <a:xfrm>
            <a:off x="728132" y="422467"/>
            <a:ext cx="1073573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95C966"/>
                </a:solidFill>
                <a:latin typeface="Open Sans"/>
                <a:ea typeface="Open Sans"/>
                <a:cs typeface="Open Sans"/>
                <a:sym typeface="Open Sans"/>
              </a:rPr>
              <a:t>Contacts</a:t>
            </a:r>
            <a:endParaRPr sz="4000" b="1" i="0" u="none" strike="noStrike" cap="none">
              <a:solidFill>
                <a:srgbClr val="95C966"/>
              </a:solidFill>
              <a:latin typeface="Open Sans"/>
              <a:ea typeface="Open Sans"/>
              <a:cs typeface="Open Sans"/>
              <a:sym typeface="Open Sans"/>
            </a:endParaRPr>
          </a:p>
        </p:txBody>
      </p:sp>
      <p:cxnSp>
        <p:nvCxnSpPr>
          <p:cNvPr id="569" name="Google Shape;569;p76"/>
          <p:cNvCxnSpPr/>
          <p:nvPr/>
        </p:nvCxnSpPr>
        <p:spPr>
          <a:xfrm>
            <a:off x="808300" y="1332251"/>
            <a:ext cx="10575395" cy="0"/>
          </a:xfrm>
          <a:prstGeom prst="straightConnector1">
            <a:avLst/>
          </a:prstGeom>
          <a:noFill/>
          <a:ln w="12700" cap="flat" cmpd="sng">
            <a:solidFill>
              <a:srgbClr val="1A6C87"/>
            </a:solidFill>
            <a:prstDash val="solid"/>
            <a:miter lim="800000"/>
            <a:headEnd type="none" w="sm" len="sm"/>
            <a:tailEnd type="none" w="sm" len="sm"/>
          </a:ln>
        </p:spPr>
      </p:cxnSp>
      <p:pic>
        <p:nvPicPr>
          <p:cNvPr id="570" name="Google Shape;570;p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67120" y="5821085"/>
            <a:ext cx="1810551" cy="627080"/>
          </a:xfrm>
          <a:prstGeom prst="rect">
            <a:avLst/>
          </a:prstGeom>
          <a:noFill/>
          <a:ln>
            <a:noFill/>
          </a:ln>
        </p:spPr>
      </p:pic>
      <p:pic>
        <p:nvPicPr>
          <p:cNvPr id="571" name="Google Shape;571;p7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79844" y="5824231"/>
            <a:ext cx="1403851" cy="623934"/>
          </a:xfrm>
          <a:prstGeom prst="rect">
            <a:avLst/>
          </a:prstGeom>
          <a:noFill/>
          <a:ln>
            <a:noFill/>
          </a:ln>
        </p:spPr>
      </p:pic>
      <p:sp>
        <p:nvSpPr>
          <p:cNvPr id="572" name="Google Shape;572;p76"/>
          <p:cNvSpPr txBox="1"/>
          <p:nvPr/>
        </p:nvSpPr>
        <p:spPr>
          <a:xfrm>
            <a:off x="1058559" y="3025302"/>
            <a:ext cx="10003861" cy="135421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800"/>
              <a:buFont typeface="Arial"/>
              <a:buNone/>
            </a:pPr>
            <a:r>
              <a:rPr lang="en-US" sz="2800" b="0" i="0" u="none" strike="noStrike" cap="none">
                <a:solidFill>
                  <a:srgbClr val="FD9C1B"/>
                </a:solidFill>
                <a:latin typeface="Open Sans"/>
                <a:ea typeface="Open Sans"/>
                <a:cs typeface="Open Sans"/>
                <a:sym typeface="Open Sans"/>
              </a:rPr>
              <a:t>La page web du projet</a:t>
            </a:r>
            <a:endParaRPr sz="2800" b="0" i="0" u="none" strike="noStrike" cap="none">
              <a:solidFill>
                <a:srgbClr val="FD9C1B"/>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r>
              <a:rPr lang="en-US" sz="2000" b="0" i="0" u="sng" strike="noStrike" cap="none">
                <a:solidFill>
                  <a:schemeClr val="hlink"/>
                </a:solidFill>
                <a:latin typeface="Calibri"/>
                <a:ea typeface="Calibri"/>
                <a:cs typeface="Calibri"/>
                <a:sym typeface="Calibri"/>
                <a:hlinkClick r:id="rId5"/>
              </a:rPr>
              <a:t>https://clip.careyinstitute.org/2021/02/22/refugee-educator-workforce-development-project-for-quality-holistic-learning-qhl/</a:t>
            </a:r>
            <a:r>
              <a:rPr lang="en-US" sz="2000" b="0" i="0" u="none" strike="noStrike" cap="none">
                <a:solidFill>
                  <a:srgbClr val="1A6C87"/>
                </a:solidFill>
                <a:latin typeface="Calibri"/>
                <a:ea typeface="Calibri"/>
                <a:cs typeface="Calibri"/>
                <a:sym typeface="Calibri"/>
              </a:rPr>
              <a:t> </a:t>
            </a:r>
            <a:endParaRPr sz="2000" b="0" i="0" u="none" strike="noStrike" cap="none">
              <a:solidFill>
                <a:srgbClr val="1A6C87"/>
              </a:solidFill>
              <a:latin typeface="Open Sans"/>
              <a:ea typeface="Open Sans"/>
              <a:cs typeface="Open Sans"/>
              <a:sym typeface="Open Sans"/>
            </a:endParaRPr>
          </a:p>
        </p:txBody>
      </p:sp>
      <p:sp>
        <p:nvSpPr>
          <p:cNvPr id="573" name="Google Shape;573;p76"/>
          <p:cNvSpPr txBox="1"/>
          <p:nvPr/>
        </p:nvSpPr>
        <p:spPr>
          <a:xfrm>
            <a:off x="1058559" y="1626288"/>
            <a:ext cx="10003861"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1A6C87"/>
                </a:solidFill>
                <a:latin typeface="Calibri"/>
                <a:ea typeface="Calibri"/>
                <a:cs typeface="Calibri"/>
                <a:sym typeface="Calibri"/>
              </a:rPr>
              <a:t>Cheffe du projet Julie Kasper : </a:t>
            </a:r>
            <a:r>
              <a:rPr lang="en-US" sz="2000" b="0" i="0" u="sng" strike="noStrike" cap="none">
                <a:solidFill>
                  <a:schemeClr val="hlink"/>
                </a:solidFill>
                <a:latin typeface="Calibri"/>
                <a:ea typeface="Calibri"/>
                <a:cs typeface="Calibri"/>
                <a:sym typeface="Calibri"/>
                <a:hlinkClick r:id="rId6"/>
              </a:rPr>
              <a:t>jkasper@CareyInstitute.org</a:t>
            </a:r>
            <a:endParaRPr sz="2000" b="0" i="0" u="none" strike="noStrike" cap="none">
              <a:solidFill>
                <a:srgbClr val="1A6C8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1A6C87"/>
                </a:solidFill>
                <a:latin typeface="Calibri"/>
                <a:ea typeface="Calibri"/>
                <a:cs typeface="Calibri"/>
                <a:sym typeface="Calibri"/>
              </a:rPr>
              <a:t>Oula Abu-Amsha : </a:t>
            </a:r>
            <a:r>
              <a:rPr lang="en-US" sz="2000" b="0" i="0" u="sng" strike="noStrike" cap="none">
                <a:solidFill>
                  <a:schemeClr val="hlink"/>
                </a:solidFill>
                <a:latin typeface="Calibri"/>
                <a:ea typeface="Calibri"/>
                <a:cs typeface="Calibri"/>
                <a:sym typeface="Calibri"/>
                <a:hlinkClick r:id="rId7"/>
              </a:rPr>
              <a:t>qhl.support@CareyInstitute.org</a:t>
            </a:r>
            <a:r>
              <a:rPr lang="en-US" sz="2000" b="0" i="0" u="none" strike="noStrike" cap="none">
                <a:solidFill>
                  <a:srgbClr val="1A6C87"/>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1A6C87"/>
              </a:solidFill>
              <a:latin typeface="Open Sans"/>
              <a:ea typeface="Open Sans"/>
              <a:cs typeface="Open Sans"/>
              <a:sym typeface="Open Sans"/>
            </a:endParaRPr>
          </a:p>
        </p:txBody>
      </p:sp>
      <p:sp>
        <p:nvSpPr>
          <p:cNvPr id="2" name="Segnaposto numero diapositiva 1">
            <a:extLst>
              <a:ext uri="{FF2B5EF4-FFF2-40B4-BE49-F238E27FC236}">
                <a16:creationId xmlns:a16="http://schemas.microsoft.com/office/drawing/2014/main" id="{6F7C11C8-2E61-7548-A14C-8EA4FB05ED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cstate="email">
            <a:alphaModFix/>
            <a:extLst>
              <a:ext uri="{28A0092B-C50C-407E-A947-70E740481C1C}">
                <a14:useLocalDpi xmlns:a14="http://schemas.microsoft.com/office/drawing/2010/main"/>
              </a:ext>
            </a:extLst>
          </a:blip>
          <a:stretch>
            <a:fillRect/>
          </a:stretch>
        </a:blipFill>
        <a:effectLst/>
      </p:bgPr>
    </p:bg>
    <p:spTree>
      <p:nvGrpSpPr>
        <p:cNvPr id="1" name="Shape 578"/>
        <p:cNvGrpSpPr/>
        <p:nvPr/>
      </p:nvGrpSpPr>
      <p:grpSpPr>
        <a:xfrm>
          <a:off x="0" y="0"/>
          <a:ext cx="0" cy="0"/>
          <a:chOff x="0" y="0"/>
          <a:chExt cx="0" cy="0"/>
        </a:xfrm>
      </p:grpSpPr>
      <p:sp>
        <p:nvSpPr>
          <p:cNvPr id="579" name="Google Shape;579;p77"/>
          <p:cNvSpPr txBox="1"/>
          <p:nvPr/>
        </p:nvSpPr>
        <p:spPr>
          <a:xfrm>
            <a:off x="728133" y="2321004"/>
            <a:ext cx="10735733"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lt1"/>
                </a:solidFill>
                <a:latin typeface="Open Sans SemiBold"/>
                <a:ea typeface="Open Sans SemiBold"/>
                <a:cs typeface="Open Sans SemiBold"/>
                <a:sym typeface="Open Sans SemiBold"/>
              </a:rPr>
              <a:t>Merci !</a:t>
            </a:r>
            <a:endParaRPr sz="6600" b="1" i="0" u="none" strike="noStrike" cap="none">
              <a:solidFill>
                <a:schemeClr val="lt1"/>
              </a:solidFill>
              <a:latin typeface="Open Sans SemiBold"/>
              <a:ea typeface="Open Sans SemiBold"/>
              <a:cs typeface="Open Sans SemiBold"/>
              <a:sym typeface="Open Sans SemiBold"/>
            </a:endParaRPr>
          </a:p>
        </p:txBody>
      </p:sp>
      <p:pic>
        <p:nvPicPr>
          <p:cNvPr id="580" name="Google Shape;580;p77"/>
          <p:cNvPicPr preferRelativeResize="0"/>
          <p:nvPr/>
        </p:nvPicPr>
        <p:blipFill rotWithShape="1">
          <a:blip r:embed="rId4">
            <a:alphaModFix/>
          </a:blip>
          <a:srcRect/>
          <a:stretch/>
        </p:blipFill>
        <p:spPr>
          <a:xfrm>
            <a:off x="2860249" y="5257800"/>
            <a:ext cx="6338981" cy="1215968"/>
          </a:xfrm>
          <a:prstGeom prst="rect">
            <a:avLst/>
          </a:prstGeom>
          <a:noFill/>
          <a:ln>
            <a:noFill/>
          </a:ln>
        </p:spPr>
      </p:pic>
      <p:sp>
        <p:nvSpPr>
          <p:cNvPr id="2" name="Segnaposto numero diapositiva 1">
            <a:extLst>
              <a:ext uri="{FF2B5EF4-FFF2-40B4-BE49-F238E27FC236}">
                <a16:creationId xmlns:a16="http://schemas.microsoft.com/office/drawing/2014/main" id="{2084CD6A-8962-0A49-884A-B8E7EE8228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0"/>
        <p:cNvGrpSpPr/>
        <p:nvPr/>
      </p:nvGrpSpPr>
      <p:grpSpPr>
        <a:xfrm>
          <a:off x="0" y="0"/>
          <a:ext cx="0" cy="0"/>
          <a:chOff x="0" y="0"/>
          <a:chExt cx="0" cy="0"/>
        </a:xfrm>
      </p:grpSpPr>
      <p:sp>
        <p:nvSpPr>
          <p:cNvPr id="391" name="Google Shape;391;p55"/>
          <p:cNvSpPr/>
          <p:nvPr/>
        </p:nvSpPr>
        <p:spPr>
          <a:xfrm>
            <a:off x="0" y="38639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2" name="Google Shape;392;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err="1"/>
              <a:t>Qu'est-ce</a:t>
            </a:r>
            <a:r>
              <a:rPr lang="en-US" sz="2600"/>
              <a:t> qui </a:t>
            </a:r>
            <a:r>
              <a:rPr lang="en-US" sz="2600" err="1"/>
              <a:t>vous</a:t>
            </a:r>
            <a:r>
              <a:rPr lang="en-US" sz="2600"/>
              <a:t> a le plus </a:t>
            </a:r>
            <a:r>
              <a:rPr lang="en-US" sz="2600" err="1"/>
              <a:t>surpris</a:t>
            </a:r>
            <a:r>
              <a:rPr lang="en-US" sz="2600"/>
              <a:t> ? Was hat dich am </a:t>
            </a:r>
            <a:r>
              <a:rPr lang="en-US" sz="2600" err="1"/>
              <a:t>meisten</a:t>
            </a:r>
            <a:r>
              <a:rPr lang="en-US" sz="2600"/>
              <a:t> </a:t>
            </a:r>
            <a:r>
              <a:rPr lang="en-US" sz="2600" err="1"/>
              <a:t>überrascht</a:t>
            </a:r>
            <a:r>
              <a:rPr lang="en-US" sz="2600"/>
              <a:t>?</a:t>
            </a:r>
            <a:br>
              <a:rPr lang="en-US" sz="2600"/>
            </a:br>
            <a:endParaRPr sz="2600"/>
          </a:p>
        </p:txBody>
      </p:sp>
      <p:sp>
        <p:nvSpPr>
          <p:cNvPr id="393" name="Google Shape;393;p55"/>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3" name="Diagramma 2">
            <a:extLst>
              <a:ext uri="{FF2B5EF4-FFF2-40B4-BE49-F238E27FC236}">
                <a16:creationId xmlns:a16="http://schemas.microsoft.com/office/drawing/2014/main" id="{6F3C5E54-6612-3045-931F-649968016EB2}"/>
              </a:ext>
            </a:extLst>
          </p:cNvPr>
          <p:cNvGraphicFramePr/>
          <p:nvPr>
            <p:extLst>
              <p:ext uri="{D42A27DB-BD31-4B8C-83A1-F6EECF244321}">
                <p14:modId xmlns:p14="http://schemas.microsoft.com/office/powerpoint/2010/main" val="4051257879"/>
              </p:ext>
            </p:extLst>
          </p:nvPr>
        </p:nvGraphicFramePr>
        <p:xfrm>
          <a:off x="207819" y="1929383"/>
          <a:ext cx="11665526" cy="4773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egnaposto numero diapositiva 1">
            <a:extLst>
              <a:ext uri="{FF2B5EF4-FFF2-40B4-BE49-F238E27FC236}">
                <a16:creationId xmlns:a16="http://schemas.microsoft.com/office/drawing/2014/main" id="{4D652C2A-32E3-0844-93AC-A33D130F08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399" name="Google Shape;399;p56"/>
          <p:cNvSpPr/>
          <p:nvPr/>
        </p:nvSpPr>
        <p:spPr>
          <a:xfrm>
            <a:off x="3048" y="261135"/>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600"/>
              <a:buFont typeface="Calibri"/>
              <a:buNone/>
            </a:pPr>
            <a:r>
              <a:rPr lang="en-US" sz="2600" err="1"/>
              <a:t>Qu'est-ce</a:t>
            </a:r>
            <a:r>
              <a:rPr lang="en-US" sz="2600"/>
              <a:t> qui </a:t>
            </a:r>
            <a:r>
              <a:rPr lang="en-US" sz="2600" err="1"/>
              <a:t>vous</a:t>
            </a:r>
            <a:r>
              <a:rPr lang="en-US" sz="2600"/>
              <a:t> a le plus </a:t>
            </a:r>
            <a:r>
              <a:rPr lang="en-US" sz="2600" err="1"/>
              <a:t>surpris</a:t>
            </a:r>
            <a:r>
              <a:rPr lang="en-US" sz="2600"/>
              <a:t> ? Was hat dich am </a:t>
            </a:r>
            <a:r>
              <a:rPr lang="en-US" sz="2600" err="1"/>
              <a:t>meisten</a:t>
            </a:r>
            <a:r>
              <a:rPr lang="en-US" sz="2600"/>
              <a:t> </a:t>
            </a:r>
            <a:r>
              <a:rPr lang="en-US" sz="2600" err="1"/>
              <a:t>überrascht</a:t>
            </a:r>
            <a:r>
              <a:rPr lang="en-US" sz="2600"/>
              <a:t>?</a:t>
            </a:r>
            <a:br>
              <a:rPr lang="en-US" sz="2600"/>
            </a:br>
            <a:endParaRPr sz="2600"/>
          </a:p>
        </p:txBody>
      </p:sp>
      <p:sp>
        <p:nvSpPr>
          <p:cNvPr id="401" name="Google Shape;401;p5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3" name="Diagramma 2">
            <a:extLst>
              <a:ext uri="{FF2B5EF4-FFF2-40B4-BE49-F238E27FC236}">
                <a16:creationId xmlns:a16="http://schemas.microsoft.com/office/drawing/2014/main" id="{411958CF-67ED-C94E-9217-49BF28C3AA6E}"/>
              </a:ext>
            </a:extLst>
          </p:cNvPr>
          <p:cNvGraphicFramePr/>
          <p:nvPr>
            <p:extLst>
              <p:ext uri="{D42A27DB-BD31-4B8C-83A1-F6EECF244321}">
                <p14:modId xmlns:p14="http://schemas.microsoft.com/office/powerpoint/2010/main" val="3593685988"/>
              </p:ext>
            </p:extLst>
          </p:nvPr>
        </p:nvGraphicFramePr>
        <p:xfrm>
          <a:off x="499872" y="1233377"/>
          <a:ext cx="10853928" cy="5885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egnaposto numero diapositiva 1">
            <a:extLst>
              <a:ext uri="{FF2B5EF4-FFF2-40B4-BE49-F238E27FC236}">
                <a16:creationId xmlns:a16="http://schemas.microsoft.com/office/drawing/2014/main" id="{0A0457AF-B450-E941-BDC4-46E9A740B8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p78"/>
          <p:cNvSpPr/>
          <p:nvPr/>
        </p:nvSpPr>
        <p:spPr>
          <a:xfrm>
            <a:off x="0" y="365125"/>
            <a:ext cx="12192000" cy="70008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en-US" sz="2600" err="1"/>
              <a:t>Quelles</a:t>
            </a:r>
            <a:r>
              <a:rPr lang="en-US" sz="2600"/>
              <a:t> </a:t>
            </a:r>
            <a:r>
              <a:rPr lang="en-US" sz="2600" err="1"/>
              <a:t>mesures</a:t>
            </a:r>
            <a:r>
              <a:rPr lang="en-US" sz="2600"/>
              <a:t> </a:t>
            </a:r>
            <a:r>
              <a:rPr lang="en-US" sz="2600" err="1"/>
              <a:t>concrètes</a:t>
            </a:r>
            <a:r>
              <a:rPr lang="en-US" sz="2600"/>
              <a:t> </a:t>
            </a:r>
            <a:r>
              <a:rPr lang="en-US" sz="2600" err="1"/>
              <a:t>allez-vous</a:t>
            </a:r>
            <a:r>
              <a:rPr lang="en-US" sz="2600"/>
              <a:t> </a:t>
            </a:r>
            <a:r>
              <a:rPr lang="en-US" sz="2600" err="1"/>
              <a:t>mettre</a:t>
            </a:r>
            <a:r>
              <a:rPr lang="en-US" sz="2600"/>
              <a:t> </a:t>
            </a:r>
            <a:r>
              <a:rPr lang="en-US" sz="2600" err="1"/>
              <a:t>en</a:t>
            </a:r>
            <a:r>
              <a:rPr lang="en-US" sz="2600"/>
              <a:t> </a:t>
            </a:r>
            <a:r>
              <a:rPr lang="en-US" sz="2600" err="1"/>
              <a:t>œuvre</a:t>
            </a:r>
            <a:r>
              <a:rPr lang="en-US" sz="2600"/>
              <a:t> ? </a:t>
            </a:r>
            <a:r>
              <a:rPr lang="en-US" sz="2600" err="1"/>
              <a:t>Welche</a:t>
            </a:r>
            <a:r>
              <a:rPr lang="en-US" sz="2600"/>
              <a:t> </a:t>
            </a:r>
            <a:r>
              <a:rPr lang="en-US" sz="2600" err="1"/>
              <a:t>konkreten</a:t>
            </a:r>
            <a:r>
              <a:rPr lang="en-US" sz="2600"/>
              <a:t> </a:t>
            </a:r>
            <a:r>
              <a:rPr lang="en-US" sz="2600" err="1"/>
              <a:t>Schritte</a:t>
            </a:r>
            <a:r>
              <a:rPr lang="en-US" sz="2600"/>
              <a:t> </a:t>
            </a:r>
            <a:r>
              <a:rPr lang="en-US" sz="2600" err="1"/>
              <a:t>werden</a:t>
            </a:r>
            <a:r>
              <a:rPr lang="en-US" sz="2600"/>
              <a:t> Sie </a:t>
            </a:r>
            <a:r>
              <a:rPr lang="en-US" sz="2600" err="1"/>
              <a:t>unternehmen</a:t>
            </a:r>
            <a:r>
              <a:rPr lang="en-US" sz="2600"/>
              <a:t>?</a:t>
            </a:r>
          </a:p>
        </p:txBody>
      </p:sp>
      <p:sp>
        <p:nvSpPr>
          <p:cNvPr id="587" name="Google Shape;587;p78"/>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2" name="Diagramma 1">
            <a:extLst>
              <a:ext uri="{FF2B5EF4-FFF2-40B4-BE49-F238E27FC236}">
                <a16:creationId xmlns:a16="http://schemas.microsoft.com/office/drawing/2014/main" id="{21BDF5B6-FA6E-824B-B1FC-65B2313D0680}"/>
              </a:ext>
            </a:extLst>
          </p:cNvPr>
          <p:cNvGraphicFramePr/>
          <p:nvPr>
            <p:extLst>
              <p:ext uri="{D42A27DB-BD31-4B8C-83A1-F6EECF244321}">
                <p14:modId xmlns:p14="http://schemas.microsoft.com/office/powerpoint/2010/main" val="3345556378"/>
              </p:ext>
            </p:extLst>
          </p:nvPr>
        </p:nvGraphicFramePr>
        <p:xfrm>
          <a:off x="669036" y="1800416"/>
          <a:ext cx="11118152" cy="5200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numero diapositiva 2">
            <a:extLst>
              <a:ext uri="{FF2B5EF4-FFF2-40B4-BE49-F238E27FC236}">
                <a16:creationId xmlns:a16="http://schemas.microsoft.com/office/drawing/2014/main" id="{B9A287E2-07C4-7C42-A54A-DC05736ED5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06" y="0"/>
            <a:ext cx="12147788" cy="6858000"/>
          </a:xfrm>
          <a:prstGeom prst="rect">
            <a:avLst/>
          </a:prstGeom>
          <a:noFill/>
          <a:ln>
            <a:noFill/>
          </a:ln>
        </p:spPr>
      </p:pic>
      <p:sp>
        <p:nvSpPr>
          <p:cNvPr id="2" name="Segnaposto numero diapositiva 1">
            <a:extLst>
              <a:ext uri="{FF2B5EF4-FFF2-40B4-BE49-F238E27FC236}">
                <a16:creationId xmlns:a16="http://schemas.microsoft.com/office/drawing/2014/main" id="{508402C6-70F5-0847-92CC-9E00D1B14D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2"/>
        <p:cNvGrpSpPr/>
        <p:nvPr/>
      </p:nvGrpSpPr>
      <p:grpSpPr>
        <a:xfrm>
          <a:off x="0" y="0"/>
          <a:ext cx="0" cy="0"/>
          <a:chOff x="0" y="0"/>
          <a:chExt cx="0" cy="0"/>
        </a:xfrm>
      </p:grpSpPr>
      <p:sp>
        <p:nvSpPr>
          <p:cNvPr id="593" name="Google Shape;593;p79"/>
          <p:cNvSpPr/>
          <p:nvPr/>
        </p:nvSpPr>
        <p:spPr>
          <a:xfrm>
            <a:off x="0" y="242462"/>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4" name="Google Shape;594;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en-US" sz="2600" err="1"/>
              <a:t>Quelles</a:t>
            </a:r>
            <a:r>
              <a:rPr lang="en-US" sz="2600"/>
              <a:t> </a:t>
            </a:r>
            <a:r>
              <a:rPr lang="en-US" sz="2600" err="1"/>
              <a:t>mesures</a:t>
            </a:r>
            <a:r>
              <a:rPr lang="en-US" sz="2600"/>
              <a:t> </a:t>
            </a:r>
            <a:r>
              <a:rPr lang="en-US" sz="2600" err="1"/>
              <a:t>concrètes</a:t>
            </a:r>
            <a:r>
              <a:rPr lang="en-US" sz="2600"/>
              <a:t> </a:t>
            </a:r>
            <a:r>
              <a:rPr lang="en-US" sz="2600" err="1"/>
              <a:t>allez-vous</a:t>
            </a:r>
            <a:r>
              <a:rPr lang="en-US" sz="2600"/>
              <a:t> </a:t>
            </a:r>
            <a:r>
              <a:rPr lang="en-US" sz="2600" err="1"/>
              <a:t>mettre</a:t>
            </a:r>
            <a:r>
              <a:rPr lang="en-US" sz="2600"/>
              <a:t> </a:t>
            </a:r>
            <a:r>
              <a:rPr lang="en-US" sz="2600" err="1"/>
              <a:t>en</a:t>
            </a:r>
            <a:r>
              <a:rPr lang="en-US" sz="2600"/>
              <a:t> </a:t>
            </a:r>
            <a:r>
              <a:rPr lang="en-US" sz="2600" err="1"/>
              <a:t>œuvre</a:t>
            </a:r>
            <a:r>
              <a:rPr lang="en-US" sz="2600"/>
              <a:t> ? </a:t>
            </a:r>
            <a:r>
              <a:rPr lang="en-US" sz="2600" err="1"/>
              <a:t>Welche</a:t>
            </a:r>
            <a:r>
              <a:rPr lang="en-US" sz="2600"/>
              <a:t> </a:t>
            </a:r>
            <a:r>
              <a:rPr lang="en-US" sz="2600" err="1"/>
              <a:t>konkreten</a:t>
            </a:r>
            <a:r>
              <a:rPr lang="en-US" sz="2600"/>
              <a:t> </a:t>
            </a:r>
            <a:r>
              <a:rPr lang="en-US" sz="2600" err="1"/>
              <a:t>Schritte</a:t>
            </a:r>
            <a:r>
              <a:rPr lang="en-US" sz="2600"/>
              <a:t> </a:t>
            </a:r>
            <a:r>
              <a:rPr lang="en-US" sz="2600" err="1"/>
              <a:t>werden</a:t>
            </a:r>
            <a:r>
              <a:rPr lang="en-US" sz="2600"/>
              <a:t> Sie </a:t>
            </a:r>
            <a:r>
              <a:rPr lang="en-US" sz="2600" err="1"/>
              <a:t>unternehmen</a:t>
            </a:r>
            <a:r>
              <a:rPr lang="en-US" sz="2600"/>
              <a:t>?</a:t>
            </a:r>
            <a:endParaRPr sz="2600"/>
          </a:p>
        </p:txBody>
      </p:sp>
      <p:sp>
        <p:nvSpPr>
          <p:cNvPr id="595" name="Google Shape;595;p79"/>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2" name="Diagramma 1">
            <a:extLst>
              <a:ext uri="{FF2B5EF4-FFF2-40B4-BE49-F238E27FC236}">
                <a16:creationId xmlns:a16="http://schemas.microsoft.com/office/drawing/2014/main" id="{3A526046-3F8E-BE4D-94CD-0F5D195D6609}"/>
              </a:ext>
            </a:extLst>
          </p:cNvPr>
          <p:cNvGraphicFramePr/>
          <p:nvPr>
            <p:extLst>
              <p:ext uri="{D42A27DB-BD31-4B8C-83A1-F6EECF244321}">
                <p14:modId xmlns:p14="http://schemas.microsoft.com/office/powerpoint/2010/main" val="1430556457"/>
              </p:ext>
            </p:extLst>
          </p:nvPr>
        </p:nvGraphicFramePr>
        <p:xfrm>
          <a:off x="479503" y="1563177"/>
          <a:ext cx="11565531" cy="5659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egnaposto numero diapositiva 2">
            <a:extLst>
              <a:ext uri="{FF2B5EF4-FFF2-40B4-BE49-F238E27FC236}">
                <a16:creationId xmlns:a16="http://schemas.microsoft.com/office/drawing/2014/main" id="{4D0E2180-4C80-894C-9CBC-768D209A3D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1"/>
        <p:cNvGrpSpPr/>
        <p:nvPr/>
      </p:nvGrpSpPr>
      <p:grpSpPr>
        <a:xfrm>
          <a:off x="0" y="0"/>
          <a:ext cx="0" cy="0"/>
          <a:chOff x="0" y="0"/>
          <a:chExt cx="0" cy="0"/>
        </a:xfrm>
      </p:grpSpPr>
      <p:pic>
        <p:nvPicPr>
          <p:cNvPr id="3" name="Image 2">
            <a:extLst>
              <a:ext uri="{FF2B5EF4-FFF2-40B4-BE49-F238E27FC236}">
                <a16:creationId xmlns:a16="http://schemas.microsoft.com/office/drawing/2014/main" id="{CBB6D83C-46F4-424A-B589-3B224D078C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4"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474C593-74BD-8C49-BCE5-1204C12C076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3600" kern="1200">
                <a:solidFill>
                  <a:schemeClr val="tx1">
                    <a:lumMod val="85000"/>
                    <a:lumOff val="15000"/>
                  </a:schemeClr>
                </a:solidFill>
                <a:latin typeface="+mj-lt"/>
                <a:ea typeface="+mj-ea"/>
                <a:cs typeface="+mj-cs"/>
              </a:rPr>
              <a:t>Photos/Fotos</a:t>
            </a:r>
          </a:p>
        </p:txBody>
      </p:sp>
      <p:cxnSp>
        <p:nvCxnSpPr>
          <p:cNvPr id="15"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egnaposto numero diapositiva 3">
            <a:extLst>
              <a:ext uri="{FF2B5EF4-FFF2-40B4-BE49-F238E27FC236}">
                <a16:creationId xmlns:a16="http://schemas.microsoft.com/office/drawing/2014/main" id="{B376EBEB-C677-D54A-9DDF-5A5705B6B9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005E538-4208-2D4D-A913-5683162F6B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28707" y="0"/>
            <a:ext cx="5143500" cy="6858000"/>
          </a:xfrm>
          <a:prstGeom prst="rect">
            <a:avLst/>
          </a:prstGeom>
        </p:spPr>
      </p:pic>
      <p:pic>
        <p:nvPicPr>
          <p:cNvPr id="7" name="Image 6">
            <a:extLst>
              <a:ext uri="{FF2B5EF4-FFF2-40B4-BE49-F238E27FC236}">
                <a16:creationId xmlns:a16="http://schemas.microsoft.com/office/drawing/2014/main" id="{38A09A94-6793-4349-9E59-7296D93BB1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301" y="0"/>
            <a:ext cx="5143500" cy="6858000"/>
          </a:xfrm>
          <a:prstGeom prst="rect">
            <a:avLst/>
          </a:prstGeom>
        </p:spPr>
      </p:pic>
      <p:sp>
        <p:nvSpPr>
          <p:cNvPr id="2" name="Segnaposto numero diapositiva 1">
            <a:extLst>
              <a:ext uri="{FF2B5EF4-FFF2-40B4-BE49-F238E27FC236}">
                <a16:creationId xmlns:a16="http://schemas.microsoft.com/office/drawing/2014/main" id="{C00526AF-8B84-F34A-AE1C-7246A4EAD3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sp>
        <p:nvSpPr>
          <p:cNvPr id="4" name="TextBox 3">
            <a:extLst>
              <a:ext uri="{FF2B5EF4-FFF2-40B4-BE49-F238E27FC236}">
                <a16:creationId xmlns:a16="http://schemas.microsoft.com/office/drawing/2014/main" id="{69A518F9-7336-4D60-BBBC-321688E7E021}"/>
              </a:ext>
            </a:extLst>
          </p:cNvPr>
          <p:cNvSpPr txBox="1"/>
          <p:nvPr/>
        </p:nvSpPr>
        <p:spPr>
          <a:xfrm>
            <a:off x="8929511" y="641773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rPr>
              <a:t>Thibaut </a:t>
            </a:r>
            <a:r>
              <a:rPr lang="en-GB" err="1">
                <a:solidFill>
                  <a:schemeClr val="bg1"/>
                </a:solidFill>
              </a:rPr>
              <a:t>Lauwerier</a:t>
            </a:r>
            <a:r>
              <a:rPr lang="en-GB">
                <a:solidFill>
                  <a:schemeClr val="bg1"/>
                </a:solidFill>
              </a:rPr>
              <a:t> - Moderator</a:t>
            </a:r>
            <a:endParaRPr lang="en-US">
              <a:solidFill>
                <a:schemeClr val="bg1"/>
              </a:solidFill>
            </a:endParaRPr>
          </a:p>
        </p:txBody>
      </p:sp>
    </p:spTree>
    <p:extLst>
      <p:ext uri="{BB962C8B-B14F-4D97-AF65-F5344CB8AC3E}">
        <p14:creationId xmlns:p14="http://schemas.microsoft.com/office/powerpoint/2010/main" val="712704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4B00F73-D2F7-0449-B74E-69C07CB145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Segnaposto numero diapositiva 1">
            <a:extLst>
              <a:ext uri="{FF2B5EF4-FFF2-40B4-BE49-F238E27FC236}">
                <a16:creationId xmlns:a16="http://schemas.microsoft.com/office/drawing/2014/main" id="{91FBE199-F572-D84C-A64E-D7CA2578A5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spTree>
    <p:extLst>
      <p:ext uri="{BB962C8B-B14F-4D97-AF65-F5344CB8AC3E}">
        <p14:creationId xmlns:p14="http://schemas.microsoft.com/office/powerpoint/2010/main" val="3010260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85128A1-8A14-3C42-8CD9-20B0AC5AF7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4094" y="0"/>
            <a:ext cx="5143500" cy="6858000"/>
          </a:xfrm>
          <a:prstGeom prst="rect">
            <a:avLst/>
          </a:prstGeom>
        </p:spPr>
      </p:pic>
      <p:pic>
        <p:nvPicPr>
          <p:cNvPr id="9" name="Image 8">
            <a:extLst>
              <a:ext uri="{FF2B5EF4-FFF2-40B4-BE49-F238E27FC236}">
                <a16:creationId xmlns:a16="http://schemas.microsoft.com/office/drawing/2014/main" id="{362995A7-DAFD-0541-B476-7A840A29D1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360" y="0"/>
            <a:ext cx="5143500" cy="6858000"/>
          </a:xfrm>
          <a:prstGeom prst="rect">
            <a:avLst/>
          </a:prstGeom>
        </p:spPr>
      </p:pic>
      <p:sp>
        <p:nvSpPr>
          <p:cNvPr id="2" name="Segnaposto numero diapositiva 1">
            <a:extLst>
              <a:ext uri="{FF2B5EF4-FFF2-40B4-BE49-F238E27FC236}">
                <a16:creationId xmlns:a16="http://schemas.microsoft.com/office/drawing/2014/main" id="{5DB10CE9-1A17-5D44-B49B-85657FDCDF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spTree>
    <p:extLst>
      <p:ext uri="{BB962C8B-B14F-4D97-AF65-F5344CB8AC3E}">
        <p14:creationId xmlns:p14="http://schemas.microsoft.com/office/powerpoint/2010/main" val="1438274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CBF7478-887A-AB45-BF65-DB7A463E62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Segnaposto numero diapositiva 1">
            <a:extLst>
              <a:ext uri="{FF2B5EF4-FFF2-40B4-BE49-F238E27FC236}">
                <a16:creationId xmlns:a16="http://schemas.microsoft.com/office/drawing/2014/main" id="{E720D7F7-E044-284A-A541-DFA4DADDC6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spTree>
    <p:extLst>
      <p:ext uri="{BB962C8B-B14F-4D97-AF65-F5344CB8AC3E}">
        <p14:creationId xmlns:p14="http://schemas.microsoft.com/office/powerpoint/2010/main" val="805584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431A0C-B929-724D-899C-50C85786F1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59327" y="857250"/>
            <a:ext cx="6858000" cy="5143500"/>
          </a:xfrm>
          <a:prstGeom prst="rect">
            <a:avLst/>
          </a:prstGeom>
        </p:spPr>
      </p:pic>
      <p:pic>
        <p:nvPicPr>
          <p:cNvPr id="7" name="Image 6">
            <a:extLst>
              <a:ext uri="{FF2B5EF4-FFF2-40B4-BE49-F238E27FC236}">
                <a16:creationId xmlns:a16="http://schemas.microsoft.com/office/drawing/2014/main" id="{4D24D1B1-0159-2144-AB65-825803488C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5021" y="0"/>
            <a:ext cx="5143500" cy="6858000"/>
          </a:xfrm>
          <a:prstGeom prst="rect">
            <a:avLst/>
          </a:prstGeom>
        </p:spPr>
      </p:pic>
      <p:sp>
        <p:nvSpPr>
          <p:cNvPr id="2" name="Segnaposto numero diapositiva 1">
            <a:extLst>
              <a:ext uri="{FF2B5EF4-FFF2-40B4-BE49-F238E27FC236}">
                <a16:creationId xmlns:a16="http://schemas.microsoft.com/office/drawing/2014/main" id="{1B645E15-0280-DE48-822A-51BD3DD395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spTree>
    <p:extLst>
      <p:ext uri="{BB962C8B-B14F-4D97-AF65-F5344CB8AC3E}">
        <p14:creationId xmlns:p14="http://schemas.microsoft.com/office/powerpoint/2010/main" val="3161207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44FE3F9-FFD3-A44E-9189-4799BC180B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9050" y="857250"/>
            <a:ext cx="6858000" cy="5143500"/>
          </a:xfrm>
          <a:prstGeom prst="rect">
            <a:avLst/>
          </a:prstGeom>
        </p:spPr>
      </p:pic>
      <p:pic>
        <p:nvPicPr>
          <p:cNvPr id="7" name="Image 6">
            <a:extLst>
              <a:ext uri="{FF2B5EF4-FFF2-40B4-BE49-F238E27FC236}">
                <a16:creationId xmlns:a16="http://schemas.microsoft.com/office/drawing/2014/main" id="{DAC5E81A-E421-174E-8E73-218A2F3D18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353050" y="857250"/>
            <a:ext cx="6858000" cy="5143500"/>
          </a:xfrm>
          <a:prstGeom prst="rect">
            <a:avLst/>
          </a:prstGeom>
        </p:spPr>
      </p:pic>
      <p:sp>
        <p:nvSpPr>
          <p:cNvPr id="2" name="Segnaposto numero diapositiva 1">
            <a:extLst>
              <a:ext uri="{FF2B5EF4-FFF2-40B4-BE49-F238E27FC236}">
                <a16:creationId xmlns:a16="http://schemas.microsoft.com/office/drawing/2014/main" id="{4928FA6F-42DD-0F47-9AAD-1D369E9CA9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spTree>
    <p:extLst>
      <p:ext uri="{BB962C8B-B14F-4D97-AF65-F5344CB8AC3E}">
        <p14:creationId xmlns:p14="http://schemas.microsoft.com/office/powerpoint/2010/main" val="2650255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8594B7-35F3-3A43-8A93-9E9C999157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Segnaposto numero diapositiva 1">
            <a:extLst>
              <a:ext uri="{FF2B5EF4-FFF2-40B4-BE49-F238E27FC236}">
                <a16:creationId xmlns:a16="http://schemas.microsoft.com/office/drawing/2014/main" id="{0E5A806C-2765-CE4C-83B8-172F9F6D88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spTree>
    <p:extLst>
      <p:ext uri="{BB962C8B-B14F-4D97-AF65-F5344CB8AC3E}">
        <p14:creationId xmlns:p14="http://schemas.microsoft.com/office/powerpoint/2010/main" val="3428092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830269-BBF8-0947-8A39-0CED8CEDB3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9050" y="857250"/>
            <a:ext cx="6858000" cy="5143500"/>
          </a:xfrm>
          <a:prstGeom prst="rect">
            <a:avLst/>
          </a:prstGeom>
        </p:spPr>
      </p:pic>
      <p:pic>
        <p:nvPicPr>
          <p:cNvPr id="11" name="Image 10">
            <a:extLst>
              <a:ext uri="{FF2B5EF4-FFF2-40B4-BE49-F238E27FC236}">
                <a16:creationId xmlns:a16="http://schemas.microsoft.com/office/drawing/2014/main" id="{3EF34269-F3F2-7E43-9E66-E938A311BB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353050" y="857250"/>
            <a:ext cx="6858000" cy="5143500"/>
          </a:xfrm>
          <a:prstGeom prst="rect">
            <a:avLst/>
          </a:prstGeom>
        </p:spPr>
      </p:pic>
      <p:sp>
        <p:nvSpPr>
          <p:cNvPr id="2" name="Segnaposto numero diapositiva 1">
            <a:extLst>
              <a:ext uri="{FF2B5EF4-FFF2-40B4-BE49-F238E27FC236}">
                <a16:creationId xmlns:a16="http://schemas.microsoft.com/office/drawing/2014/main" id="{C6DA40C8-6FE2-AD46-81FF-0A6C73A606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sp>
        <p:nvSpPr>
          <p:cNvPr id="3" name="TextBox 2">
            <a:extLst>
              <a:ext uri="{FF2B5EF4-FFF2-40B4-BE49-F238E27FC236}">
                <a16:creationId xmlns:a16="http://schemas.microsoft.com/office/drawing/2014/main" id="{20A99A58-9698-4579-B4FC-2DE3D837DB95}"/>
              </a:ext>
            </a:extLst>
          </p:cNvPr>
          <p:cNvSpPr txBox="1"/>
          <p:nvPr/>
        </p:nvSpPr>
        <p:spPr>
          <a:xfrm>
            <a:off x="2026389" y="27187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rPr>
              <a:t>Oula Abu-</a:t>
            </a:r>
            <a:r>
              <a:rPr lang="en-GB" err="1">
                <a:solidFill>
                  <a:schemeClr val="bg1"/>
                </a:solidFill>
              </a:rPr>
              <a:t>Amsha</a:t>
            </a:r>
            <a:r>
              <a:rPr lang="en-GB">
                <a:solidFill>
                  <a:schemeClr val="bg1"/>
                </a:solidFill>
              </a:rPr>
              <a:t> - Speaker</a:t>
            </a:r>
          </a:p>
        </p:txBody>
      </p:sp>
      <p:sp>
        <p:nvSpPr>
          <p:cNvPr id="6" name="TextBox 5">
            <a:extLst>
              <a:ext uri="{FF2B5EF4-FFF2-40B4-BE49-F238E27FC236}">
                <a16:creationId xmlns:a16="http://schemas.microsoft.com/office/drawing/2014/main" id="{95D8FAF7-734B-4F10-A2E0-27D36A48BB0F}"/>
              </a:ext>
            </a:extLst>
          </p:cNvPr>
          <p:cNvSpPr txBox="1"/>
          <p:nvPr/>
        </p:nvSpPr>
        <p:spPr>
          <a:xfrm>
            <a:off x="7676477" y="195267"/>
            <a:ext cx="22111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rPr>
              <a:t>Simone Arcila - Speaker</a:t>
            </a:r>
          </a:p>
        </p:txBody>
      </p:sp>
      <p:sp>
        <p:nvSpPr>
          <p:cNvPr id="4" name="CasellaDiTesto 3">
            <a:extLst>
              <a:ext uri="{FF2B5EF4-FFF2-40B4-BE49-F238E27FC236}">
                <a16:creationId xmlns:a16="http://schemas.microsoft.com/office/drawing/2014/main" id="{D966C4BD-906D-E94F-A28C-FD2A0D8EE87F}"/>
              </a:ext>
            </a:extLst>
          </p:cNvPr>
          <p:cNvSpPr txBox="1"/>
          <p:nvPr/>
        </p:nvSpPr>
        <p:spPr>
          <a:xfrm>
            <a:off x="10653823" y="136525"/>
            <a:ext cx="318977" cy="307777"/>
          </a:xfrm>
          <a:prstGeom prst="rect">
            <a:avLst/>
          </a:prstGeom>
          <a:noFill/>
        </p:spPr>
        <p:txBody>
          <a:bodyPr wrap="square" rtlCol="0">
            <a:spAutoFit/>
          </a:bodyPr>
          <a:lstStyle/>
          <a:p>
            <a:endParaRPr lang="it-CH"/>
          </a:p>
        </p:txBody>
      </p:sp>
      <p:pic>
        <p:nvPicPr>
          <p:cNvPr id="1026" name="Picture 2" descr="Center for Learning in Practice | Carey Institute for Global Good -  Connected Learning in Crisis Consortium">
            <a:extLst>
              <a:ext uri="{FF2B5EF4-FFF2-40B4-BE49-F238E27FC236}">
                <a16:creationId xmlns:a16="http://schemas.microsoft.com/office/drawing/2014/main" id="{EE159717-29A2-9E4D-9761-81C6613F051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3863" y="229389"/>
            <a:ext cx="1340497" cy="4646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fants du Monde – ONG suisse en faveur des enfants et mères">
            <a:extLst>
              <a:ext uri="{FF2B5EF4-FFF2-40B4-BE49-F238E27FC236}">
                <a16:creationId xmlns:a16="http://schemas.microsoft.com/office/drawing/2014/main" id="{F6A22058-7056-7D4A-A748-207DD7E2D6F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59530" y="136525"/>
            <a:ext cx="1070950" cy="46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0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a:spLocks noGrp="1"/>
          </p:cNvSpPr>
          <p:nvPr>
            <p:ph type="title"/>
          </p:nvPr>
        </p:nvSpPr>
        <p:spPr>
          <a:xfrm>
            <a:off x="640080" y="742312"/>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a:solidFill>
                  <a:schemeClr val="dk1"/>
                </a:solidFill>
                <a:latin typeface="Calibri"/>
                <a:ea typeface="Calibri"/>
                <a:cs typeface="Calibri"/>
                <a:sym typeface="Calibri"/>
              </a:rPr>
              <a:t>Enfants du Monde - Programme EBI</a:t>
            </a:r>
            <a:endParaRPr/>
          </a:p>
        </p:txBody>
      </p:sp>
      <p:sp>
        <p:nvSpPr>
          <p:cNvPr id="312" name="Google Shape;312;p44"/>
          <p:cNvSpPr txBox="1"/>
          <p:nvPr/>
        </p:nvSpPr>
        <p:spPr>
          <a:xfrm>
            <a:off x="480306" y="3204738"/>
            <a:ext cx="4243589" cy="332066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200"/>
              <a:buFont typeface="Arial"/>
              <a:buChar char="•"/>
            </a:pPr>
            <a:r>
              <a:rPr lang="en-US" sz="2200" b="1">
                <a:solidFill>
                  <a:schemeClr val="dk1"/>
                </a:solidFill>
                <a:latin typeface="Calibri"/>
                <a:ea typeface="Calibri"/>
                <a:cs typeface="Calibri"/>
                <a:sym typeface="Calibri"/>
              </a:rPr>
              <a:t>SANTÉ </a:t>
            </a:r>
            <a:r>
              <a:rPr lang="en-US" sz="2200" i="1">
                <a:solidFill>
                  <a:schemeClr val="dk1"/>
                </a:solidFill>
                <a:latin typeface="Calibri"/>
                <a:ea typeface="Calibri"/>
                <a:cs typeface="Calibri"/>
                <a:sym typeface="Calibri"/>
              </a:rPr>
              <a:t>Une meilleure santé pour les mères et leurs bébés</a:t>
            </a:r>
            <a:endParaRPr sz="2200" i="1">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chemeClr val="dk1"/>
              </a:buClr>
              <a:buSzPts val="2200"/>
              <a:buFont typeface="Arial"/>
              <a:buChar char="•"/>
            </a:pPr>
            <a:r>
              <a:rPr lang="en-US" sz="2200" b="1">
                <a:solidFill>
                  <a:schemeClr val="dk1"/>
                </a:solidFill>
                <a:latin typeface="Calibri"/>
                <a:ea typeface="Calibri"/>
                <a:cs typeface="Calibri"/>
                <a:sym typeface="Calibri"/>
              </a:rPr>
              <a:t>ÉDUCATION </a:t>
            </a:r>
            <a:r>
              <a:rPr lang="en-US" sz="2200" i="1">
                <a:solidFill>
                  <a:schemeClr val="dk1"/>
                </a:solidFill>
                <a:latin typeface="Calibri"/>
                <a:ea typeface="Calibri"/>
                <a:cs typeface="Calibri"/>
                <a:sym typeface="Calibri"/>
              </a:rPr>
              <a:t>Donner une éducation de qualité aux enfants défavorisés</a:t>
            </a:r>
            <a:endParaRPr sz="2200" i="1">
              <a:solidFill>
                <a:schemeClr val="dk1"/>
              </a:solidFill>
              <a:latin typeface="Calibri"/>
              <a:ea typeface="Calibri"/>
              <a:cs typeface="Calibri"/>
              <a:sym typeface="Calibri"/>
            </a:endParaRPr>
          </a:p>
          <a:p>
            <a:pPr marL="0" marR="0" lvl="0" indent="139700" algn="l" rtl="0">
              <a:lnSpc>
                <a:spcPct val="90000"/>
              </a:lnSpc>
              <a:spcBef>
                <a:spcPts val="500"/>
              </a:spcBef>
              <a:spcAft>
                <a:spcPts val="0"/>
              </a:spcAft>
              <a:buClr>
                <a:srgbClr val="0064C0"/>
              </a:buClr>
              <a:buSzPts val="2200"/>
              <a:buFont typeface="Arial"/>
              <a:buNone/>
            </a:pPr>
            <a:endParaRPr sz="2200" i="1">
              <a:solidFill>
                <a:schemeClr val="dk1"/>
              </a:solidFill>
              <a:latin typeface="Calibri"/>
              <a:ea typeface="Calibri"/>
              <a:cs typeface="Calibri"/>
              <a:sym typeface="Calibri"/>
            </a:endParaRPr>
          </a:p>
          <a:p>
            <a:pPr marL="0" marR="0" lvl="0" indent="0" algn="l" rtl="0">
              <a:lnSpc>
                <a:spcPct val="90000"/>
              </a:lnSpc>
              <a:spcBef>
                <a:spcPts val="1500"/>
              </a:spcBef>
              <a:spcAft>
                <a:spcPts val="0"/>
              </a:spcAft>
              <a:buClr>
                <a:schemeClr val="dk1"/>
              </a:buClr>
              <a:buSzPts val="2200"/>
              <a:buFont typeface="Calibri"/>
              <a:buNone/>
            </a:pPr>
            <a:r>
              <a:rPr lang="en-US" sz="2200">
                <a:solidFill>
                  <a:schemeClr val="dk1"/>
                </a:solidFill>
                <a:latin typeface="Calibri"/>
                <a:ea typeface="Calibri"/>
                <a:cs typeface="Calibri"/>
                <a:sym typeface="Calibri"/>
              </a:rPr>
              <a:t>-&gt; Programme d’éducation bilingue et interculturelle (EBI)</a:t>
            </a:r>
            <a:endParaRPr/>
          </a:p>
          <a:p>
            <a:pPr marL="0" marR="0" lvl="0" indent="139700" algn="l" rtl="0">
              <a:lnSpc>
                <a:spcPct val="90000"/>
              </a:lnSpc>
              <a:spcBef>
                <a:spcPts val="1600"/>
              </a:spcBef>
              <a:spcAft>
                <a:spcPts val="0"/>
              </a:spcAft>
              <a:buClr>
                <a:srgbClr val="0064C0"/>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139700" algn="l" rtl="0">
              <a:lnSpc>
                <a:spcPct val="90000"/>
              </a:lnSpc>
              <a:spcBef>
                <a:spcPts val="1600"/>
              </a:spcBef>
              <a:spcAft>
                <a:spcPts val="0"/>
              </a:spcAft>
              <a:buClr>
                <a:srgbClr val="0064C0"/>
              </a:buClr>
              <a:buSzPts val="2200"/>
              <a:buFont typeface="Arial"/>
              <a:buNone/>
            </a:pPr>
            <a:endParaRPr sz="2200">
              <a:solidFill>
                <a:schemeClr val="dk1"/>
              </a:solidFill>
              <a:latin typeface="Calibri"/>
              <a:ea typeface="Calibri"/>
              <a:cs typeface="Calibri"/>
              <a:sym typeface="Calibri"/>
            </a:endParaRPr>
          </a:p>
          <a:p>
            <a:pPr marL="0" marR="0" lvl="0" indent="139700" algn="l" rtl="0">
              <a:lnSpc>
                <a:spcPct val="90000"/>
              </a:lnSpc>
              <a:spcBef>
                <a:spcPts val="1600"/>
              </a:spcBef>
              <a:spcAft>
                <a:spcPts val="0"/>
              </a:spcAft>
              <a:buClr>
                <a:srgbClr val="0064C0"/>
              </a:buClr>
              <a:buSzPts val="2200"/>
              <a:buFont typeface="Arial"/>
              <a:buNone/>
            </a:pPr>
            <a:endParaRPr sz="2200">
              <a:solidFill>
                <a:schemeClr val="dk1"/>
              </a:solidFill>
              <a:latin typeface="Calibri"/>
              <a:ea typeface="Calibri"/>
              <a:cs typeface="Calibri"/>
              <a:sym typeface="Calibri"/>
            </a:endParaRPr>
          </a:p>
          <a:p>
            <a:pPr marL="0" marR="0" lvl="0" indent="139700" algn="l" rtl="0">
              <a:lnSpc>
                <a:spcPct val="90000"/>
              </a:lnSpc>
              <a:spcBef>
                <a:spcPts val="1600"/>
              </a:spcBef>
              <a:spcAft>
                <a:spcPts val="0"/>
              </a:spcAft>
              <a:buClr>
                <a:srgbClr val="0064C0"/>
              </a:buClr>
              <a:buSzPts val="2200"/>
              <a:buFont typeface="Arial"/>
              <a:buNone/>
            </a:pPr>
            <a:endParaRPr sz="2200">
              <a:solidFill>
                <a:schemeClr val="dk1"/>
              </a:solidFill>
              <a:latin typeface="Calibri"/>
              <a:ea typeface="Calibri"/>
              <a:cs typeface="Calibri"/>
              <a:sym typeface="Calibri"/>
            </a:endParaRPr>
          </a:p>
        </p:txBody>
      </p:sp>
      <p:pic>
        <p:nvPicPr>
          <p:cNvPr id="313" name="Google Shape;313;p44" descr="Une image contenant personne, assis, intérieur, enfant&#10;&#10;Description générée automatiquement"/>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b="-1"/>
          <a:stretch/>
        </p:blipFill>
        <p:spPr>
          <a:xfrm>
            <a:off x="5311702" y="10"/>
            <a:ext cx="6878775" cy="68579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F91D7ED-1087-4041-8127-5D8E6D8357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8376" y="675968"/>
            <a:ext cx="6260667" cy="4424516"/>
          </a:xfrm>
          <a:prstGeom prst="rect">
            <a:avLst/>
          </a:prstGeom>
        </p:spPr>
      </p:pic>
      <p:sp>
        <p:nvSpPr>
          <p:cNvPr id="2" name="Segnaposto numero diapositiva 1">
            <a:extLst>
              <a:ext uri="{FF2B5EF4-FFF2-40B4-BE49-F238E27FC236}">
                <a16:creationId xmlns:a16="http://schemas.microsoft.com/office/drawing/2014/main" id="{6242F8B4-5C51-D14E-BD00-0E29FF8E85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50</a:t>
            </a:fld>
            <a:endParaRPr lang="en-US"/>
          </a:p>
        </p:txBody>
      </p:sp>
      <p:sp>
        <p:nvSpPr>
          <p:cNvPr id="3" name="TextBox 2">
            <a:extLst>
              <a:ext uri="{FF2B5EF4-FFF2-40B4-BE49-F238E27FC236}">
                <a16:creationId xmlns:a16="http://schemas.microsoft.com/office/drawing/2014/main" id="{CC1BD806-5A39-494C-9EAB-7322ED506D22}"/>
              </a:ext>
            </a:extLst>
          </p:cNvPr>
          <p:cNvSpPr txBox="1"/>
          <p:nvPr/>
        </p:nvSpPr>
        <p:spPr>
          <a:xfrm>
            <a:off x="7674077" y="877528"/>
            <a:ext cx="377734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Enfants du Monde agit dans le </a:t>
            </a:r>
            <a:r>
              <a:rPr lang="en-GB" dirty="0" err="1"/>
              <a:t>domaine</a:t>
            </a:r>
            <a:r>
              <a:rPr lang="en-GB" dirty="0"/>
              <a:t> de </a:t>
            </a:r>
            <a:r>
              <a:rPr lang="en-GB" dirty="0" err="1"/>
              <a:t>l'éducation</a:t>
            </a:r>
            <a:r>
              <a:rPr lang="en-GB" dirty="0"/>
              <a:t> et de la </a:t>
            </a:r>
            <a:r>
              <a:rPr lang="en-GB" dirty="0" err="1"/>
              <a:t>santé</a:t>
            </a:r>
            <a:endParaRPr lang="fr-FR" dirty="0" err="1"/>
          </a:p>
          <a:p>
            <a:endParaRPr lang="en-GB" dirty="0"/>
          </a:p>
          <a:p>
            <a:r>
              <a:rPr lang="en-GB" dirty="0" err="1"/>
              <a:t>Depuis</a:t>
            </a:r>
            <a:r>
              <a:rPr lang="en-GB" dirty="0"/>
              <a:t> mars 2020, les </a:t>
            </a:r>
            <a:r>
              <a:rPr lang="en-GB" dirty="0" err="1"/>
              <a:t>jeunes</a:t>
            </a:r>
            <a:r>
              <a:rPr lang="en-GB" dirty="0"/>
              <a:t> ne </a:t>
            </a:r>
            <a:r>
              <a:rPr lang="en-GB" dirty="0" err="1"/>
              <a:t>vont</a:t>
            </a:r>
            <a:r>
              <a:rPr lang="en-GB" dirty="0"/>
              <a:t> plus à </a:t>
            </a:r>
            <a:r>
              <a:rPr lang="en-GB" dirty="0" err="1"/>
              <a:t>l'école</a:t>
            </a:r>
            <a:endParaRPr lang="en-GB" dirty="0"/>
          </a:p>
          <a:p>
            <a:endParaRPr lang="en-GB" dirty="0"/>
          </a:p>
          <a:p>
            <a:r>
              <a:rPr lang="en-GB" dirty="0"/>
              <a:t>Enfants du Monde </a:t>
            </a:r>
            <a:r>
              <a:rPr lang="en-GB" dirty="0" err="1"/>
              <a:t>appuie</a:t>
            </a:r>
            <a:r>
              <a:rPr lang="en-GB" dirty="0"/>
              <a:t> le programme du </a:t>
            </a:r>
            <a:r>
              <a:rPr lang="en-GB" dirty="0" err="1"/>
              <a:t>ministère</a:t>
            </a:r>
            <a:r>
              <a:rPr lang="en-GB" dirty="0"/>
              <a:t> </a:t>
            </a:r>
            <a:r>
              <a:rPr lang="en-GB" dirty="0" err="1"/>
              <a:t>guatémaltèque</a:t>
            </a:r>
            <a:r>
              <a:rPr lang="en-GB" dirty="0"/>
              <a:t> de </a:t>
            </a:r>
            <a:r>
              <a:rPr lang="en-GB" dirty="0" err="1"/>
              <a:t>l'éducation</a:t>
            </a:r>
            <a:r>
              <a:rPr lang="en-GB" dirty="0"/>
              <a:t> pour </a:t>
            </a:r>
            <a:r>
              <a:rPr lang="en-GB" dirty="0" err="1"/>
              <a:t>répondre</a:t>
            </a:r>
            <a:r>
              <a:rPr lang="en-GB" dirty="0"/>
              <a:t> à la crise COVID19 : "</a:t>
            </a:r>
            <a:r>
              <a:rPr lang="en-GB" dirty="0" err="1"/>
              <a:t>J’apprends</a:t>
            </a:r>
            <a:r>
              <a:rPr lang="en-GB" dirty="0"/>
              <a:t> à la </a:t>
            </a:r>
            <a:r>
              <a:rPr lang="en-GB" dirty="0" err="1"/>
              <a:t>maison</a:t>
            </a:r>
            <a:r>
              <a:rPr lang="en-GB" dirty="0"/>
              <a:t> et </a:t>
            </a:r>
            <a:r>
              <a:rPr lang="en-GB" dirty="0" err="1"/>
              <a:t>en</a:t>
            </a:r>
            <a:r>
              <a:rPr lang="en-GB" dirty="0"/>
              <a:t> </a:t>
            </a:r>
            <a:r>
              <a:rPr lang="en-GB" dirty="0" err="1"/>
              <a:t>classe</a:t>
            </a:r>
            <a:r>
              <a:rPr lang="en-GB" dirty="0"/>
              <a:t>"</a:t>
            </a:r>
          </a:p>
        </p:txBody>
      </p:sp>
    </p:spTree>
    <p:extLst>
      <p:ext uri="{BB962C8B-B14F-4D97-AF65-F5344CB8AC3E}">
        <p14:creationId xmlns:p14="http://schemas.microsoft.com/office/powerpoint/2010/main" val="4386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040F5F3-ED33-7640-8538-6EE656E9DE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505" y="0"/>
            <a:ext cx="7538861" cy="5334001"/>
          </a:xfrm>
          <a:prstGeom prst="rect">
            <a:avLst/>
          </a:prstGeom>
        </p:spPr>
      </p:pic>
      <p:sp>
        <p:nvSpPr>
          <p:cNvPr id="2" name="Segnaposto numero diapositiva 1">
            <a:extLst>
              <a:ext uri="{FF2B5EF4-FFF2-40B4-BE49-F238E27FC236}">
                <a16:creationId xmlns:a16="http://schemas.microsoft.com/office/drawing/2014/main" id="{C603DF5D-3E2C-EA47-B5EB-9193328B26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sp>
        <p:nvSpPr>
          <p:cNvPr id="7" name="TextBox 6">
            <a:extLst>
              <a:ext uri="{FF2B5EF4-FFF2-40B4-BE49-F238E27FC236}">
                <a16:creationId xmlns:a16="http://schemas.microsoft.com/office/drawing/2014/main" id="{9B2B05C8-146B-475E-B2B7-AB93685C57C0}"/>
              </a:ext>
            </a:extLst>
          </p:cNvPr>
          <p:cNvSpPr txBox="1"/>
          <p:nvPr/>
        </p:nvSpPr>
        <p:spPr>
          <a:xfrm>
            <a:off x="656303" y="557243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Pas de contact direct avec les </a:t>
            </a:r>
            <a:r>
              <a:rPr lang="en-GB" err="1"/>
              <a:t>élèves</a:t>
            </a:r>
            <a:endParaRPr lang="en-US" err="1"/>
          </a:p>
        </p:txBody>
      </p:sp>
    </p:spTree>
    <p:extLst>
      <p:ext uri="{BB962C8B-B14F-4D97-AF65-F5344CB8AC3E}">
        <p14:creationId xmlns:p14="http://schemas.microsoft.com/office/powerpoint/2010/main" val="4203010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454E2E9-C4AC-9E49-85D0-8FE1063C29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021" y="135194"/>
            <a:ext cx="8350022" cy="5899355"/>
          </a:xfrm>
          <a:prstGeom prst="rect">
            <a:avLst/>
          </a:prstGeom>
        </p:spPr>
      </p:pic>
      <p:sp>
        <p:nvSpPr>
          <p:cNvPr id="2" name="Segnaposto numero diapositiva 1">
            <a:extLst>
              <a:ext uri="{FF2B5EF4-FFF2-40B4-BE49-F238E27FC236}">
                <a16:creationId xmlns:a16="http://schemas.microsoft.com/office/drawing/2014/main" id="{9A6105D0-1BDF-E341-A2D6-AF026BE99B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52</a:t>
            </a:fld>
            <a:endParaRPr lang="en-US"/>
          </a:p>
        </p:txBody>
      </p:sp>
      <p:sp>
        <p:nvSpPr>
          <p:cNvPr id="6" name="TextBox 5">
            <a:extLst>
              <a:ext uri="{FF2B5EF4-FFF2-40B4-BE49-F238E27FC236}">
                <a16:creationId xmlns:a16="http://schemas.microsoft.com/office/drawing/2014/main" id="{07407B23-2F9A-49EA-9B24-38CA5DC6F051}"/>
              </a:ext>
            </a:extLst>
          </p:cNvPr>
          <p:cNvSpPr txBox="1"/>
          <p:nvPr/>
        </p:nvSpPr>
        <p:spPr>
          <a:xfrm>
            <a:off x="275303" y="5449527"/>
            <a:ext cx="5963264"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err="1"/>
              <a:t>Traduction</a:t>
            </a:r>
            <a:r>
              <a:rPr lang="en-GB"/>
              <a:t> : Nouveaux </a:t>
            </a:r>
            <a:r>
              <a:rPr lang="en-GB" err="1"/>
              <a:t>enseignants</a:t>
            </a:r>
            <a:r>
              <a:rPr lang="en-GB"/>
              <a:t> pour </a:t>
            </a:r>
            <a:r>
              <a:rPr lang="en-GB" err="1"/>
              <a:t>l'enseignement</a:t>
            </a:r>
            <a:r>
              <a:rPr lang="en-GB"/>
              <a:t> à distance</a:t>
            </a:r>
            <a:endParaRPr lang="en-US"/>
          </a:p>
          <a:p>
            <a:endParaRPr lang="en-GB"/>
          </a:p>
          <a:p>
            <a:r>
              <a:rPr lang="en-GB" err="1"/>
              <a:t>Soutien</a:t>
            </a:r>
            <a:r>
              <a:rPr lang="en-GB"/>
              <a:t> aux </a:t>
            </a:r>
            <a:r>
              <a:rPr lang="en-GB" err="1"/>
              <a:t>enseignants</a:t>
            </a:r>
            <a:endParaRPr lang="en-GB"/>
          </a:p>
          <a:p>
            <a:endParaRPr lang="en-GB"/>
          </a:p>
          <a:p>
            <a:r>
              <a:rPr lang="en-GB"/>
              <a:t>2 </a:t>
            </a:r>
            <a:r>
              <a:rPr lang="en-GB" err="1"/>
              <a:t>langues</a:t>
            </a:r>
            <a:r>
              <a:rPr lang="en-GB"/>
              <a:t> /Cultures</a:t>
            </a:r>
          </a:p>
        </p:txBody>
      </p:sp>
    </p:spTree>
    <p:extLst>
      <p:ext uri="{BB962C8B-B14F-4D97-AF65-F5344CB8AC3E}">
        <p14:creationId xmlns:p14="http://schemas.microsoft.com/office/powerpoint/2010/main" val="610537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8F712AC-ACE8-4A4C-A45E-14598E0FFF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5698" y="0"/>
            <a:ext cx="7354506" cy="5186517"/>
          </a:xfrm>
          <a:prstGeom prst="rect">
            <a:avLst/>
          </a:prstGeom>
        </p:spPr>
      </p:pic>
      <p:sp>
        <p:nvSpPr>
          <p:cNvPr id="2" name="Segnaposto numero diapositiva 1">
            <a:extLst>
              <a:ext uri="{FF2B5EF4-FFF2-40B4-BE49-F238E27FC236}">
                <a16:creationId xmlns:a16="http://schemas.microsoft.com/office/drawing/2014/main" id="{E4DC152B-CF5B-3E46-A11F-3E1D54B095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sp>
        <p:nvSpPr>
          <p:cNvPr id="6" name="TextBox 5">
            <a:extLst>
              <a:ext uri="{FF2B5EF4-FFF2-40B4-BE49-F238E27FC236}">
                <a16:creationId xmlns:a16="http://schemas.microsoft.com/office/drawing/2014/main" id="{4AC3CC8C-E75C-4946-AA0C-5DDD63452F1E}"/>
              </a:ext>
            </a:extLst>
          </p:cNvPr>
          <p:cNvSpPr txBox="1"/>
          <p:nvPr/>
        </p:nvSpPr>
        <p:spPr>
          <a:xfrm>
            <a:off x="816077" y="5179141"/>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err="1"/>
              <a:t>Traduction</a:t>
            </a:r>
            <a:r>
              <a:rPr lang="en-GB"/>
              <a:t> : </a:t>
            </a:r>
            <a:r>
              <a:rPr lang="en-GB" err="1"/>
              <a:t>Échange</a:t>
            </a:r>
            <a:r>
              <a:rPr lang="en-GB"/>
              <a:t> entre les </a:t>
            </a:r>
            <a:r>
              <a:rPr lang="en-GB" err="1"/>
              <a:t>enseignants</a:t>
            </a:r>
            <a:endParaRPr lang="en-US" err="1"/>
          </a:p>
          <a:p>
            <a:endParaRPr lang="en-GB"/>
          </a:p>
          <a:p>
            <a:r>
              <a:rPr lang="en-GB" err="1"/>
              <a:t>Enseignement</a:t>
            </a:r>
            <a:r>
              <a:rPr lang="en-GB"/>
              <a:t> à distance</a:t>
            </a:r>
          </a:p>
        </p:txBody>
      </p:sp>
    </p:spTree>
    <p:extLst>
      <p:ext uri="{BB962C8B-B14F-4D97-AF65-F5344CB8AC3E}">
        <p14:creationId xmlns:p14="http://schemas.microsoft.com/office/powerpoint/2010/main" val="3155326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45" descr="Une image contenant texte, plancher, intérieur, pièce&#10;&#10;Description générée automatiquement"/>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20" y="1282"/>
            <a:ext cx="12191980" cy="6856718"/>
          </a:xfrm>
          <a:prstGeom prst="rect">
            <a:avLst/>
          </a:prstGeom>
          <a:noFill/>
          <a:ln>
            <a:noFill/>
          </a:ln>
        </p:spPr>
      </p:pic>
      <p:sp>
        <p:nvSpPr>
          <p:cNvPr id="320" name="Google Shape;320;p45"/>
          <p:cNvSpPr txBox="1"/>
          <p:nvPr/>
        </p:nvSpPr>
        <p:spPr>
          <a:xfrm>
            <a:off x="785446" y="902677"/>
            <a:ext cx="531055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Depuis mi-mars 2020…</a:t>
            </a:r>
            <a:endParaRPr/>
          </a:p>
        </p:txBody>
      </p:sp>
      <p:sp>
        <p:nvSpPr>
          <p:cNvPr id="321" name="Google Shape;321;p45"/>
          <p:cNvSpPr txBox="1"/>
          <p:nvPr/>
        </p:nvSpPr>
        <p:spPr>
          <a:xfrm>
            <a:off x="8013016" y="5838092"/>
            <a:ext cx="343984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 jusqu’à présent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 name="Elementi multimediali online 1" descr="Éducation bilingue et interculturelle - Témoignage de Dilma Calel - Défis de l'enseignant-e">
            <a:hlinkClick r:id="" action="ppaction://media"/>
            <a:extLst>
              <a:ext uri="{FF2B5EF4-FFF2-40B4-BE49-F238E27FC236}">
                <a16:creationId xmlns:a16="http://schemas.microsoft.com/office/drawing/2014/main" id="{1040CB42-1F24-7148-BFE0-CFFFC6AA0B36}"/>
              </a:ext>
            </a:extLst>
          </p:cNvPr>
          <p:cNvPicPr>
            <a:picLocks noRot="1" noChangeAspect="1"/>
          </p:cNvPicPr>
          <p:nvPr>
            <a:videoFile r:link="rId1"/>
          </p:nvPr>
        </p:nvPicPr>
        <p:blipFill>
          <a:blip r:embed="rId4"/>
          <a:stretch>
            <a:fillRect/>
          </a:stretch>
        </p:blipFill>
        <p:spPr>
          <a:xfrm>
            <a:off x="1184323" y="1222744"/>
            <a:ext cx="9823353" cy="5550195"/>
          </a:xfrm>
          <a:prstGeom prst="rect">
            <a:avLst/>
          </a:prstGeom>
        </p:spPr>
      </p:pic>
      <p:pic>
        <p:nvPicPr>
          <p:cNvPr id="4" name="Picture 4">
            <a:extLst>
              <a:ext uri="{FF2B5EF4-FFF2-40B4-BE49-F238E27FC236}">
                <a16:creationId xmlns:a16="http://schemas.microsoft.com/office/drawing/2014/main" id="{5A0655BF-8968-4FA5-8DAF-B18818E9085F}"/>
              </a:ext>
            </a:extLst>
          </p:cNvPr>
          <p:cNvPicPr>
            <a:picLocks noChangeAspect="1"/>
          </p:cNvPicPr>
          <p:nvPr/>
        </p:nvPicPr>
        <p:blipFill>
          <a:blip r:embed="rId5"/>
          <a:stretch>
            <a:fillRect/>
          </a:stretch>
        </p:blipFill>
        <p:spPr>
          <a:xfrm>
            <a:off x="3311013" y="513736"/>
            <a:ext cx="7143135" cy="3859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640080" y="1034740"/>
            <a:ext cx="6894576" cy="1783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solidFill>
                  <a:schemeClr val="dk1"/>
                </a:solidFill>
                <a:latin typeface="Calibri"/>
                <a:ea typeface="Calibri"/>
                <a:cs typeface="Calibri"/>
                <a:sym typeface="Calibri"/>
              </a:rPr>
              <a:t>Stratégie du Ministère face au COVID-19</a:t>
            </a:r>
            <a:endParaRPr/>
          </a:p>
        </p:txBody>
      </p:sp>
      <p:sp>
        <p:nvSpPr>
          <p:cNvPr id="334" name="Google Shape;334;p47"/>
          <p:cNvSpPr txBox="1">
            <a:spLocks noGrp="1"/>
          </p:cNvSpPr>
          <p:nvPr>
            <p:ph type="body" idx="1"/>
          </p:nvPr>
        </p:nvSpPr>
        <p:spPr>
          <a:xfrm>
            <a:off x="640080" y="2706624"/>
            <a:ext cx="6894576" cy="3483864"/>
          </a:xfrm>
          <a:prstGeom prst="rect">
            <a:avLst/>
          </a:prstGeom>
          <a:noFill/>
          <a:ln>
            <a:noFill/>
          </a:ln>
        </p:spPr>
        <p:txBody>
          <a:bodyPr spcFirstLastPara="1" wrap="square" lIns="91425" tIns="45700" rIns="91425" bIns="45700" anchor="t" anchorCtr="0">
            <a:normAutofit/>
          </a:bodyPr>
          <a:lstStyle/>
          <a:p>
            <a:pPr marL="0" lvl="0" indent="139700" algn="l" rtl="0">
              <a:lnSpc>
                <a:spcPct val="90000"/>
              </a:lnSpc>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360000" lvl="0" indent="-228600" algn="l" rtl="0">
              <a:lnSpc>
                <a:spcPct val="90000"/>
              </a:lnSpc>
              <a:spcBef>
                <a:spcPts val="100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J’apprends à la maison … et en «classe»</a:t>
            </a:r>
            <a:endParaRPr/>
          </a:p>
          <a:p>
            <a:pPr marL="612000" lvl="1" indent="-228600" algn="l" rtl="0">
              <a:lnSpc>
                <a:spcPct val="90000"/>
              </a:lnSpc>
              <a:spcBef>
                <a:spcPts val="500"/>
              </a:spcBef>
              <a:spcAft>
                <a:spcPts val="0"/>
              </a:spcAft>
              <a:buClr>
                <a:schemeClr val="dk1"/>
              </a:buClr>
              <a:buSzPts val="2200"/>
              <a:buChar char="•"/>
            </a:pPr>
            <a:r>
              <a:rPr lang="en-US" sz="2200">
                <a:solidFill>
                  <a:schemeClr val="dk1"/>
                </a:solidFill>
                <a:latin typeface="Calibri"/>
                <a:ea typeface="Calibri"/>
                <a:cs typeface="Calibri"/>
                <a:sym typeface="Calibri"/>
              </a:rPr>
              <a:t>Moyens et outils pédagogiques alternatifs (TV, Radio, etc.)</a:t>
            </a:r>
            <a:endParaRPr/>
          </a:p>
          <a:p>
            <a:pPr marL="612000" lvl="1" indent="-228600" algn="l" rtl="0">
              <a:lnSpc>
                <a:spcPct val="90000"/>
              </a:lnSpc>
              <a:spcBef>
                <a:spcPts val="500"/>
              </a:spcBef>
              <a:spcAft>
                <a:spcPts val="0"/>
              </a:spcAft>
              <a:buClr>
                <a:schemeClr val="dk1"/>
              </a:buClr>
              <a:buSzPts val="2200"/>
              <a:buChar char="•"/>
            </a:pPr>
            <a:r>
              <a:rPr lang="en-US" sz="2200">
                <a:solidFill>
                  <a:schemeClr val="dk1"/>
                </a:solidFill>
                <a:latin typeface="Calibri"/>
                <a:ea typeface="Calibri"/>
                <a:cs typeface="Calibri"/>
                <a:sym typeface="Calibri"/>
              </a:rPr>
              <a:t>Guides d’auto-apprentissage</a:t>
            </a:r>
            <a:endParaRPr/>
          </a:p>
          <a:p>
            <a:pPr marL="612000" lvl="1" indent="-228600" algn="l" rtl="0">
              <a:lnSpc>
                <a:spcPct val="90000"/>
              </a:lnSpc>
              <a:spcBef>
                <a:spcPts val="500"/>
              </a:spcBef>
              <a:spcAft>
                <a:spcPts val="0"/>
              </a:spcAft>
              <a:buClr>
                <a:schemeClr val="dk1"/>
              </a:buClr>
              <a:buSzPts val="2200"/>
              <a:buChar char="•"/>
            </a:pPr>
            <a:r>
              <a:rPr lang="en-US" sz="2200">
                <a:solidFill>
                  <a:schemeClr val="dk1"/>
                </a:solidFill>
                <a:latin typeface="Calibri"/>
                <a:ea typeface="Calibri"/>
                <a:cs typeface="Calibri"/>
                <a:sym typeface="Calibri"/>
              </a:rPr>
              <a:t>Mise à disposition de ressources</a:t>
            </a:r>
            <a:endParaRPr/>
          </a:p>
        </p:txBody>
      </p:sp>
      <p:pic>
        <p:nvPicPr>
          <p:cNvPr id="335" name="Google Shape;335;p47" descr="Mineduc Guatemala on Twitter: &amp;quot;Ya iniciamos con nuestro programa  #AprendoEnCasa por Canal 13 ✏🏠📘 Sintonízanos a partir de las 09:00 horas  empezamos con 📍Preprimaria 📍Primaria 📍Básicos 📍Programa Especial con  recursos de aprendizaje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863840" y="338126"/>
            <a:ext cx="4014216" cy="3412083"/>
          </a:xfrm>
          <a:prstGeom prst="rect">
            <a:avLst/>
          </a:prstGeom>
          <a:noFill/>
          <a:ln>
            <a:noFill/>
          </a:ln>
        </p:spPr>
      </p:pic>
      <p:pic>
        <p:nvPicPr>
          <p:cNvPr id="336" name="Google Shape;336;p47"/>
          <p:cNvPicPr preferRelativeResize="0">
            <a:picLocks noGrp="1"/>
          </p:cNvPicPr>
          <p:nvPr>
            <p:ph type="pic" idx="2"/>
          </p:nvPr>
        </p:nvPicPr>
        <p:blipFill rotWithShape="1">
          <a:blip r:embed="rId4" cstate="email">
            <a:alphaModFix/>
            <a:extLst>
              <a:ext uri="{28A0092B-C50C-407E-A947-70E740481C1C}">
                <a14:useLocalDpi xmlns:a14="http://schemas.microsoft.com/office/drawing/2010/main"/>
              </a:ext>
            </a:extLst>
          </a:blip>
          <a:srcRect/>
          <a:stretch/>
        </p:blipFill>
        <p:spPr>
          <a:xfrm>
            <a:off x="8673408" y="4079193"/>
            <a:ext cx="2376791" cy="21762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8"/>
          <p:cNvSpPr txBox="1">
            <a:spLocks noGrp="1"/>
          </p:cNvSpPr>
          <p:nvPr>
            <p:ph type="title"/>
          </p:nvPr>
        </p:nvSpPr>
        <p:spPr>
          <a:xfrm>
            <a:off x="640080" y="1258162"/>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a:solidFill>
                  <a:schemeClr val="dk1"/>
                </a:solidFill>
                <a:latin typeface="Calibri"/>
                <a:ea typeface="Calibri"/>
                <a:cs typeface="Calibri"/>
                <a:sym typeface="Calibri"/>
              </a:rPr>
              <a:t>Objectifs de la formation à distance</a:t>
            </a:r>
            <a:endParaRPr/>
          </a:p>
        </p:txBody>
      </p:sp>
      <p:sp>
        <p:nvSpPr>
          <p:cNvPr id="343" name="Google Shape;343;p48"/>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612000" lvl="1" indent="-88900" algn="l" rtl="0">
              <a:lnSpc>
                <a:spcPct val="90000"/>
              </a:lnSpc>
              <a:spcBef>
                <a:spcPts val="0"/>
              </a:spcBef>
              <a:spcAft>
                <a:spcPts val="0"/>
              </a:spcAft>
              <a:buClr>
                <a:schemeClr val="dk1"/>
              </a:buClr>
              <a:buSzPts val="2200"/>
              <a:buNone/>
            </a:pPr>
            <a:endParaRPr sz="2200">
              <a:solidFill>
                <a:schemeClr val="dk1"/>
              </a:solidFill>
              <a:latin typeface="Calibri"/>
              <a:ea typeface="Calibri"/>
              <a:cs typeface="Calibri"/>
              <a:sym typeface="Calibri"/>
            </a:endParaRPr>
          </a:p>
          <a:p>
            <a:pPr marL="360000" lvl="0" indent="-228600" algn="l" rtl="0">
              <a:lnSpc>
                <a:spcPct val="90000"/>
              </a:lnSpc>
              <a:spcBef>
                <a:spcPts val="100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Appropriation des outils digitaux à des fins pédagogiques </a:t>
            </a:r>
            <a:endParaRPr/>
          </a:p>
          <a:p>
            <a:pPr marL="360000" lvl="0" indent="-88900" algn="l" rtl="0">
              <a:lnSpc>
                <a:spcPct val="90000"/>
              </a:lnSpc>
              <a:spcBef>
                <a:spcPts val="100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360000" lvl="0" indent="-228600" algn="l" rtl="0">
              <a:lnSpc>
                <a:spcPct val="90000"/>
              </a:lnSpc>
              <a:spcBef>
                <a:spcPts val="100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Conception d’activités pédagogiques adaptées à un enseignement à distance ou semi-présentiel</a:t>
            </a:r>
            <a:endParaRPr sz="2200">
              <a:solidFill>
                <a:schemeClr val="dk1"/>
              </a:solidFill>
              <a:latin typeface="Calibri"/>
              <a:ea typeface="Calibri"/>
              <a:cs typeface="Calibri"/>
              <a:sym typeface="Calibri"/>
            </a:endParaRPr>
          </a:p>
        </p:txBody>
      </p:sp>
      <p:pic>
        <p:nvPicPr>
          <p:cNvPr id="344" name="Google Shape;344;p48" descr="Une image contenant texte, posant, différent, groupe&#10;&#10;Description générée automatiquement"/>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5311702" y="10"/>
            <a:ext cx="6878775" cy="6857990"/>
          </a:xfrm>
          <a:prstGeom prst="rect">
            <a:avLst/>
          </a:prstGeom>
          <a:noFill/>
          <a:ln>
            <a:noFill/>
          </a:ln>
        </p:spPr>
      </p:pic>
    </p:spTree>
  </p:cSld>
  <p:clrMapOvr>
    <a:masterClrMapping/>
  </p:clrMapOvr>
</p:sld>
</file>

<file path=ppt/theme/theme1.xml><?xml version="1.0" encoding="utf-8"?>
<a:theme xmlns:a="http://schemas.openxmlformats.org/drawingml/2006/main" name="Tema di Office">
  <a:themeElements>
    <a:clrScheme name="Personalizzati 14">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2FA77F"/>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34DCA00409374BB6027FF945AACAEF" ma:contentTypeVersion="9" ma:contentTypeDescription="Create a new document." ma:contentTypeScope="" ma:versionID="e05b8b6ec64b42ef992e8dc3df19ab86">
  <xsd:schema xmlns:xsd="http://www.w3.org/2001/XMLSchema" xmlns:xs="http://www.w3.org/2001/XMLSchema" xmlns:p="http://schemas.microsoft.com/office/2006/metadata/properties" xmlns:ns2="a923d57c-d4dd-404b-879f-afebacc791e8" targetNamespace="http://schemas.microsoft.com/office/2006/metadata/properties" ma:root="true" ma:fieldsID="a44d1b974ff437ada140ab6023ca1a81" ns2:_="">
    <xsd:import namespace="a923d57c-d4dd-404b-879f-afebacc791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3d57c-d4dd-404b-879f-afebacc791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A07005-8950-48E1-91FC-4927D3502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3d57c-d4dd-404b-879f-afebacc791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EEFC17-8D99-423E-8055-E410C915888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29CEE97-FB27-4EAF-BFFC-FE32CDA0F2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3628</Words>
  <Application>Microsoft Macintosh PowerPoint</Application>
  <PresentationFormat>Grand écran</PresentationFormat>
  <Paragraphs>386</Paragraphs>
  <Slides>53</Slides>
  <Notes>39</Notes>
  <HiddenSlides>0</HiddenSlides>
  <MMClips>3</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53</vt:i4>
      </vt:variant>
    </vt:vector>
  </HeadingPairs>
  <TitlesOfParts>
    <vt:vector size="65" baseType="lpstr">
      <vt:lpstr>Calibri</vt:lpstr>
      <vt:lpstr>Source Sans Pro Black</vt:lpstr>
      <vt:lpstr>Open Sans SemiBold</vt:lpstr>
      <vt:lpstr>Amatic SC</vt:lpstr>
      <vt:lpstr>Arial</vt:lpstr>
      <vt:lpstr>Open Sans</vt:lpstr>
      <vt:lpstr>Roboto</vt:lpstr>
      <vt:lpstr>Calibri Light</vt:lpstr>
      <vt:lpstr>Arial</vt:lpstr>
      <vt:lpstr>Tema di Office</vt:lpstr>
      <vt:lpstr>Office Theme</vt:lpstr>
      <vt:lpstr>1_Office Theme</vt:lpstr>
      <vt:lpstr>Workshop 2</vt:lpstr>
      <vt:lpstr>Table des matières I Inhaltsverzeichnis</vt:lpstr>
      <vt:lpstr>Résumé I Zusammenfassung</vt:lpstr>
      <vt:lpstr>Présentation PowerPoint</vt:lpstr>
      <vt:lpstr>Enfants du Monde - Programme EBI</vt:lpstr>
      <vt:lpstr>Présentation PowerPoint</vt:lpstr>
      <vt:lpstr>Présentation PowerPoint</vt:lpstr>
      <vt:lpstr>Stratégie du Ministère face au COVID-19</vt:lpstr>
      <vt:lpstr>Objectifs de la formation à distance</vt:lpstr>
      <vt:lpstr>La formation</vt:lpstr>
      <vt:lpstr>Présentation PowerPoint</vt:lpstr>
      <vt:lpstr>Ce qu’EdM retire de cette expérience</vt:lpstr>
      <vt:lpstr>Perspectives  </vt:lpstr>
      <vt:lpstr>Présentation PowerPoint</vt:lpstr>
      <vt:lpstr>Présentation PowerPoint</vt:lpstr>
      <vt:lpstr>Présentation PowerPoint</vt:lpstr>
      <vt:lpstr>Présentation PowerPoint</vt:lpstr>
      <vt:lpstr>Activité de groupe </vt:lpstr>
      <vt:lpstr>Qui somme-nous ?</vt:lpstr>
      <vt:lpstr>Présentation PowerPoint</vt:lpstr>
      <vt:lpstr>Présentation PowerPoint</vt:lpstr>
      <vt:lpstr>Présentation PowerPoint</vt:lpstr>
      <vt:lpstr>Présentation PowerPoint</vt:lpstr>
      <vt:lpstr>Présentation PowerPoint</vt:lpstr>
      <vt:lpstr>Les enseignants sont au cœur du projet</vt:lpstr>
      <vt:lpstr>Conception itérative et réactive</vt:lpstr>
      <vt:lpstr>Alignement sur les priorités locales</vt:lpstr>
      <vt:lpstr>Développement des Communautés de pratique</vt:lpstr>
      <vt:lpstr>Ressources de développement professionnel pour les enseignants</vt:lpstr>
      <vt:lpstr>Présentation PowerPoint</vt:lpstr>
      <vt:lpstr>Présentation PowerPoint</vt:lpstr>
      <vt:lpstr>Présentation PowerPoint</vt:lpstr>
      <vt:lpstr>Aperçu d’une resource</vt:lpstr>
      <vt:lpstr>Retours de quelques collègues-enseignants du Niger</vt:lpstr>
      <vt:lpstr>Présentation PowerPoint</vt:lpstr>
      <vt:lpstr>Présentation PowerPoint</vt:lpstr>
      <vt:lpstr>Qu'est-ce qui vous a le plus surpris ? Was hat dich am meisten überrascht? </vt:lpstr>
      <vt:lpstr>Qu'est-ce qui vous a le plus surpris ? Was hat dich am meisten überrascht? </vt:lpstr>
      <vt:lpstr>Quelles mesures concrètes allez-vous mettre en œuvre ? Welche konkreten Schritte werden Sie unternehmen?</vt:lpstr>
      <vt:lpstr>Quelles mesures concrètes allez-vous mettre en œuvre ? Welche konkreten Schritte werden Sie unternehmen?</vt:lpstr>
      <vt:lpstr>Photos/Fotos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2</dc:title>
  <cp:lastModifiedBy>Nadine Bernasconi</cp:lastModifiedBy>
  <cp:revision>76</cp:revision>
  <dcterms:modified xsi:type="dcterms:W3CDTF">2022-01-27T14:24:03Z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0x0101004334DCA00409374BB6027FF945AACAEF</vt:lpwstr>
  </property>
</Properties>
</file>