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312" r:id="rId6"/>
    <p:sldId id="313" r:id="rId7"/>
    <p:sldId id="322" r:id="rId8"/>
    <p:sldId id="323" r:id="rId9"/>
    <p:sldId id="324" r:id="rId10"/>
    <p:sldId id="325" r:id="rId11"/>
    <p:sldId id="326" r:id="rId12"/>
    <p:sldId id="327" r:id="rId13"/>
    <p:sldId id="328" r:id="rId14"/>
    <p:sldId id="329" r:id="rId15"/>
    <p:sldId id="330" r:id="rId16"/>
    <p:sldId id="331" r:id="rId17"/>
    <p:sldId id="332" r:id="rId18"/>
    <p:sldId id="341" r:id="rId19"/>
    <p:sldId id="340" r:id="rId20"/>
    <p:sldId id="342" r:id="rId21"/>
    <p:sldId id="344" r:id="rId22"/>
    <p:sldId id="345" r:id="rId23"/>
    <p:sldId id="347" r:id="rId24"/>
    <p:sldId id="315" r:id="rId25"/>
    <p:sldId id="316" r:id="rId26"/>
    <p:sldId id="317" r:id="rId27"/>
    <p:sldId id="321" r:id="rId28"/>
    <p:sldId id="335" r:id="rId29"/>
    <p:sldId id="318" r:id="rId30"/>
    <p:sldId id="333" r:id="rId31"/>
    <p:sldId id="334" r:id="rId32"/>
    <p:sldId id="336" r:id="rId33"/>
    <p:sldId id="337" r:id="rId34"/>
    <p:sldId id="338" r:id="rId35"/>
    <p:sldId id="339" r:id="rId36"/>
  </p:sldIdLst>
  <p:sldSz cx="12192000" cy="6858000"/>
  <p:notesSz cx="6858000" cy="9144000"/>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ine Bernasconi" initials="NB" lastIdx="2" clrIdx="0">
    <p:extLst>
      <p:ext uri="{19B8F6BF-5375-455C-9EA6-DF929625EA0E}">
        <p15:presenceInfo xmlns:p15="http://schemas.microsoft.com/office/powerpoint/2012/main" userId="S::nadine.bernasconi@reseaueducation.onmicrosoft.com::e3cdd8bd-0880-4c98-89c2-aacf813f739d" providerId="AD"/>
      </p:ext>
    </p:extLst>
  </p:cmAuthor>
  <p:cmAuthor id="2" name="Guest User" initials="GU" lastIdx="2" clrIdx="1">
    <p:extLst>
      <p:ext uri="{19B8F6BF-5375-455C-9EA6-DF929625EA0E}">
        <p15:presenceInfo xmlns:p15="http://schemas.microsoft.com/office/powerpoint/2012/main" userId="S::urn:spo:anon#cea873dee500e95e90ae479eee37998e2467fe7962b89ed66ba43c9cccaca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89AB2-4875-446D-B782-561E40516487}" v="169" dt="2022-01-05T14:45:37.460"/>
    <p1510:client id="{33AB7DD9-A636-B67D-83D1-3AD95142B78C}" v="14" dt="2022-01-05T16:43:05.445"/>
    <p1510:client id="{343B25C0-A8EE-C9BD-08EF-E55010634B22}" v="227" dt="2022-01-09T21:18:26.580"/>
    <p1510:client id="{41A3ACC1-0CBE-2772-150E-D4D97E9B19F4}" v="2238" dt="2022-01-06T08:26:12.914"/>
    <p1510:client id="{423F2A27-B569-9588-56A2-13D8E92988A4}" v="6" dt="2022-01-11T10:06:40.727"/>
    <p1510:client id="{48543409-3CD6-4188-B046-1BCD74042CD2}" v="225" dt="2021-12-09T14:16:50.246"/>
    <p1510:client id="{8D072F90-34A8-436F-A7D5-47FB40C38D65}" v="51" dt="2021-12-22T08:51:26.667"/>
    <p1510:client id="{A32D6359-88AE-72D0-9CD3-937476223006}" v="390" dt="2021-12-22T10:01:00.199"/>
    <p1510:client id="{A3A19109-65A8-4753-A71A-5F8C18318C67}" v="12" dt="2021-12-09T18:17:47.353"/>
    <p1510:client id="{BE34C203-20B1-4450-5F5C-62CBB4E6FCEB}" v="8" dt="2022-01-27T11:31:26.075"/>
    <p1510:client id="{CA6D3541-2882-4598-A3B0-3CB13CB04D28}" v="45" dt="2021-12-23T15:46:07.280"/>
    <p1510:client id="{DFA7FD22-F468-4721-9758-6DC00753998D}" v="4" dt="2021-12-22T15:09:13.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ernasconi" userId="S::nadine.bernasconi@reseaueducation.onmicrosoft.com::e3cdd8bd-0880-4c98-89c2-aacf813f739d" providerId="AD" clId="Web-{BE34C203-20B1-4450-5F5C-62CBB4E6FCEB}"/>
    <pc:docChg chg="modSld">
      <pc:chgData name="Nadine Bernasconi" userId="S::nadine.bernasconi@reseaueducation.onmicrosoft.com::e3cdd8bd-0880-4c98-89c2-aacf813f739d" providerId="AD" clId="Web-{BE34C203-20B1-4450-5F5C-62CBB4E6FCEB}" dt="2022-01-27T11:31:26.075" v="7" actId="20577"/>
      <pc:docMkLst>
        <pc:docMk/>
      </pc:docMkLst>
      <pc:sldChg chg="modSp">
        <pc:chgData name="Nadine Bernasconi" userId="S::nadine.bernasconi@reseaueducation.onmicrosoft.com::e3cdd8bd-0880-4c98-89c2-aacf813f739d" providerId="AD" clId="Web-{BE34C203-20B1-4450-5F5C-62CBB4E6FCEB}" dt="2022-01-27T10:59:32.152" v="5"/>
        <pc:sldMkLst>
          <pc:docMk/>
          <pc:sldMk cId="2417753866" sldId="317"/>
        </pc:sldMkLst>
        <pc:picChg chg="mod modCrop">
          <ac:chgData name="Nadine Bernasconi" userId="S::nadine.bernasconi@reseaueducation.onmicrosoft.com::e3cdd8bd-0880-4c98-89c2-aacf813f739d" providerId="AD" clId="Web-{BE34C203-20B1-4450-5F5C-62CBB4E6FCEB}" dt="2022-01-27T10:59:32.152" v="5"/>
          <ac:picMkLst>
            <pc:docMk/>
            <pc:sldMk cId="2417753866" sldId="317"/>
            <ac:picMk id="7" creationId="{1CAF4FB8-34A2-E14A-AE9A-F8467860E0AA}"/>
          </ac:picMkLst>
        </pc:picChg>
      </pc:sldChg>
      <pc:sldChg chg="modSp">
        <pc:chgData name="Nadine Bernasconi" userId="S::nadine.bernasconi@reseaueducation.onmicrosoft.com::e3cdd8bd-0880-4c98-89c2-aacf813f739d" providerId="AD" clId="Web-{BE34C203-20B1-4450-5F5C-62CBB4E6FCEB}" dt="2022-01-27T11:31:26.075" v="7" actId="20577"/>
        <pc:sldMkLst>
          <pc:docMk/>
          <pc:sldMk cId="1649434684" sldId="340"/>
        </pc:sldMkLst>
        <pc:spChg chg="mod">
          <ac:chgData name="Nadine Bernasconi" userId="S::nadine.bernasconi@reseaueducation.onmicrosoft.com::e3cdd8bd-0880-4c98-89c2-aacf813f739d" providerId="AD" clId="Web-{BE34C203-20B1-4450-5F5C-62CBB4E6FCEB}" dt="2022-01-27T11:31:26.075" v="7" actId="20577"/>
          <ac:spMkLst>
            <pc:docMk/>
            <pc:sldMk cId="1649434684" sldId="340"/>
            <ac:spMk id="2" creationId="{68A48747-F4EB-4F51-A7F2-60DEA729A06A}"/>
          </ac:spMkLst>
        </pc:spChg>
      </pc:sldChg>
    </pc:docChg>
  </pc:docChgLst>
  <pc:docChgLst>
    <pc:chgData name="Guest User" userId="S::urn:spo:anon#cea873dee500e95e90ae479eee37998e2467fe7962b89ed66ba43c9cccaca372::" providerId="AD" clId="Web-{41A3ACC1-0CBE-2772-150E-D4D97E9B19F4}"/>
    <pc:docChg chg="modSld">
      <pc:chgData name="Guest User" userId="S::urn:spo:anon#cea873dee500e95e90ae479eee37998e2467fe7962b89ed66ba43c9cccaca372::" providerId="AD" clId="Web-{41A3ACC1-0CBE-2772-150E-D4D97E9B19F4}" dt="2022-01-06T08:26:12.899" v="1107" actId="20577"/>
      <pc:docMkLst>
        <pc:docMk/>
      </pc:docMkLst>
      <pc:sldChg chg="addCm">
        <pc:chgData name="Guest User" userId="S::urn:spo:anon#cea873dee500e95e90ae479eee37998e2467fe7962b89ed66ba43c9cccaca372::" providerId="AD" clId="Web-{41A3ACC1-0CBE-2772-150E-D4D97E9B19F4}" dt="2022-01-06T07:48:53.521" v="0"/>
        <pc:sldMkLst>
          <pc:docMk/>
          <pc:sldMk cId="2985335036" sldId="322"/>
        </pc:sldMkLst>
      </pc:sldChg>
      <pc:sldChg chg="modSp">
        <pc:chgData name="Guest User" userId="S::urn:spo:anon#cea873dee500e95e90ae479eee37998e2467fe7962b89ed66ba43c9cccaca372::" providerId="AD" clId="Web-{41A3ACC1-0CBE-2772-150E-D4D97E9B19F4}" dt="2022-01-06T08:14:20.546" v="108" actId="20577"/>
        <pc:sldMkLst>
          <pc:docMk/>
          <pc:sldMk cId="2707103491" sldId="333"/>
        </pc:sldMkLst>
        <pc:spChg chg="mod">
          <ac:chgData name="Guest User" userId="S::urn:spo:anon#cea873dee500e95e90ae479eee37998e2467fe7962b89ed66ba43c9cccaca372::" providerId="AD" clId="Web-{41A3ACC1-0CBE-2772-150E-D4D97E9B19F4}" dt="2022-01-06T08:14:20.546" v="108" actId="20577"/>
          <ac:spMkLst>
            <pc:docMk/>
            <pc:sldMk cId="2707103491" sldId="333"/>
            <ac:spMk id="8" creationId="{6F226FD3-69FB-4616-8085-4334F50F89B2}"/>
          </ac:spMkLst>
        </pc:spChg>
      </pc:sldChg>
      <pc:sldChg chg="modSp">
        <pc:chgData name="Guest User" userId="S::urn:spo:anon#cea873dee500e95e90ae479eee37998e2467fe7962b89ed66ba43c9cccaca372::" providerId="AD" clId="Web-{41A3ACC1-0CBE-2772-150E-D4D97E9B19F4}" dt="2022-01-06T08:17:13.298" v="405" actId="20577"/>
        <pc:sldMkLst>
          <pc:docMk/>
          <pc:sldMk cId="659569238" sldId="334"/>
        </pc:sldMkLst>
        <pc:spChg chg="mod">
          <ac:chgData name="Guest User" userId="S::urn:spo:anon#cea873dee500e95e90ae479eee37998e2467fe7962b89ed66ba43c9cccaca372::" providerId="AD" clId="Web-{41A3ACC1-0CBE-2772-150E-D4D97E9B19F4}" dt="2022-01-06T08:17:13.298" v="405" actId="20577"/>
          <ac:spMkLst>
            <pc:docMk/>
            <pc:sldMk cId="659569238" sldId="334"/>
            <ac:spMk id="5" creationId="{B3EB6A8F-DD77-4052-937E-07A94F3C455F}"/>
          </ac:spMkLst>
        </pc:spChg>
      </pc:sldChg>
      <pc:sldChg chg="modSp">
        <pc:chgData name="Guest User" userId="S::urn:spo:anon#cea873dee500e95e90ae479eee37998e2467fe7962b89ed66ba43c9cccaca372::" providerId="AD" clId="Web-{41A3ACC1-0CBE-2772-150E-D4D97E9B19F4}" dt="2022-01-06T08:18:37.799" v="560" actId="20577"/>
        <pc:sldMkLst>
          <pc:docMk/>
          <pc:sldMk cId="1670005820" sldId="336"/>
        </pc:sldMkLst>
        <pc:spChg chg="mod">
          <ac:chgData name="Guest User" userId="S::urn:spo:anon#cea873dee500e95e90ae479eee37998e2467fe7962b89ed66ba43c9cccaca372::" providerId="AD" clId="Web-{41A3ACC1-0CBE-2772-150E-D4D97E9B19F4}" dt="2022-01-06T08:18:37.799" v="560" actId="20577"/>
          <ac:spMkLst>
            <pc:docMk/>
            <pc:sldMk cId="1670005820" sldId="336"/>
            <ac:spMk id="5" creationId="{2C1AC8FB-6CD8-4E56-8443-FD2B92A7620A}"/>
          </ac:spMkLst>
        </pc:spChg>
      </pc:sldChg>
      <pc:sldChg chg="modSp">
        <pc:chgData name="Guest User" userId="S::urn:spo:anon#cea873dee500e95e90ae479eee37998e2467fe7962b89ed66ba43c9cccaca372::" providerId="AD" clId="Web-{41A3ACC1-0CBE-2772-150E-D4D97E9B19F4}" dt="2022-01-06T08:26:12.899" v="1107" actId="20577"/>
        <pc:sldMkLst>
          <pc:docMk/>
          <pc:sldMk cId="3408040488" sldId="337"/>
        </pc:sldMkLst>
        <pc:spChg chg="mod">
          <ac:chgData name="Guest User" userId="S::urn:spo:anon#cea873dee500e95e90ae479eee37998e2467fe7962b89ed66ba43c9cccaca372::" providerId="AD" clId="Web-{41A3ACC1-0CBE-2772-150E-D4D97E9B19F4}" dt="2022-01-06T08:26:12.899" v="1107" actId="20577"/>
          <ac:spMkLst>
            <pc:docMk/>
            <pc:sldMk cId="3408040488" sldId="337"/>
            <ac:spMk id="5" creationId="{B449A089-6FFF-4D6B-8919-9A57FE3A51CC}"/>
          </ac:spMkLst>
        </pc:spChg>
      </pc:sldChg>
      <pc:sldChg chg="modSp">
        <pc:chgData name="Guest User" userId="S::urn:spo:anon#cea873dee500e95e90ae479eee37998e2467fe7962b89ed66ba43c9cccaca372::" providerId="AD" clId="Web-{41A3ACC1-0CBE-2772-150E-D4D97E9B19F4}" dt="2022-01-06T08:21:59.333" v="926" actId="20577"/>
        <pc:sldMkLst>
          <pc:docMk/>
          <pc:sldMk cId="3147400910" sldId="338"/>
        </pc:sldMkLst>
        <pc:spChg chg="mod">
          <ac:chgData name="Guest User" userId="S::urn:spo:anon#cea873dee500e95e90ae479eee37998e2467fe7962b89ed66ba43c9cccaca372::" providerId="AD" clId="Web-{41A3ACC1-0CBE-2772-150E-D4D97E9B19F4}" dt="2022-01-06T08:21:59.333" v="926" actId="20577"/>
          <ac:spMkLst>
            <pc:docMk/>
            <pc:sldMk cId="3147400910" sldId="338"/>
            <ac:spMk id="5" creationId="{646380A4-956F-4F11-B518-344606CB751C}"/>
          </ac:spMkLst>
        </pc:spChg>
      </pc:sldChg>
      <pc:sldChg chg="modSp">
        <pc:chgData name="Guest User" userId="S::urn:spo:anon#cea873dee500e95e90ae479eee37998e2467fe7962b89ed66ba43c9cccaca372::" providerId="AD" clId="Web-{41A3ACC1-0CBE-2772-150E-D4D97E9B19F4}" dt="2022-01-06T08:24:38.632" v="1079" actId="20577"/>
        <pc:sldMkLst>
          <pc:docMk/>
          <pc:sldMk cId="3811947454" sldId="339"/>
        </pc:sldMkLst>
        <pc:spChg chg="mod">
          <ac:chgData name="Guest User" userId="S::urn:spo:anon#cea873dee500e95e90ae479eee37998e2467fe7962b89ed66ba43c9cccaca372::" providerId="AD" clId="Web-{41A3ACC1-0CBE-2772-150E-D4D97E9B19F4}" dt="2022-01-06T08:24:38.632" v="1079" actId="20577"/>
          <ac:spMkLst>
            <pc:docMk/>
            <pc:sldMk cId="3811947454" sldId="339"/>
            <ac:spMk id="5" creationId="{2E236471-CD7B-45FE-A1A3-3F0523361013}"/>
          </ac:spMkLst>
        </pc:spChg>
      </pc:sldChg>
      <pc:sldChg chg="modSp addCm">
        <pc:chgData name="Guest User" userId="S::urn:spo:anon#cea873dee500e95e90ae479eee37998e2467fe7962b89ed66ba43c9cccaca372::" providerId="AD" clId="Web-{41A3ACC1-0CBE-2772-150E-D4D97E9B19F4}" dt="2022-01-06T08:12:19.076" v="12" actId="20577"/>
        <pc:sldMkLst>
          <pc:docMk/>
          <pc:sldMk cId="1646179165" sldId="345"/>
        </pc:sldMkLst>
        <pc:spChg chg="mod">
          <ac:chgData name="Guest User" userId="S::urn:spo:anon#cea873dee500e95e90ae479eee37998e2467fe7962b89ed66ba43c9cccaca372::" providerId="AD" clId="Web-{41A3ACC1-0CBE-2772-150E-D4D97E9B19F4}" dt="2022-01-06T08:12:19.076" v="12" actId="20577"/>
          <ac:spMkLst>
            <pc:docMk/>
            <pc:sldMk cId="1646179165" sldId="345"/>
            <ac:spMk id="3" creationId="{080C3FFB-E794-4126-A1E7-64A14C0AE096}"/>
          </ac:spMkLst>
        </pc:spChg>
      </pc:sldChg>
    </pc:docChg>
  </pc:docChgLst>
  <pc:docChgLst>
    <pc:chgData name="Nadine Bernasconi" userId="S::nadine.bernasconi@reseaueducation.onmicrosoft.com::e3cdd8bd-0880-4c98-89c2-aacf813f739d" providerId="AD" clId="Web-{2C289AB2-4875-446D-B782-561E40516487}"/>
    <pc:docChg chg="modSld">
      <pc:chgData name="Nadine Bernasconi" userId="S::nadine.bernasconi@reseaueducation.onmicrosoft.com::e3cdd8bd-0880-4c98-89c2-aacf813f739d" providerId="AD" clId="Web-{2C289AB2-4875-446D-B782-561E40516487}" dt="2022-01-05T14:45:37.460" v="110"/>
      <pc:docMkLst>
        <pc:docMk/>
      </pc:docMkLst>
      <pc:sldChg chg="addSp delSp modSp">
        <pc:chgData name="Nadine Bernasconi" userId="S::nadine.bernasconi@reseaueducation.onmicrosoft.com::e3cdd8bd-0880-4c98-89c2-aacf813f739d" providerId="AD" clId="Web-{2C289AB2-4875-446D-B782-561E40516487}" dt="2022-01-05T14:45:37.460" v="110"/>
        <pc:sldMkLst>
          <pc:docMk/>
          <pc:sldMk cId="3439319320" sldId="256"/>
        </pc:sldMkLst>
        <pc:spChg chg="mod">
          <ac:chgData name="Nadine Bernasconi" userId="S::nadine.bernasconi@reseaueducation.onmicrosoft.com::e3cdd8bd-0880-4c98-89c2-aacf813f739d" providerId="AD" clId="Web-{2C289AB2-4875-446D-B782-561E40516487}" dt="2022-01-05T14:37:37.439" v="69" actId="1076"/>
          <ac:spMkLst>
            <pc:docMk/>
            <pc:sldMk cId="3439319320" sldId="256"/>
            <ac:spMk id="5" creationId="{6D5578BA-7C18-4CFE-8CEE-848EEECCC75B}"/>
          </ac:spMkLst>
        </pc:spChg>
        <pc:spChg chg="add mod">
          <ac:chgData name="Nadine Bernasconi" userId="S::nadine.bernasconi@reseaueducation.onmicrosoft.com::e3cdd8bd-0880-4c98-89c2-aacf813f739d" providerId="AD" clId="Web-{2C289AB2-4875-446D-B782-561E40516487}" dt="2022-01-05T14:37:35.611" v="68" actId="1076"/>
          <ac:spMkLst>
            <pc:docMk/>
            <pc:sldMk cId="3439319320" sldId="256"/>
            <ac:spMk id="12" creationId="{42F53442-53DE-433D-8B84-64DB7737FE24}"/>
          </ac:spMkLst>
        </pc:spChg>
        <pc:spChg chg="add mod">
          <ac:chgData name="Nadine Bernasconi" userId="S::nadine.bernasconi@reseaueducation.onmicrosoft.com::e3cdd8bd-0880-4c98-89c2-aacf813f739d" providerId="AD" clId="Web-{2C289AB2-4875-446D-B782-561E40516487}" dt="2022-01-05T14:37:30.439" v="67" actId="20577"/>
          <ac:spMkLst>
            <pc:docMk/>
            <pc:sldMk cId="3439319320" sldId="256"/>
            <ac:spMk id="13" creationId="{3A5DD9BB-ED18-4A62-B6F5-B0B43C572ADC}"/>
          </ac:spMkLst>
        </pc:spChg>
        <pc:spChg chg="add del mod">
          <ac:chgData name="Nadine Bernasconi" userId="S::nadine.bernasconi@reseaueducation.onmicrosoft.com::e3cdd8bd-0880-4c98-89c2-aacf813f739d" providerId="AD" clId="Web-{2C289AB2-4875-446D-B782-561E40516487}" dt="2022-01-05T14:45:37.460" v="110"/>
          <ac:spMkLst>
            <pc:docMk/>
            <pc:sldMk cId="3439319320" sldId="256"/>
            <ac:spMk id="14" creationId="{037983F0-06E5-493F-A548-18346A5EEA6E}"/>
          </ac:spMkLst>
        </pc:spChg>
        <pc:picChg chg="mod">
          <ac:chgData name="Nadine Bernasconi" userId="S::nadine.bernasconi@reseaueducation.onmicrosoft.com::e3cdd8bd-0880-4c98-89c2-aacf813f739d" providerId="AD" clId="Web-{2C289AB2-4875-446D-B782-561E40516487}" dt="2022-01-05T14:36:19.158" v="33" actId="1076"/>
          <ac:picMkLst>
            <pc:docMk/>
            <pc:sldMk cId="3439319320" sldId="256"/>
            <ac:picMk id="1026" creationId="{68ABF380-EC1A-6844-9828-8613E0C84C61}"/>
          </ac:picMkLst>
        </pc:picChg>
        <pc:picChg chg="mod">
          <ac:chgData name="Nadine Bernasconi" userId="S::nadine.bernasconi@reseaueducation.onmicrosoft.com::e3cdd8bd-0880-4c98-89c2-aacf813f739d" providerId="AD" clId="Web-{2C289AB2-4875-446D-B782-561E40516487}" dt="2022-01-05T14:36:23.954" v="35" actId="1076"/>
          <ac:picMkLst>
            <pc:docMk/>
            <pc:sldMk cId="3439319320" sldId="256"/>
            <ac:picMk id="1028" creationId="{59D7D6DA-1DC5-E544-A707-F1D0F7289B35}"/>
          </ac:picMkLst>
        </pc:picChg>
      </pc:sldChg>
      <pc:sldChg chg="modSp">
        <pc:chgData name="Nadine Bernasconi" userId="S::nadine.bernasconi@reseaueducation.onmicrosoft.com::e3cdd8bd-0880-4c98-89c2-aacf813f739d" providerId="AD" clId="Web-{2C289AB2-4875-446D-B782-561E40516487}" dt="2022-01-05T14:45:09.241" v="107" actId="20577"/>
        <pc:sldMkLst>
          <pc:docMk/>
          <pc:sldMk cId="1782941419" sldId="313"/>
        </pc:sldMkLst>
        <pc:spChg chg="mod">
          <ac:chgData name="Nadine Bernasconi" userId="S::nadine.bernasconi@reseaueducation.onmicrosoft.com::e3cdd8bd-0880-4c98-89c2-aacf813f739d" providerId="AD" clId="Web-{2C289AB2-4875-446D-B782-561E40516487}" dt="2022-01-05T14:45:09.241" v="107" actId="20577"/>
          <ac:spMkLst>
            <pc:docMk/>
            <pc:sldMk cId="1782941419" sldId="313"/>
            <ac:spMk id="3" creationId="{03E3E9A3-E3B2-444B-8957-9F613F1E0A72}"/>
          </ac:spMkLst>
        </pc:spChg>
      </pc:sldChg>
    </pc:docChg>
  </pc:docChgLst>
  <pc:docChgLst>
    <pc:chgData name="Nadine Bernasconi" userId="S::nadine.bernasconi@reseaueducation.onmicrosoft.com::e3cdd8bd-0880-4c98-89c2-aacf813f739d" providerId="AD" clId="Web-{33AB7DD9-A636-B67D-83D1-3AD95142B78C}"/>
    <pc:docChg chg="modSld">
      <pc:chgData name="Nadine Bernasconi" userId="S::nadine.bernasconi@reseaueducation.onmicrosoft.com::e3cdd8bd-0880-4c98-89c2-aacf813f739d" providerId="AD" clId="Web-{33AB7DD9-A636-B67D-83D1-3AD95142B78C}" dt="2022-01-05T16:43:05.445" v="13" actId="1076"/>
      <pc:docMkLst>
        <pc:docMk/>
      </pc:docMkLst>
      <pc:sldChg chg="addSp delSp modSp">
        <pc:chgData name="Nadine Bernasconi" userId="S::nadine.bernasconi@reseaueducation.onmicrosoft.com::e3cdd8bd-0880-4c98-89c2-aacf813f739d" providerId="AD" clId="Web-{33AB7DD9-A636-B67D-83D1-3AD95142B78C}" dt="2022-01-05T16:43:05.445" v="13" actId="1076"/>
        <pc:sldMkLst>
          <pc:docMk/>
          <pc:sldMk cId="3439319320" sldId="256"/>
        </pc:sldMkLst>
        <pc:spChg chg="mod">
          <ac:chgData name="Nadine Bernasconi" userId="S::nadine.bernasconi@reseaueducation.onmicrosoft.com::e3cdd8bd-0880-4c98-89c2-aacf813f739d" providerId="AD" clId="Web-{33AB7DD9-A636-B67D-83D1-3AD95142B78C}" dt="2022-01-05T16:42:58.617" v="11" actId="1076"/>
          <ac:spMkLst>
            <pc:docMk/>
            <pc:sldMk cId="3439319320" sldId="256"/>
            <ac:spMk id="5" creationId="{6D5578BA-7C18-4CFE-8CEE-848EEECCC75B}"/>
          </ac:spMkLst>
        </pc:spChg>
        <pc:spChg chg="mod">
          <ac:chgData name="Nadine Bernasconi" userId="S::nadine.bernasconi@reseaueducation.onmicrosoft.com::e3cdd8bd-0880-4c98-89c2-aacf813f739d" providerId="AD" clId="Web-{33AB7DD9-A636-B67D-83D1-3AD95142B78C}" dt="2022-01-05T16:43:02.055" v="12" actId="1076"/>
          <ac:spMkLst>
            <pc:docMk/>
            <pc:sldMk cId="3439319320" sldId="256"/>
            <ac:spMk id="12" creationId="{42F53442-53DE-433D-8B84-64DB7737FE24}"/>
          </ac:spMkLst>
        </pc:spChg>
        <pc:spChg chg="mod">
          <ac:chgData name="Nadine Bernasconi" userId="S::nadine.bernasconi@reseaueducation.onmicrosoft.com::e3cdd8bd-0880-4c98-89c2-aacf813f739d" providerId="AD" clId="Web-{33AB7DD9-A636-B67D-83D1-3AD95142B78C}" dt="2022-01-05T16:43:05.445" v="13" actId="1076"/>
          <ac:spMkLst>
            <pc:docMk/>
            <pc:sldMk cId="3439319320" sldId="256"/>
            <ac:spMk id="13" creationId="{3A5DD9BB-ED18-4A62-B6F5-B0B43C572ADC}"/>
          </ac:spMkLst>
        </pc:spChg>
        <pc:spChg chg="add">
          <ac:chgData name="Nadine Bernasconi" userId="S::nadine.bernasconi@reseaueducation.onmicrosoft.com::e3cdd8bd-0880-4c98-89c2-aacf813f739d" providerId="AD" clId="Web-{33AB7DD9-A636-B67D-83D1-3AD95142B78C}" dt="2022-01-05T14:46:23.851" v="0"/>
          <ac:spMkLst>
            <pc:docMk/>
            <pc:sldMk cId="3439319320" sldId="256"/>
            <ac:spMk id="14" creationId="{52ED3281-2424-4F99-ABDC-5CBD4FD0B7FC}"/>
          </ac:spMkLst>
        </pc:spChg>
        <pc:picChg chg="add del mod">
          <ac:chgData name="Nadine Bernasconi" userId="S::nadine.bernasconi@reseaueducation.onmicrosoft.com::e3cdd8bd-0880-4c98-89c2-aacf813f739d" providerId="AD" clId="Web-{33AB7DD9-A636-B67D-83D1-3AD95142B78C}" dt="2022-01-05T15:31:54.025" v="5"/>
          <ac:picMkLst>
            <pc:docMk/>
            <pc:sldMk cId="3439319320" sldId="256"/>
            <ac:picMk id="6" creationId="{D3C0F5F0-99C3-43CD-A7EB-028B49D441CC}"/>
          </ac:picMkLst>
        </pc:picChg>
      </pc:sldChg>
      <pc:sldChg chg="modSp">
        <pc:chgData name="Nadine Bernasconi" userId="S::nadine.bernasconi@reseaueducation.onmicrosoft.com::e3cdd8bd-0880-4c98-89c2-aacf813f739d" providerId="AD" clId="Web-{33AB7DD9-A636-B67D-83D1-3AD95142B78C}" dt="2022-01-05T16:42:42.054" v="10" actId="20577"/>
        <pc:sldMkLst>
          <pc:docMk/>
          <pc:sldMk cId="1782941419" sldId="313"/>
        </pc:sldMkLst>
        <pc:spChg chg="mod">
          <ac:chgData name="Nadine Bernasconi" userId="S::nadine.bernasconi@reseaueducation.onmicrosoft.com::e3cdd8bd-0880-4c98-89c2-aacf813f739d" providerId="AD" clId="Web-{33AB7DD9-A636-B67D-83D1-3AD95142B78C}" dt="2022-01-05T16:42:42.054" v="10" actId="20577"/>
          <ac:spMkLst>
            <pc:docMk/>
            <pc:sldMk cId="1782941419" sldId="313"/>
            <ac:spMk id="3" creationId="{03E3E9A3-E3B2-444B-8957-9F613F1E0A72}"/>
          </ac:spMkLst>
        </pc:spChg>
      </pc:sldChg>
      <pc:sldChg chg="addSp modSp">
        <pc:chgData name="Nadine Bernasconi" userId="S::nadine.bernasconi@reseaueducation.onmicrosoft.com::e3cdd8bd-0880-4c98-89c2-aacf813f739d" providerId="AD" clId="Web-{33AB7DD9-A636-B67D-83D1-3AD95142B78C}" dt="2022-01-05T14:47:26.149" v="2" actId="1076"/>
        <pc:sldMkLst>
          <pc:docMk/>
          <pc:sldMk cId="2229929765" sldId="321"/>
        </pc:sldMkLst>
        <pc:picChg chg="add mod">
          <ac:chgData name="Nadine Bernasconi" userId="S::nadine.bernasconi@reseaueducation.onmicrosoft.com::e3cdd8bd-0880-4c98-89c2-aacf813f739d" providerId="AD" clId="Web-{33AB7DD9-A636-B67D-83D1-3AD95142B78C}" dt="2022-01-05T14:47:26.149" v="2" actId="1076"/>
          <ac:picMkLst>
            <pc:docMk/>
            <pc:sldMk cId="2229929765" sldId="321"/>
            <ac:picMk id="5" creationId="{7C2951AD-6A17-4B0D-A00F-47128FAA69F2}"/>
          </ac:picMkLst>
        </pc:picChg>
      </pc:sldChg>
    </pc:docChg>
  </pc:docChgLst>
  <pc:docChgLst>
    <pc:chgData name="Nadine Bernasconi" userId="S::nadine.bernasconi@reseaueducation.onmicrosoft.com::e3cdd8bd-0880-4c98-89c2-aacf813f739d" providerId="AD" clId="Web-{343B25C0-A8EE-C9BD-08EF-E55010634B22}"/>
    <pc:docChg chg="modSld">
      <pc:chgData name="Nadine Bernasconi" userId="S::nadine.bernasconi@reseaueducation.onmicrosoft.com::e3cdd8bd-0880-4c98-89c2-aacf813f739d" providerId="AD" clId="Web-{343B25C0-A8EE-C9BD-08EF-E55010634B22}" dt="2022-01-09T21:18:26.580" v="171" actId="20577"/>
      <pc:docMkLst>
        <pc:docMk/>
      </pc:docMkLst>
      <pc:sldChg chg="modSp">
        <pc:chgData name="Nadine Bernasconi" userId="S::nadine.bernasconi@reseaueducation.onmicrosoft.com::e3cdd8bd-0880-4c98-89c2-aacf813f739d" providerId="AD" clId="Web-{343B25C0-A8EE-C9BD-08EF-E55010634B22}" dt="2022-01-09T21:11:41.573" v="81" actId="20577"/>
        <pc:sldMkLst>
          <pc:docMk/>
          <pc:sldMk cId="1782941419" sldId="313"/>
        </pc:sldMkLst>
        <pc:spChg chg="mod">
          <ac:chgData name="Nadine Bernasconi" userId="S::nadine.bernasconi@reseaueducation.onmicrosoft.com::e3cdd8bd-0880-4c98-89c2-aacf813f739d" providerId="AD" clId="Web-{343B25C0-A8EE-C9BD-08EF-E55010634B22}" dt="2022-01-09T21:11:41.573" v="81" actId="20577"/>
          <ac:spMkLst>
            <pc:docMk/>
            <pc:sldMk cId="1782941419" sldId="313"/>
            <ac:spMk id="3" creationId="{03E3E9A3-E3B2-444B-8957-9F613F1E0A72}"/>
          </ac:spMkLst>
        </pc:spChg>
      </pc:sldChg>
      <pc:sldChg chg="modSp">
        <pc:chgData name="Nadine Bernasconi" userId="S::nadine.bernasconi@reseaueducation.onmicrosoft.com::e3cdd8bd-0880-4c98-89c2-aacf813f739d" providerId="AD" clId="Web-{343B25C0-A8EE-C9BD-08EF-E55010634B22}" dt="2022-01-09T21:16:18.766" v="127" actId="1076"/>
        <pc:sldMkLst>
          <pc:docMk/>
          <pc:sldMk cId="1253333292" sldId="315"/>
        </pc:sldMkLst>
        <pc:graphicFrameChg chg="mod">
          <ac:chgData name="Nadine Bernasconi" userId="S::nadine.bernasconi@reseaueducation.onmicrosoft.com::e3cdd8bd-0880-4c98-89c2-aacf813f739d" providerId="AD" clId="Web-{343B25C0-A8EE-C9BD-08EF-E55010634B22}" dt="2022-01-09T21:16:18.766" v="127" actId="1076"/>
          <ac:graphicFrameMkLst>
            <pc:docMk/>
            <pc:sldMk cId="1253333292" sldId="315"/>
            <ac:graphicFrameMk id="17" creationId="{071E6C03-1E87-40BC-A301-5E58A643710B}"/>
          </ac:graphicFrameMkLst>
        </pc:graphicFrameChg>
      </pc:sldChg>
      <pc:sldChg chg="addSp delSp modSp delCm">
        <pc:chgData name="Nadine Bernasconi" userId="S::nadine.bernasconi@reseaueducation.onmicrosoft.com::e3cdd8bd-0880-4c98-89c2-aacf813f739d" providerId="AD" clId="Web-{343B25C0-A8EE-C9BD-08EF-E55010634B22}" dt="2022-01-09T21:15:14.374" v="117"/>
        <pc:sldMkLst>
          <pc:docMk/>
          <pc:sldMk cId="2985335036" sldId="322"/>
        </pc:sldMkLst>
        <pc:spChg chg="add del mod">
          <ac:chgData name="Nadine Bernasconi" userId="S::nadine.bernasconi@reseaueducation.onmicrosoft.com::e3cdd8bd-0880-4c98-89c2-aacf813f739d" providerId="AD" clId="Web-{343B25C0-A8EE-C9BD-08EF-E55010634B22}" dt="2022-01-09T21:14:05.826" v="105"/>
          <ac:spMkLst>
            <pc:docMk/>
            <pc:sldMk cId="2985335036" sldId="322"/>
            <ac:spMk id="3" creationId="{1F086214-5D2D-4EEB-93A9-64D3D81DD366}"/>
          </ac:spMkLst>
        </pc:spChg>
        <pc:spChg chg="add mod">
          <ac:chgData name="Nadine Bernasconi" userId="S::nadine.bernasconi@reseaueducation.onmicrosoft.com::e3cdd8bd-0880-4c98-89c2-aacf813f739d" providerId="AD" clId="Web-{343B25C0-A8EE-C9BD-08EF-E55010634B22}" dt="2022-01-09T21:14:23.983" v="107" actId="14100"/>
          <ac:spMkLst>
            <pc:docMk/>
            <pc:sldMk cId="2985335036" sldId="322"/>
            <ac:spMk id="4" creationId="{ED08BCCA-5B68-4E03-8F15-48F7EDAF54EF}"/>
          </ac:spMkLst>
        </pc:spChg>
        <pc:spChg chg="add mod">
          <ac:chgData name="Nadine Bernasconi" userId="S::nadine.bernasconi@reseaueducation.onmicrosoft.com::e3cdd8bd-0880-4c98-89c2-aacf813f739d" providerId="AD" clId="Web-{343B25C0-A8EE-C9BD-08EF-E55010634B22}" dt="2022-01-09T21:15:06.624" v="116" actId="1076"/>
          <ac:spMkLst>
            <pc:docMk/>
            <pc:sldMk cId="2985335036" sldId="322"/>
            <ac:spMk id="5" creationId="{7DDF2561-2981-45EE-B92D-B91C2A6359DF}"/>
          </ac:spMkLst>
        </pc:spChg>
      </pc:sldChg>
      <pc:sldChg chg="modSp">
        <pc:chgData name="Nadine Bernasconi" userId="S::nadine.bernasconi@reseaueducation.onmicrosoft.com::e3cdd8bd-0880-4c98-89c2-aacf813f739d" providerId="AD" clId="Web-{343B25C0-A8EE-C9BD-08EF-E55010634B22}" dt="2022-01-09T21:16:45.235" v="135" actId="14100"/>
        <pc:sldMkLst>
          <pc:docMk/>
          <pc:sldMk cId="2707103491" sldId="333"/>
        </pc:sldMkLst>
        <pc:spChg chg="mod">
          <ac:chgData name="Nadine Bernasconi" userId="S::nadine.bernasconi@reseaueducation.onmicrosoft.com::e3cdd8bd-0880-4c98-89c2-aacf813f739d" providerId="AD" clId="Web-{343B25C0-A8EE-C9BD-08EF-E55010634B22}" dt="2022-01-09T21:16:45.235" v="135" actId="14100"/>
          <ac:spMkLst>
            <pc:docMk/>
            <pc:sldMk cId="2707103491" sldId="333"/>
            <ac:spMk id="8" creationId="{6F226FD3-69FB-4616-8085-4334F50F89B2}"/>
          </ac:spMkLst>
        </pc:spChg>
      </pc:sldChg>
      <pc:sldChg chg="modSp">
        <pc:chgData name="Nadine Bernasconi" userId="S::nadine.bernasconi@reseaueducation.onmicrosoft.com::e3cdd8bd-0880-4c98-89c2-aacf813f739d" providerId="AD" clId="Web-{343B25C0-A8EE-C9BD-08EF-E55010634B22}" dt="2022-01-09T21:17:02.704" v="143" actId="14100"/>
        <pc:sldMkLst>
          <pc:docMk/>
          <pc:sldMk cId="659569238" sldId="334"/>
        </pc:sldMkLst>
        <pc:spChg chg="mod">
          <ac:chgData name="Nadine Bernasconi" userId="S::nadine.bernasconi@reseaueducation.onmicrosoft.com::e3cdd8bd-0880-4c98-89c2-aacf813f739d" providerId="AD" clId="Web-{343B25C0-A8EE-C9BD-08EF-E55010634B22}" dt="2022-01-09T21:17:02.704" v="143" actId="14100"/>
          <ac:spMkLst>
            <pc:docMk/>
            <pc:sldMk cId="659569238" sldId="334"/>
            <ac:spMk id="5" creationId="{B3EB6A8F-DD77-4052-937E-07A94F3C455F}"/>
          </ac:spMkLst>
        </pc:spChg>
      </pc:sldChg>
      <pc:sldChg chg="modSp">
        <pc:chgData name="Nadine Bernasconi" userId="S::nadine.bernasconi@reseaueducation.onmicrosoft.com::e3cdd8bd-0880-4c98-89c2-aacf813f739d" providerId="AD" clId="Web-{343B25C0-A8EE-C9BD-08EF-E55010634B22}" dt="2022-01-09T21:17:14.501" v="148" actId="20577"/>
        <pc:sldMkLst>
          <pc:docMk/>
          <pc:sldMk cId="1670005820" sldId="336"/>
        </pc:sldMkLst>
        <pc:spChg chg="mod">
          <ac:chgData name="Nadine Bernasconi" userId="S::nadine.bernasconi@reseaueducation.onmicrosoft.com::e3cdd8bd-0880-4c98-89c2-aacf813f739d" providerId="AD" clId="Web-{343B25C0-A8EE-C9BD-08EF-E55010634B22}" dt="2022-01-09T21:17:14.501" v="148" actId="20577"/>
          <ac:spMkLst>
            <pc:docMk/>
            <pc:sldMk cId="1670005820" sldId="336"/>
            <ac:spMk id="5" creationId="{2C1AC8FB-6CD8-4E56-8443-FD2B92A7620A}"/>
          </ac:spMkLst>
        </pc:spChg>
      </pc:sldChg>
      <pc:sldChg chg="addSp delSp modSp">
        <pc:chgData name="Nadine Bernasconi" userId="S::nadine.bernasconi@reseaueducation.onmicrosoft.com::e3cdd8bd-0880-4c98-89c2-aacf813f739d" providerId="AD" clId="Web-{343B25C0-A8EE-C9BD-08EF-E55010634B22}" dt="2022-01-09T21:18:11.830" v="162" actId="14100"/>
        <pc:sldMkLst>
          <pc:docMk/>
          <pc:sldMk cId="3147400910" sldId="338"/>
        </pc:sldMkLst>
        <pc:spChg chg="add del mod">
          <ac:chgData name="Nadine Bernasconi" userId="S::nadine.bernasconi@reseaueducation.onmicrosoft.com::e3cdd8bd-0880-4c98-89c2-aacf813f739d" providerId="AD" clId="Web-{343B25C0-A8EE-C9BD-08EF-E55010634B22}" dt="2022-01-09T21:18:11.830" v="162" actId="14100"/>
          <ac:spMkLst>
            <pc:docMk/>
            <pc:sldMk cId="3147400910" sldId="338"/>
            <ac:spMk id="5" creationId="{646380A4-956F-4F11-B518-344606CB751C}"/>
          </ac:spMkLst>
        </pc:spChg>
        <pc:picChg chg="mod">
          <ac:chgData name="Nadine Bernasconi" userId="S::nadine.bernasconi@reseaueducation.onmicrosoft.com::e3cdd8bd-0880-4c98-89c2-aacf813f739d" providerId="AD" clId="Web-{343B25C0-A8EE-C9BD-08EF-E55010634B22}" dt="2022-01-09T21:17:55.236" v="154" actId="1076"/>
          <ac:picMkLst>
            <pc:docMk/>
            <pc:sldMk cId="3147400910" sldId="338"/>
            <ac:picMk id="2" creationId="{5218E623-66E0-466D-A56B-418503BB2722}"/>
          </ac:picMkLst>
        </pc:picChg>
      </pc:sldChg>
      <pc:sldChg chg="modSp">
        <pc:chgData name="Nadine Bernasconi" userId="S::nadine.bernasconi@reseaueducation.onmicrosoft.com::e3cdd8bd-0880-4c98-89c2-aacf813f739d" providerId="AD" clId="Web-{343B25C0-A8EE-C9BD-08EF-E55010634B22}" dt="2022-01-09T21:18:26.580" v="171" actId="20577"/>
        <pc:sldMkLst>
          <pc:docMk/>
          <pc:sldMk cId="3811947454" sldId="339"/>
        </pc:sldMkLst>
        <pc:spChg chg="mod">
          <ac:chgData name="Nadine Bernasconi" userId="S::nadine.bernasconi@reseaueducation.onmicrosoft.com::e3cdd8bd-0880-4c98-89c2-aacf813f739d" providerId="AD" clId="Web-{343B25C0-A8EE-C9BD-08EF-E55010634B22}" dt="2022-01-09T21:18:26.580" v="171" actId="20577"/>
          <ac:spMkLst>
            <pc:docMk/>
            <pc:sldMk cId="3811947454" sldId="339"/>
            <ac:spMk id="5" creationId="{2E236471-CD7B-45FE-A1A3-3F0523361013}"/>
          </ac:spMkLst>
        </pc:spChg>
      </pc:sldChg>
      <pc:sldChg chg="modSp delCm">
        <pc:chgData name="Nadine Bernasconi" userId="S::nadine.bernasconi@reseaueducation.onmicrosoft.com::e3cdd8bd-0880-4c98-89c2-aacf813f739d" providerId="AD" clId="Web-{343B25C0-A8EE-C9BD-08EF-E55010634B22}" dt="2022-01-09T21:16:09.734" v="126"/>
        <pc:sldMkLst>
          <pc:docMk/>
          <pc:sldMk cId="1646179165" sldId="345"/>
        </pc:sldMkLst>
        <pc:spChg chg="mod">
          <ac:chgData name="Nadine Bernasconi" userId="S::nadine.bernasconi@reseaueducation.onmicrosoft.com::e3cdd8bd-0880-4c98-89c2-aacf813f739d" providerId="AD" clId="Web-{343B25C0-A8EE-C9BD-08EF-E55010634B22}" dt="2022-01-09T21:16:04.781" v="125" actId="20577"/>
          <ac:spMkLst>
            <pc:docMk/>
            <pc:sldMk cId="1646179165" sldId="345"/>
            <ac:spMk id="3" creationId="{080C3FFB-E794-4126-A1E7-64A14C0AE096}"/>
          </ac:spMkLst>
        </pc:spChg>
      </pc:sldChg>
    </pc:docChg>
  </pc:docChgLst>
  <pc:docChgLst>
    <pc:chgData name="Nadine Bernasconi" userId="S::nadine.bernasconi@reseaueducation.onmicrosoft.com::e3cdd8bd-0880-4c98-89c2-aacf813f739d" providerId="AD" clId="Web-{423F2A27-B569-9588-56A2-13D8E92988A4}"/>
    <pc:docChg chg="modSld">
      <pc:chgData name="Nadine Bernasconi" userId="S::nadine.bernasconi@reseaueducation.onmicrosoft.com::e3cdd8bd-0880-4c98-89c2-aacf813f739d" providerId="AD" clId="Web-{423F2A27-B569-9588-56A2-13D8E92988A4}" dt="2022-01-11T10:06:40.727" v="4"/>
      <pc:docMkLst>
        <pc:docMk/>
      </pc:docMkLst>
      <pc:sldChg chg="delSp modSp">
        <pc:chgData name="Nadine Bernasconi" userId="S::nadine.bernasconi@reseaueducation.onmicrosoft.com::e3cdd8bd-0880-4c98-89c2-aacf813f739d" providerId="AD" clId="Web-{423F2A27-B569-9588-56A2-13D8E92988A4}" dt="2022-01-11T10:06:40.727" v="4"/>
        <pc:sldMkLst>
          <pc:docMk/>
          <pc:sldMk cId="3408040488" sldId="337"/>
        </pc:sldMkLst>
        <pc:spChg chg="del mod">
          <ac:chgData name="Nadine Bernasconi" userId="S::nadine.bernasconi@reseaueducation.onmicrosoft.com::e3cdd8bd-0880-4c98-89c2-aacf813f739d" providerId="AD" clId="Web-{423F2A27-B569-9588-56A2-13D8E92988A4}" dt="2022-01-11T10:06:40.727" v="4"/>
          <ac:spMkLst>
            <pc:docMk/>
            <pc:sldMk cId="3408040488" sldId="337"/>
            <ac:spMk id="5" creationId="{B449A089-6FFF-4D6B-8919-9A57FE3A51CC}"/>
          </ac:spMkLst>
        </pc:spChg>
      </pc:sldChg>
    </pc:docChg>
  </pc:docChgLst>
  <pc:docChgLst>
    <pc:chgData name="Nadine Bernasconi" userId="S::nadine.bernasconi@reseaueducation.onmicrosoft.com::e3cdd8bd-0880-4c98-89c2-aacf813f739d" providerId="AD" clId="Web-{CA6D3541-2882-4598-A3B0-3CB13CB04D28}"/>
    <pc:docChg chg="modSld">
      <pc:chgData name="Nadine Bernasconi" userId="S::nadine.bernasconi@reseaueducation.onmicrosoft.com::e3cdd8bd-0880-4c98-89c2-aacf813f739d" providerId="AD" clId="Web-{CA6D3541-2882-4598-A3B0-3CB13CB04D28}" dt="2021-12-23T15:46:07.280" v="38"/>
      <pc:docMkLst>
        <pc:docMk/>
      </pc:docMkLst>
      <pc:sldChg chg="addSp delSp modSp">
        <pc:chgData name="Nadine Bernasconi" userId="S::nadine.bernasconi@reseaueducation.onmicrosoft.com::e3cdd8bd-0880-4c98-89c2-aacf813f739d" providerId="AD" clId="Web-{CA6D3541-2882-4598-A3B0-3CB13CB04D28}" dt="2021-12-23T15:45:33.077" v="23" actId="20577"/>
        <pc:sldMkLst>
          <pc:docMk/>
          <pc:sldMk cId="2707103491" sldId="333"/>
        </pc:sldMkLst>
        <pc:spChg chg="add del">
          <ac:chgData name="Nadine Bernasconi" userId="S::nadine.bernasconi@reseaueducation.onmicrosoft.com::e3cdd8bd-0880-4c98-89c2-aacf813f739d" providerId="AD" clId="Web-{CA6D3541-2882-4598-A3B0-3CB13CB04D28}" dt="2021-12-23T15:45:08.139" v="11"/>
          <ac:spMkLst>
            <pc:docMk/>
            <pc:sldMk cId="2707103491" sldId="333"/>
            <ac:spMk id="4" creationId="{4D635974-FE73-4153-9C64-BFCD9DAC98DC}"/>
          </ac:spMkLst>
        </pc:spChg>
        <pc:spChg chg="add del">
          <ac:chgData name="Nadine Bernasconi" userId="S::nadine.bernasconi@reseaueducation.onmicrosoft.com::e3cdd8bd-0880-4c98-89c2-aacf813f739d" providerId="AD" clId="Web-{CA6D3541-2882-4598-A3B0-3CB13CB04D28}" dt="2021-12-23T15:45:00.436" v="9"/>
          <ac:spMkLst>
            <pc:docMk/>
            <pc:sldMk cId="2707103491" sldId="333"/>
            <ac:spMk id="5" creationId="{0FC296AA-3EE3-41A9-BA9D-C7392E92670F}"/>
          </ac:spMkLst>
        </pc:spChg>
        <pc:spChg chg="add del mod">
          <ac:chgData name="Nadine Bernasconi" userId="S::nadine.bernasconi@reseaueducation.onmicrosoft.com::e3cdd8bd-0880-4c98-89c2-aacf813f739d" providerId="AD" clId="Web-{CA6D3541-2882-4598-A3B0-3CB13CB04D28}" dt="2021-12-23T15:45:04.983" v="10"/>
          <ac:spMkLst>
            <pc:docMk/>
            <pc:sldMk cId="2707103491" sldId="333"/>
            <ac:spMk id="6" creationId="{6E28DA98-13DD-47BB-9D7C-041B6B3A42C4}"/>
          </ac:spMkLst>
        </pc:spChg>
        <pc:spChg chg="add del">
          <ac:chgData name="Nadine Bernasconi" userId="S::nadine.bernasconi@reseaueducation.onmicrosoft.com::e3cdd8bd-0880-4c98-89c2-aacf813f739d" providerId="AD" clId="Web-{CA6D3541-2882-4598-A3B0-3CB13CB04D28}" dt="2021-12-23T15:44:59.123" v="8"/>
          <ac:spMkLst>
            <pc:docMk/>
            <pc:sldMk cId="2707103491" sldId="333"/>
            <ac:spMk id="7" creationId="{20166F7D-F13D-40EF-A902-B6B218153315}"/>
          </ac:spMkLst>
        </pc:spChg>
        <pc:spChg chg="add mod">
          <ac:chgData name="Nadine Bernasconi" userId="S::nadine.bernasconi@reseaueducation.onmicrosoft.com::e3cdd8bd-0880-4c98-89c2-aacf813f739d" providerId="AD" clId="Web-{CA6D3541-2882-4598-A3B0-3CB13CB04D28}" dt="2021-12-23T15:45:33.077" v="23" actId="20577"/>
          <ac:spMkLst>
            <pc:docMk/>
            <pc:sldMk cId="2707103491" sldId="333"/>
            <ac:spMk id="8" creationId="{6F226FD3-69FB-4616-8085-4334F50F89B2}"/>
          </ac:spMkLst>
        </pc:spChg>
        <pc:picChg chg="mod">
          <ac:chgData name="Nadine Bernasconi" userId="S::nadine.bernasconi@reseaueducation.onmicrosoft.com::e3cdd8bd-0880-4c98-89c2-aacf813f739d" providerId="AD" clId="Web-{CA6D3541-2882-4598-A3B0-3CB13CB04D28}" dt="2021-12-23T15:44:52.264" v="3" actId="14100"/>
          <ac:picMkLst>
            <pc:docMk/>
            <pc:sldMk cId="2707103491" sldId="333"/>
            <ac:picMk id="2" creationId="{579F6049-F23D-44BE-996E-460160671E05}"/>
          </ac:picMkLst>
        </pc:picChg>
      </pc:sldChg>
      <pc:sldChg chg="addSp modSp">
        <pc:chgData name="Nadine Bernasconi" userId="S::nadine.bernasconi@reseaueducation.onmicrosoft.com::e3cdd8bd-0880-4c98-89c2-aacf813f739d" providerId="AD" clId="Web-{CA6D3541-2882-4598-A3B0-3CB13CB04D28}" dt="2021-12-23T15:45:41.921" v="26" actId="1076"/>
        <pc:sldMkLst>
          <pc:docMk/>
          <pc:sldMk cId="659569238" sldId="334"/>
        </pc:sldMkLst>
        <pc:spChg chg="add mod">
          <ac:chgData name="Nadine Bernasconi" userId="S::nadine.bernasconi@reseaueducation.onmicrosoft.com::e3cdd8bd-0880-4c98-89c2-aacf813f739d" providerId="AD" clId="Web-{CA6D3541-2882-4598-A3B0-3CB13CB04D28}" dt="2021-12-23T15:45:41.921" v="26" actId="1076"/>
          <ac:spMkLst>
            <pc:docMk/>
            <pc:sldMk cId="659569238" sldId="334"/>
            <ac:spMk id="5" creationId="{B3EB6A8F-DD77-4052-937E-07A94F3C455F}"/>
          </ac:spMkLst>
        </pc:spChg>
        <pc:picChg chg="mod">
          <ac:chgData name="Nadine Bernasconi" userId="S::nadine.bernasconi@reseaueducation.onmicrosoft.com::e3cdd8bd-0880-4c98-89c2-aacf813f739d" providerId="AD" clId="Web-{CA6D3541-2882-4598-A3B0-3CB13CB04D28}" dt="2021-12-23T15:45:39.218" v="24" actId="14100"/>
          <ac:picMkLst>
            <pc:docMk/>
            <pc:sldMk cId="659569238" sldId="334"/>
            <ac:picMk id="2" creationId="{3E0B8AFF-6AF0-4E83-B07A-F7A910655818}"/>
          </ac:picMkLst>
        </pc:picChg>
      </pc:sldChg>
      <pc:sldChg chg="addSp modSp">
        <pc:chgData name="Nadine Bernasconi" userId="S::nadine.bernasconi@reseaueducation.onmicrosoft.com::e3cdd8bd-0880-4c98-89c2-aacf813f739d" providerId="AD" clId="Web-{CA6D3541-2882-4598-A3B0-3CB13CB04D28}" dt="2021-12-23T15:45:53.593" v="29"/>
        <pc:sldMkLst>
          <pc:docMk/>
          <pc:sldMk cId="1670005820" sldId="336"/>
        </pc:sldMkLst>
        <pc:spChg chg="add">
          <ac:chgData name="Nadine Bernasconi" userId="S::nadine.bernasconi@reseaueducation.onmicrosoft.com::e3cdd8bd-0880-4c98-89c2-aacf813f739d" providerId="AD" clId="Web-{CA6D3541-2882-4598-A3B0-3CB13CB04D28}" dt="2021-12-23T15:45:53.593" v="29"/>
          <ac:spMkLst>
            <pc:docMk/>
            <pc:sldMk cId="1670005820" sldId="336"/>
            <ac:spMk id="5" creationId="{2C1AC8FB-6CD8-4E56-8443-FD2B92A7620A}"/>
          </ac:spMkLst>
        </pc:spChg>
        <pc:picChg chg="mod">
          <ac:chgData name="Nadine Bernasconi" userId="S::nadine.bernasconi@reseaueducation.onmicrosoft.com::e3cdd8bd-0880-4c98-89c2-aacf813f739d" providerId="AD" clId="Web-{CA6D3541-2882-4598-A3B0-3CB13CB04D28}" dt="2021-12-23T15:45:47.718" v="28" actId="1076"/>
          <ac:picMkLst>
            <pc:docMk/>
            <pc:sldMk cId="1670005820" sldId="336"/>
            <ac:picMk id="2" creationId="{E530DF43-7BC3-44D8-BBBC-4F1209F74729}"/>
          </ac:picMkLst>
        </pc:picChg>
      </pc:sldChg>
      <pc:sldChg chg="addSp modSp">
        <pc:chgData name="Nadine Bernasconi" userId="S::nadine.bernasconi@reseaueducation.onmicrosoft.com::e3cdd8bd-0880-4c98-89c2-aacf813f739d" providerId="AD" clId="Web-{CA6D3541-2882-4598-A3B0-3CB13CB04D28}" dt="2021-12-23T15:46:02.921" v="32"/>
        <pc:sldMkLst>
          <pc:docMk/>
          <pc:sldMk cId="3408040488" sldId="337"/>
        </pc:sldMkLst>
        <pc:spChg chg="add">
          <ac:chgData name="Nadine Bernasconi" userId="S::nadine.bernasconi@reseaueducation.onmicrosoft.com::e3cdd8bd-0880-4c98-89c2-aacf813f739d" providerId="AD" clId="Web-{CA6D3541-2882-4598-A3B0-3CB13CB04D28}" dt="2021-12-23T15:46:02.921" v="32"/>
          <ac:spMkLst>
            <pc:docMk/>
            <pc:sldMk cId="3408040488" sldId="337"/>
            <ac:spMk id="5" creationId="{B449A089-6FFF-4D6B-8919-9A57FE3A51CC}"/>
          </ac:spMkLst>
        </pc:spChg>
        <pc:picChg chg="mod">
          <ac:chgData name="Nadine Bernasconi" userId="S::nadine.bernasconi@reseaueducation.onmicrosoft.com::e3cdd8bd-0880-4c98-89c2-aacf813f739d" providerId="AD" clId="Web-{CA6D3541-2882-4598-A3B0-3CB13CB04D28}" dt="2021-12-23T15:45:55.796" v="31" actId="1076"/>
          <ac:picMkLst>
            <pc:docMk/>
            <pc:sldMk cId="3408040488" sldId="337"/>
            <ac:picMk id="2" creationId="{CD47B7BA-B98F-49E3-B87F-B62DFBA10F07}"/>
          </ac:picMkLst>
        </pc:picChg>
      </pc:sldChg>
      <pc:sldChg chg="addSp modSp">
        <pc:chgData name="Nadine Bernasconi" userId="S::nadine.bernasconi@reseaueducation.onmicrosoft.com::e3cdd8bd-0880-4c98-89c2-aacf813f739d" providerId="AD" clId="Web-{CA6D3541-2882-4598-A3B0-3CB13CB04D28}" dt="2021-12-23T15:46:04.359" v="35"/>
        <pc:sldMkLst>
          <pc:docMk/>
          <pc:sldMk cId="3147400910" sldId="338"/>
        </pc:sldMkLst>
        <pc:spChg chg="add">
          <ac:chgData name="Nadine Bernasconi" userId="S::nadine.bernasconi@reseaueducation.onmicrosoft.com::e3cdd8bd-0880-4c98-89c2-aacf813f739d" providerId="AD" clId="Web-{CA6D3541-2882-4598-A3B0-3CB13CB04D28}" dt="2021-12-23T15:46:04.359" v="35"/>
          <ac:spMkLst>
            <pc:docMk/>
            <pc:sldMk cId="3147400910" sldId="338"/>
            <ac:spMk id="5" creationId="{646380A4-956F-4F11-B518-344606CB751C}"/>
          </ac:spMkLst>
        </pc:spChg>
        <pc:picChg chg="mod">
          <ac:chgData name="Nadine Bernasconi" userId="S::nadine.bernasconi@reseaueducation.onmicrosoft.com::e3cdd8bd-0880-4c98-89c2-aacf813f739d" providerId="AD" clId="Web-{CA6D3541-2882-4598-A3B0-3CB13CB04D28}" dt="2021-12-23T15:46:04.327" v="34" actId="1076"/>
          <ac:picMkLst>
            <pc:docMk/>
            <pc:sldMk cId="3147400910" sldId="338"/>
            <ac:picMk id="2" creationId="{5218E623-66E0-466D-A56B-418503BB2722}"/>
          </ac:picMkLst>
        </pc:picChg>
      </pc:sldChg>
      <pc:sldChg chg="addSp modSp">
        <pc:chgData name="Nadine Bernasconi" userId="S::nadine.bernasconi@reseaueducation.onmicrosoft.com::e3cdd8bd-0880-4c98-89c2-aacf813f739d" providerId="AD" clId="Web-{CA6D3541-2882-4598-A3B0-3CB13CB04D28}" dt="2021-12-23T15:46:07.280" v="38"/>
        <pc:sldMkLst>
          <pc:docMk/>
          <pc:sldMk cId="3811947454" sldId="339"/>
        </pc:sldMkLst>
        <pc:spChg chg="add">
          <ac:chgData name="Nadine Bernasconi" userId="S::nadine.bernasconi@reseaueducation.onmicrosoft.com::e3cdd8bd-0880-4c98-89c2-aacf813f739d" providerId="AD" clId="Web-{CA6D3541-2882-4598-A3B0-3CB13CB04D28}" dt="2021-12-23T15:46:07.280" v="38"/>
          <ac:spMkLst>
            <pc:docMk/>
            <pc:sldMk cId="3811947454" sldId="339"/>
            <ac:spMk id="5" creationId="{2E236471-CD7B-45FE-A1A3-3F0523361013}"/>
          </ac:spMkLst>
        </pc:spChg>
        <pc:picChg chg="mod">
          <ac:chgData name="Nadine Bernasconi" userId="S::nadine.bernasconi@reseaueducation.onmicrosoft.com::e3cdd8bd-0880-4c98-89c2-aacf813f739d" providerId="AD" clId="Web-{CA6D3541-2882-4598-A3B0-3CB13CB04D28}" dt="2021-12-23T15:46:06.327" v="37" actId="1076"/>
          <ac:picMkLst>
            <pc:docMk/>
            <pc:sldMk cId="3811947454" sldId="339"/>
            <ac:picMk id="2" creationId="{2D81C5EF-5670-431B-BD31-FDF835B989C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e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e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F65AD-30C2-4C4C-B96E-1E07EDC8490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4ED17BB-4A5C-4C0A-BC10-4F44A25C59B3}">
      <dgm:prSet custT="1"/>
      <dgm:spPr/>
      <dgm:t>
        <a:bodyPr/>
        <a:lstStyle/>
        <a:p>
          <a:pPr>
            <a:lnSpc>
              <a:spcPct val="100000"/>
            </a:lnSpc>
            <a:defRPr cap="all"/>
          </a:pPr>
          <a:r>
            <a:rPr lang="it-CH" sz="1200">
              <a:latin typeface="+mj-lt"/>
            </a:rPr>
            <a:t>Résumé I Zusammenfassung (Slide 3) </a:t>
          </a:r>
        </a:p>
      </dgm:t>
    </dgm:pt>
    <dgm:pt modelId="{FF862AF7-BBF0-41E4-83A8-4DBBD2FB7BCD}" type="parTrans" cxnId="{E3FF0960-E786-4BEB-B940-8B8426957BAD}">
      <dgm:prSet/>
      <dgm:spPr/>
      <dgm:t>
        <a:bodyPr/>
        <a:lstStyle/>
        <a:p>
          <a:endParaRPr lang="en-US"/>
        </a:p>
      </dgm:t>
    </dgm:pt>
    <dgm:pt modelId="{BF04DF54-355E-4A63-8BF8-DCDE758D5C0F}" type="sibTrans" cxnId="{E3FF0960-E786-4BEB-B940-8B8426957BAD}">
      <dgm:prSet/>
      <dgm:spPr/>
      <dgm:t>
        <a:bodyPr/>
        <a:lstStyle/>
        <a:p>
          <a:endParaRPr lang="en-US"/>
        </a:p>
      </dgm:t>
    </dgm:pt>
    <dgm:pt modelId="{8A9842C2-1987-4462-AA25-DCF026A80DCD}">
      <dgm:prSet custT="1"/>
      <dgm:spPr/>
      <dgm:t>
        <a:bodyPr/>
        <a:lstStyle/>
        <a:p>
          <a:pPr>
            <a:lnSpc>
              <a:spcPct val="100000"/>
            </a:lnSpc>
            <a:defRPr cap="all"/>
          </a:pPr>
          <a:endParaRPr lang="it-CH" sz="1100"/>
        </a:p>
        <a:p>
          <a:pPr>
            <a:lnSpc>
              <a:spcPct val="100000"/>
            </a:lnSpc>
            <a:defRPr cap="all"/>
          </a:pPr>
          <a:r>
            <a:rPr lang="it-CH" sz="1200">
              <a:latin typeface="+mj-lt"/>
            </a:rPr>
            <a:t>POWERPOINT Vivamos Mejor</a:t>
          </a:r>
        </a:p>
        <a:p>
          <a:pPr>
            <a:lnSpc>
              <a:spcPct val="100000"/>
            </a:lnSpc>
            <a:defRPr cap="all"/>
          </a:pPr>
          <a:r>
            <a:rPr lang="it-CH" sz="1200">
              <a:latin typeface="+mj-lt"/>
            </a:rPr>
            <a:t>(Slide 4)</a:t>
          </a:r>
          <a:endParaRPr lang="it-CH" sz="1200" noProof="0">
            <a:latin typeface="+mj-lt"/>
          </a:endParaRPr>
        </a:p>
      </dgm:t>
    </dgm:pt>
    <dgm:pt modelId="{1A532C30-96A0-40C3-801A-3C88AC0469A6}" type="parTrans" cxnId="{6B58BE27-6621-462A-AA10-B1F0DFB3B342}">
      <dgm:prSet/>
      <dgm:spPr/>
      <dgm:t>
        <a:bodyPr/>
        <a:lstStyle/>
        <a:p>
          <a:endParaRPr lang="en-US"/>
        </a:p>
      </dgm:t>
    </dgm:pt>
    <dgm:pt modelId="{AB641F91-1ACF-470F-B379-780B1F343663}" type="sibTrans" cxnId="{6B58BE27-6621-462A-AA10-B1F0DFB3B342}">
      <dgm:prSet/>
      <dgm:spPr/>
      <dgm:t>
        <a:bodyPr/>
        <a:lstStyle/>
        <a:p>
          <a:endParaRPr lang="en-US"/>
        </a:p>
      </dgm:t>
    </dgm:pt>
    <dgm:pt modelId="{E4E1644C-1A98-4084-8A01-8C5936661481}">
      <dgm:prSet custT="1"/>
      <dgm:spPr/>
      <dgm:t>
        <a:bodyPr/>
        <a:lstStyle/>
        <a:p>
          <a:pPr>
            <a:lnSpc>
              <a:spcPct val="100000"/>
            </a:lnSpc>
            <a:defRPr cap="all"/>
          </a:pPr>
          <a:r>
            <a:rPr lang="it-CH" sz="1200">
              <a:latin typeface="+mj-lt"/>
            </a:rPr>
            <a:t>Visuelle Zusammenfassungen I Résumés visuels</a:t>
          </a:r>
        </a:p>
        <a:p>
          <a:pPr>
            <a:lnSpc>
              <a:spcPct val="100000"/>
            </a:lnSpc>
            <a:defRPr cap="all"/>
          </a:pPr>
          <a:r>
            <a:rPr lang="it-CH" sz="1200">
              <a:latin typeface="+mj-lt"/>
            </a:rPr>
            <a:t>(Slide 27)</a:t>
          </a:r>
        </a:p>
      </dgm:t>
    </dgm:pt>
    <dgm:pt modelId="{106ABD05-66A1-46B6-93F4-ABDBEB9786B4}" type="parTrans" cxnId="{4C22A312-39E5-4AFD-9288-A02A5F902169}">
      <dgm:prSet/>
      <dgm:spPr/>
      <dgm:t>
        <a:bodyPr/>
        <a:lstStyle/>
        <a:p>
          <a:endParaRPr lang="en-US"/>
        </a:p>
      </dgm:t>
    </dgm:pt>
    <dgm:pt modelId="{AF54554E-57E8-44BB-9190-3543C5DE0CB3}" type="sibTrans" cxnId="{4C22A312-39E5-4AFD-9288-A02A5F902169}">
      <dgm:prSet/>
      <dgm:spPr/>
      <dgm:t>
        <a:bodyPr/>
        <a:lstStyle/>
        <a:p>
          <a:endParaRPr lang="en-US"/>
        </a:p>
      </dgm:t>
    </dgm:pt>
    <dgm:pt modelId="{A2F96B58-B5CC-CD4E-B364-240EBF21AEB7}">
      <dgm:prSet custT="1"/>
      <dgm:spPr/>
      <dgm:t>
        <a:bodyPr/>
        <a:lstStyle/>
        <a:p>
          <a:pPr>
            <a:lnSpc>
              <a:spcPct val="100000"/>
            </a:lnSpc>
            <a:defRPr cap="all"/>
          </a:pPr>
          <a:r>
            <a:rPr lang="en-GB" sz="1200" noProof="0">
              <a:latin typeface="+mj-lt"/>
            </a:rPr>
            <a:t>Questions de conclusion I </a:t>
          </a:r>
          <a:r>
            <a:rPr lang="en-GB" sz="1200" noProof="0" err="1">
              <a:latin typeface="+mj-lt"/>
            </a:rPr>
            <a:t>Abschliessende</a:t>
          </a:r>
          <a:r>
            <a:rPr lang="en-GB" sz="1200" noProof="0">
              <a:latin typeface="+mj-lt"/>
            </a:rPr>
            <a:t> </a:t>
          </a:r>
          <a:r>
            <a:rPr lang="en-GB" sz="1200" noProof="0" err="1">
              <a:latin typeface="+mj-lt"/>
            </a:rPr>
            <a:t>Fragen</a:t>
          </a:r>
          <a:endParaRPr lang="en-GB" sz="1200" noProof="0">
            <a:latin typeface="+mj-lt"/>
          </a:endParaRPr>
        </a:p>
        <a:p>
          <a:pPr>
            <a:lnSpc>
              <a:spcPct val="100000"/>
            </a:lnSpc>
            <a:defRPr cap="all"/>
          </a:pPr>
          <a:r>
            <a:rPr lang="en-GB" sz="1200" noProof="0">
              <a:latin typeface="+mj-lt"/>
            </a:rPr>
            <a:t>(Slide 21)</a:t>
          </a:r>
        </a:p>
      </dgm:t>
    </dgm:pt>
    <dgm:pt modelId="{7F03C8E2-654B-E241-B922-76EC61C37561}" type="parTrans" cxnId="{F34F7392-7714-1449-8AD7-CC15C0065572}">
      <dgm:prSet/>
      <dgm:spPr/>
      <dgm:t>
        <a:bodyPr/>
        <a:lstStyle/>
        <a:p>
          <a:endParaRPr lang="it-IT"/>
        </a:p>
      </dgm:t>
    </dgm:pt>
    <dgm:pt modelId="{8DA95B4C-B8A3-7A48-9DCD-0AD50B67FFBD}" type="sibTrans" cxnId="{F34F7392-7714-1449-8AD7-CC15C0065572}">
      <dgm:prSet/>
      <dgm:spPr/>
      <dgm:t>
        <a:bodyPr/>
        <a:lstStyle/>
        <a:p>
          <a:endParaRPr lang="it-IT"/>
        </a:p>
      </dgm:t>
    </dgm:pt>
    <dgm:pt modelId="{4A74C312-99F9-4568-85C9-2402D643D550}">
      <dgm:prSet custT="1"/>
      <dgm:spPr/>
      <dgm:t>
        <a:bodyPr/>
        <a:lstStyle/>
        <a:p>
          <a:pPr>
            <a:lnSpc>
              <a:spcPct val="100000"/>
            </a:lnSpc>
            <a:defRPr cap="all"/>
          </a:pPr>
          <a:r>
            <a:rPr lang="it-CH" sz="1100"/>
            <a:t> </a:t>
          </a:r>
          <a:r>
            <a:rPr lang="it-CH" sz="1200">
              <a:latin typeface="+mj-lt"/>
            </a:rPr>
            <a:t>Photos I Fotos</a:t>
          </a:r>
        </a:p>
        <a:p>
          <a:pPr>
            <a:lnSpc>
              <a:spcPct val="100000"/>
            </a:lnSpc>
            <a:defRPr cap="all"/>
          </a:pPr>
          <a:r>
            <a:rPr lang="it-CH" sz="1200">
              <a:latin typeface="+mj-lt"/>
            </a:rPr>
            <a:t>(Slide 23)</a:t>
          </a:r>
        </a:p>
      </dgm:t>
    </dgm:pt>
    <dgm:pt modelId="{BF4845D9-EF2A-45E5-B3FA-F67A903BC206}" type="parTrans" cxnId="{62055E76-565C-4F4C-811A-D3E67DC0DCC1}">
      <dgm:prSet/>
      <dgm:spPr/>
      <dgm:t>
        <a:bodyPr/>
        <a:lstStyle/>
        <a:p>
          <a:endParaRPr lang="it-IT"/>
        </a:p>
      </dgm:t>
    </dgm:pt>
    <dgm:pt modelId="{7848E37C-357F-4D3E-A465-99E6C354C666}" type="sibTrans" cxnId="{62055E76-565C-4F4C-811A-D3E67DC0DCC1}">
      <dgm:prSet/>
      <dgm:spPr/>
      <dgm:t>
        <a:bodyPr/>
        <a:lstStyle/>
        <a:p>
          <a:endParaRPr lang="it-IT"/>
        </a:p>
      </dgm:t>
    </dgm:pt>
    <dgm:pt modelId="{C781E1E2-77A3-43BC-8C13-A2B6CAC5977C}">
      <dgm:prSet phldr="0" custT="1"/>
      <dgm:spPr/>
      <dgm:t>
        <a:bodyPr/>
        <a:lstStyle/>
        <a:p>
          <a:pPr>
            <a:lnSpc>
              <a:spcPct val="100000"/>
            </a:lnSpc>
            <a:defRPr cap="all"/>
          </a:pPr>
          <a:r>
            <a:rPr lang="it-CH" sz="1100" noProof="0">
              <a:latin typeface="+mj-lt"/>
            </a:rPr>
            <a:t> </a:t>
          </a:r>
          <a:r>
            <a:rPr lang="it-CH" sz="1200" noProof="0">
              <a:latin typeface="+mj-lt"/>
            </a:rPr>
            <a:t>POWERPOINT Save the Children</a:t>
          </a:r>
        </a:p>
        <a:p>
          <a:pPr>
            <a:lnSpc>
              <a:spcPct val="100000"/>
            </a:lnSpc>
            <a:defRPr cap="all"/>
          </a:pPr>
          <a:r>
            <a:rPr lang="it-CH" sz="1200" noProof="0">
              <a:latin typeface="+mj-lt"/>
            </a:rPr>
            <a:t>(Slide 15)</a:t>
          </a:r>
          <a:endParaRPr lang="en-GB" sz="1200">
            <a:latin typeface="+mj-lt"/>
          </a:endParaRPr>
        </a:p>
      </dgm:t>
    </dgm:pt>
    <dgm:pt modelId="{4858950A-D3BF-4D63-873F-B975140DBD29}" type="parTrans" cxnId="{FEF21797-A885-4C44-8B74-332325401E3B}">
      <dgm:prSet/>
      <dgm:spPr/>
      <dgm:t>
        <a:bodyPr/>
        <a:lstStyle/>
        <a:p>
          <a:endParaRPr lang="it-IT"/>
        </a:p>
      </dgm:t>
    </dgm:pt>
    <dgm:pt modelId="{A586CBED-755D-411D-B2A8-2135E9981199}" type="sibTrans" cxnId="{FEF21797-A885-4C44-8B74-332325401E3B}">
      <dgm:prSet/>
      <dgm:spPr/>
      <dgm:t>
        <a:bodyPr/>
        <a:lstStyle/>
        <a:p>
          <a:endParaRPr lang="it-IT"/>
        </a:p>
      </dgm:t>
    </dgm:pt>
    <dgm:pt modelId="{C53E2EB8-2C76-42F4-A91D-90C666A3135C}" type="pres">
      <dgm:prSet presAssocID="{B66F65AD-30C2-4C4C-B96E-1E07EDC84901}" presName="root" presStyleCnt="0">
        <dgm:presLayoutVars>
          <dgm:dir/>
          <dgm:resizeHandles val="exact"/>
        </dgm:presLayoutVars>
      </dgm:prSet>
      <dgm:spPr/>
    </dgm:pt>
    <dgm:pt modelId="{6FD12087-77DC-4ED5-BC0A-0E40E30636C0}" type="pres">
      <dgm:prSet presAssocID="{64ED17BB-4A5C-4C0A-BC10-4F44A25C59B3}" presName="compNode" presStyleCnt="0"/>
      <dgm:spPr/>
    </dgm:pt>
    <dgm:pt modelId="{39587A95-A115-41A9-92A7-B6CE212C2050}" type="pres">
      <dgm:prSet presAssocID="{64ED17BB-4A5C-4C0A-BC10-4F44A25C59B3}" presName="iconBgRect" presStyleLbl="bgShp" presStyleIdx="0" presStyleCnt="6"/>
      <dgm:spPr/>
    </dgm:pt>
    <dgm:pt modelId="{BEBF5676-2AF2-42DF-AFF0-967F9317BC15}" type="pres">
      <dgm:prSet presAssocID="{64ED17BB-4A5C-4C0A-BC10-4F44A25C59B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CBF926E3-B4F9-4331-8C49-706F5B7F3FFC}" type="pres">
      <dgm:prSet presAssocID="{64ED17BB-4A5C-4C0A-BC10-4F44A25C59B3}" presName="spaceRect" presStyleCnt="0"/>
      <dgm:spPr/>
    </dgm:pt>
    <dgm:pt modelId="{6A384192-276C-4CA0-8A00-B83B63F2DBCA}" type="pres">
      <dgm:prSet presAssocID="{64ED17BB-4A5C-4C0A-BC10-4F44A25C59B3}" presName="textRect" presStyleLbl="revTx" presStyleIdx="0" presStyleCnt="6">
        <dgm:presLayoutVars>
          <dgm:chMax val="1"/>
          <dgm:chPref val="1"/>
        </dgm:presLayoutVars>
      </dgm:prSet>
      <dgm:spPr/>
    </dgm:pt>
    <dgm:pt modelId="{353A0225-75D1-498E-87E7-73BC7AA19C40}" type="pres">
      <dgm:prSet presAssocID="{BF04DF54-355E-4A63-8BF8-DCDE758D5C0F}" presName="sibTrans" presStyleCnt="0"/>
      <dgm:spPr/>
    </dgm:pt>
    <dgm:pt modelId="{4C83D1BD-B690-4069-ACD5-F8AF3921952A}" type="pres">
      <dgm:prSet presAssocID="{8A9842C2-1987-4462-AA25-DCF026A80DCD}" presName="compNode" presStyleCnt="0"/>
      <dgm:spPr/>
    </dgm:pt>
    <dgm:pt modelId="{9409663C-5D0D-4F8A-85D9-A9CF497A9E89}" type="pres">
      <dgm:prSet presAssocID="{8A9842C2-1987-4462-AA25-DCF026A80DCD}" presName="iconBgRect" presStyleLbl="bgShp" presStyleIdx="1" presStyleCnt="6"/>
      <dgm:spPr/>
    </dgm:pt>
    <dgm:pt modelId="{E0CD34CF-10C7-4CC8-A8C9-70B2765B9AA3}" type="pres">
      <dgm:prSet presAssocID="{8A9842C2-1987-4462-AA25-DCF026A80DCD}" presName="iconRect" presStyleLbl="node1" presStyleIdx="1" presStyleCnt="6" custScaleX="107489" custScaleY="100771"/>
      <dgm:spPr>
        <a:blipFill>
          <a:blip xmlns:r="http://schemas.openxmlformats.org/officeDocument/2006/relationships" r:embed="rId3" cstate="email">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pt>
    <dgm:pt modelId="{E56744D7-B933-44D1-9D5E-951D9974DCBA}" type="pres">
      <dgm:prSet presAssocID="{8A9842C2-1987-4462-AA25-DCF026A80DCD}" presName="spaceRect" presStyleCnt="0"/>
      <dgm:spPr/>
    </dgm:pt>
    <dgm:pt modelId="{C30A6518-67C8-4BE7-BE86-D0CBED51A2EA}" type="pres">
      <dgm:prSet presAssocID="{8A9842C2-1987-4462-AA25-DCF026A80DCD}" presName="textRect" presStyleLbl="revTx" presStyleIdx="1" presStyleCnt="6" custLinFactNeighborX="-2338" custLinFactNeighborY="-36755">
        <dgm:presLayoutVars>
          <dgm:chMax val="1"/>
          <dgm:chPref val="1"/>
        </dgm:presLayoutVars>
      </dgm:prSet>
      <dgm:spPr/>
    </dgm:pt>
    <dgm:pt modelId="{DEA371F4-A975-4DD2-B5EC-DFD3618C82C2}" type="pres">
      <dgm:prSet presAssocID="{AB641F91-1ACF-470F-B379-780B1F343663}" presName="sibTrans" presStyleCnt="0"/>
      <dgm:spPr/>
    </dgm:pt>
    <dgm:pt modelId="{6316607C-918F-4909-9592-BC91D3C82609}" type="pres">
      <dgm:prSet presAssocID="{C781E1E2-77A3-43BC-8C13-A2B6CAC5977C}" presName="compNode" presStyleCnt="0"/>
      <dgm:spPr/>
    </dgm:pt>
    <dgm:pt modelId="{E11E21E5-DF6C-4AB0-8787-1E5BDBAB5579}" type="pres">
      <dgm:prSet presAssocID="{C781E1E2-77A3-43BC-8C13-A2B6CAC5977C}" presName="iconBgRect" presStyleLbl="bgShp" presStyleIdx="2" presStyleCnt="6"/>
      <dgm:spPr/>
    </dgm:pt>
    <dgm:pt modelId="{5CBEBAD1-B435-4655-AF19-F8EC2A66BB96}" type="pres">
      <dgm:prSet presAssocID="{C781E1E2-77A3-43BC-8C13-A2B6CAC5977C}" presName="iconRect" presStyleLbl="node1" presStyleIdx="2" presStyleCnt="6"/>
      <dgm:spPr>
        <a:blipFill>
          <a:blip xmlns:r="http://schemas.openxmlformats.org/officeDocument/2006/relationships" r:embed="rId4" cstate="email">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pt>
    <dgm:pt modelId="{2B24E6DC-4C93-4EE5-A301-4B6C61E5C415}" type="pres">
      <dgm:prSet presAssocID="{C781E1E2-77A3-43BC-8C13-A2B6CAC5977C}" presName="spaceRect" presStyleCnt="0"/>
      <dgm:spPr/>
    </dgm:pt>
    <dgm:pt modelId="{B857624D-6B6F-476C-A12D-96E92D703D8B}" type="pres">
      <dgm:prSet presAssocID="{C781E1E2-77A3-43BC-8C13-A2B6CAC5977C}" presName="textRect" presStyleLbl="revTx" presStyleIdx="2" presStyleCnt="6" custLinFactNeighborX="1572" custLinFactNeighborY="-454">
        <dgm:presLayoutVars>
          <dgm:chMax val="1"/>
          <dgm:chPref val="1"/>
        </dgm:presLayoutVars>
      </dgm:prSet>
      <dgm:spPr/>
    </dgm:pt>
    <dgm:pt modelId="{0B9E2F34-D6DB-44F4-A64D-9AA9B0C5D046}" type="pres">
      <dgm:prSet presAssocID="{A586CBED-755D-411D-B2A8-2135E9981199}" presName="sibTrans" presStyleCnt="0"/>
      <dgm:spPr/>
    </dgm:pt>
    <dgm:pt modelId="{6FC4C4E4-E666-1643-B603-44B6816D7555}" type="pres">
      <dgm:prSet presAssocID="{A2F96B58-B5CC-CD4E-B364-240EBF21AEB7}" presName="compNode" presStyleCnt="0"/>
      <dgm:spPr/>
    </dgm:pt>
    <dgm:pt modelId="{39B8EFA1-DECE-EE47-8943-B688C6FC1E68}" type="pres">
      <dgm:prSet presAssocID="{A2F96B58-B5CC-CD4E-B364-240EBF21AEB7}" presName="iconBgRect" presStyleLbl="bgShp" presStyleIdx="3" presStyleCnt="6"/>
      <dgm:spPr/>
    </dgm:pt>
    <dgm:pt modelId="{66A5F432-C947-D44E-917C-B1F1EC01992E}" type="pres">
      <dgm:prSet presAssocID="{A2F96B58-B5CC-CD4E-B364-240EBF21AEB7}"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5C69E2EA-BB88-9943-A9DA-B64511B77B53}" type="pres">
      <dgm:prSet presAssocID="{A2F96B58-B5CC-CD4E-B364-240EBF21AEB7}" presName="spaceRect" presStyleCnt="0"/>
      <dgm:spPr/>
    </dgm:pt>
    <dgm:pt modelId="{A82BD029-C84D-E848-84B8-1CE8D3EE3D27}" type="pres">
      <dgm:prSet presAssocID="{A2F96B58-B5CC-CD4E-B364-240EBF21AEB7}" presName="textRect" presStyleLbl="revTx" presStyleIdx="3" presStyleCnt="6" custScaleX="133789" custLinFactNeighborX="825" custLinFactNeighborY="0">
        <dgm:presLayoutVars>
          <dgm:chMax val="1"/>
          <dgm:chPref val="1"/>
        </dgm:presLayoutVars>
      </dgm:prSet>
      <dgm:spPr/>
    </dgm:pt>
    <dgm:pt modelId="{28564749-8735-7A46-A9C9-9D17E6AA6230}" type="pres">
      <dgm:prSet presAssocID="{8DA95B4C-B8A3-7A48-9DCD-0AD50B67FFBD}" presName="sibTrans" presStyleCnt="0"/>
      <dgm:spPr/>
    </dgm:pt>
    <dgm:pt modelId="{383440AC-5BD1-4A1D-A64C-907832951B28}" type="pres">
      <dgm:prSet presAssocID="{4A74C312-99F9-4568-85C9-2402D643D550}" presName="compNode" presStyleCnt="0"/>
      <dgm:spPr/>
    </dgm:pt>
    <dgm:pt modelId="{77A638FD-AEBD-49C0-A688-D396245DF651}" type="pres">
      <dgm:prSet presAssocID="{4A74C312-99F9-4568-85C9-2402D643D550}" presName="iconBgRect" presStyleLbl="bgShp" presStyleIdx="4" presStyleCnt="6"/>
      <dgm:spPr/>
    </dgm:pt>
    <dgm:pt modelId="{6848331D-1281-4061-8355-3CB49950B4D7}" type="pres">
      <dgm:prSet presAssocID="{4A74C312-99F9-4568-85C9-2402D643D550}"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tocamera con riempimento a tinta unita"/>
        </a:ext>
      </dgm:extLst>
    </dgm:pt>
    <dgm:pt modelId="{CA107EA6-10A4-472B-9367-F8868A770E6F}" type="pres">
      <dgm:prSet presAssocID="{4A74C312-99F9-4568-85C9-2402D643D550}" presName="spaceRect" presStyleCnt="0"/>
      <dgm:spPr/>
    </dgm:pt>
    <dgm:pt modelId="{87C6DAC7-1B24-4B11-8C84-CBB99EA8162B}" type="pres">
      <dgm:prSet presAssocID="{4A74C312-99F9-4568-85C9-2402D643D550}" presName="textRect" presStyleLbl="revTx" presStyleIdx="4" presStyleCnt="6" custLinFactNeighborY="-1289">
        <dgm:presLayoutVars>
          <dgm:chMax val="1"/>
          <dgm:chPref val="1"/>
        </dgm:presLayoutVars>
      </dgm:prSet>
      <dgm:spPr/>
    </dgm:pt>
    <dgm:pt modelId="{248A2D13-B4CB-4566-BF31-B7EDFCEC7696}" type="pres">
      <dgm:prSet presAssocID="{7848E37C-357F-4D3E-A465-99E6C354C666}" presName="sibTrans" presStyleCnt="0"/>
      <dgm:spPr/>
    </dgm:pt>
    <dgm:pt modelId="{E91F3039-D122-4DB7-9A82-95BF51BE3D3D}" type="pres">
      <dgm:prSet presAssocID="{E4E1644C-1A98-4084-8A01-8C5936661481}" presName="compNode" presStyleCnt="0"/>
      <dgm:spPr/>
    </dgm:pt>
    <dgm:pt modelId="{664BA415-8676-4E55-B313-F73C9647A01B}" type="pres">
      <dgm:prSet presAssocID="{E4E1644C-1A98-4084-8A01-8C5936661481}" presName="iconBgRect" presStyleLbl="bgShp" presStyleIdx="5" presStyleCnt="6"/>
      <dgm:spPr/>
    </dgm:pt>
    <dgm:pt modelId="{2BB61C63-7C78-4187-9905-99EE7CD664A6}" type="pres">
      <dgm:prSet presAssocID="{E4E1644C-1A98-4084-8A01-8C5936661481}"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ente"/>
        </a:ext>
      </dgm:extLst>
    </dgm:pt>
    <dgm:pt modelId="{6D9C394F-9C77-4588-BF65-5E1DB9F78E0D}" type="pres">
      <dgm:prSet presAssocID="{E4E1644C-1A98-4084-8A01-8C5936661481}" presName="spaceRect" presStyleCnt="0"/>
      <dgm:spPr/>
    </dgm:pt>
    <dgm:pt modelId="{59E23846-BB0D-4014-8EA4-5A6955A6FB66}" type="pres">
      <dgm:prSet presAssocID="{E4E1644C-1A98-4084-8A01-8C5936661481}" presName="textRect" presStyleLbl="revTx" presStyleIdx="5" presStyleCnt="6" custScaleX="125408" custLinFactNeighborX="-2792" custLinFactNeighborY="-3525">
        <dgm:presLayoutVars>
          <dgm:chMax val="1"/>
          <dgm:chPref val="1"/>
        </dgm:presLayoutVars>
      </dgm:prSet>
      <dgm:spPr/>
    </dgm:pt>
  </dgm:ptLst>
  <dgm:cxnLst>
    <dgm:cxn modelId="{4C22A312-39E5-4AFD-9288-A02A5F902169}" srcId="{B66F65AD-30C2-4C4C-B96E-1E07EDC84901}" destId="{E4E1644C-1A98-4084-8A01-8C5936661481}" srcOrd="5" destOrd="0" parTransId="{106ABD05-66A1-46B6-93F4-ABDBEB9786B4}" sibTransId="{AF54554E-57E8-44BB-9190-3543C5DE0CB3}"/>
    <dgm:cxn modelId="{5025B715-CCA6-45F9-AA70-4215E8215CBD}" type="presOf" srcId="{B66F65AD-30C2-4C4C-B96E-1E07EDC84901}" destId="{C53E2EB8-2C76-42F4-A91D-90C666A3135C}" srcOrd="0" destOrd="0" presId="urn:microsoft.com/office/officeart/2018/5/layout/IconCircleLabelList"/>
    <dgm:cxn modelId="{6B58BE27-6621-462A-AA10-B1F0DFB3B342}" srcId="{B66F65AD-30C2-4C4C-B96E-1E07EDC84901}" destId="{8A9842C2-1987-4462-AA25-DCF026A80DCD}" srcOrd="1" destOrd="0" parTransId="{1A532C30-96A0-40C3-801A-3C88AC0469A6}" sibTransId="{AB641F91-1ACF-470F-B379-780B1F343663}"/>
    <dgm:cxn modelId="{4B2EBA3B-A473-414E-ABD8-17803F0E4C6A}" type="presOf" srcId="{64ED17BB-4A5C-4C0A-BC10-4F44A25C59B3}" destId="{6A384192-276C-4CA0-8A00-B83B63F2DBCA}" srcOrd="0" destOrd="0" presId="urn:microsoft.com/office/officeart/2018/5/layout/IconCircleLabelList"/>
    <dgm:cxn modelId="{1AD7D844-8E71-4FAD-A7C0-746332A58186}" type="presOf" srcId="{A2F96B58-B5CC-CD4E-B364-240EBF21AEB7}" destId="{A82BD029-C84D-E848-84B8-1CE8D3EE3D27}" srcOrd="0" destOrd="0" presId="urn:microsoft.com/office/officeart/2018/5/layout/IconCircleLabelList"/>
    <dgm:cxn modelId="{3F4CEE58-809C-4E20-9209-3B2A607F06C3}" type="presOf" srcId="{C781E1E2-77A3-43BC-8C13-A2B6CAC5977C}" destId="{B857624D-6B6F-476C-A12D-96E92D703D8B}" srcOrd="0" destOrd="0" presId="urn:microsoft.com/office/officeart/2018/5/layout/IconCircleLabelList"/>
    <dgm:cxn modelId="{E3FF0960-E786-4BEB-B940-8B8426957BAD}" srcId="{B66F65AD-30C2-4C4C-B96E-1E07EDC84901}" destId="{64ED17BB-4A5C-4C0A-BC10-4F44A25C59B3}" srcOrd="0" destOrd="0" parTransId="{FF862AF7-BBF0-41E4-83A8-4DBBD2FB7BCD}" sibTransId="{BF04DF54-355E-4A63-8BF8-DCDE758D5C0F}"/>
    <dgm:cxn modelId="{8AC79B74-4309-4FF1-9782-2B301F2BB639}" type="presOf" srcId="{E4E1644C-1A98-4084-8A01-8C5936661481}" destId="{59E23846-BB0D-4014-8EA4-5A6955A6FB66}" srcOrd="0" destOrd="0" presId="urn:microsoft.com/office/officeart/2018/5/layout/IconCircleLabelList"/>
    <dgm:cxn modelId="{62055E76-565C-4F4C-811A-D3E67DC0DCC1}" srcId="{B66F65AD-30C2-4C4C-B96E-1E07EDC84901}" destId="{4A74C312-99F9-4568-85C9-2402D643D550}" srcOrd="4" destOrd="0" parTransId="{BF4845D9-EF2A-45E5-B3FA-F67A903BC206}" sibTransId="{7848E37C-357F-4D3E-A465-99E6C354C666}"/>
    <dgm:cxn modelId="{720D0080-8A1B-410B-93A2-BAF99955B74B}" type="presOf" srcId="{8A9842C2-1987-4462-AA25-DCF026A80DCD}" destId="{C30A6518-67C8-4BE7-BE86-D0CBED51A2EA}" srcOrd="0" destOrd="0" presId="urn:microsoft.com/office/officeart/2018/5/layout/IconCircleLabelList"/>
    <dgm:cxn modelId="{EFC7E081-4630-42CC-9FB9-53CF887C0BD8}" type="presOf" srcId="{4A74C312-99F9-4568-85C9-2402D643D550}" destId="{87C6DAC7-1B24-4B11-8C84-CBB99EA8162B}" srcOrd="0" destOrd="0" presId="urn:microsoft.com/office/officeart/2018/5/layout/IconCircleLabelList"/>
    <dgm:cxn modelId="{F34F7392-7714-1449-8AD7-CC15C0065572}" srcId="{B66F65AD-30C2-4C4C-B96E-1E07EDC84901}" destId="{A2F96B58-B5CC-CD4E-B364-240EBF21AEB7}" srcOrd="3" destOrd="0" parTransId="{7F03C8E2-654B-E241-B922-76EC61C37561}" sibTransId="{8DA95B4C-B8A3-7A48-9DCD-0AD50B67FFBD}"/>
    <dgm:cxn modelId="{FEF21797-A885-4C44-8B74-332325401E3B}" srcId="{B66F65AD-30C2-4C4C-B96E-1E07EDC84901}" destId="{C781E1E2-77A3-43BC-8C13-A2B6CAC5977C}" srcOrd="2" destOrd="0" parTransId="{4858950A-D3BF-4D63-873F-B975140DBD29}" sibTransId="{A586CBED-755D-411D-B2A8-2135E9981199}"/>
    <dgm:cxn modelId="{55FCD390-8B6F-4120-9E91-F2D35415065B}" type="presParOf" srcId="{C53E2EB8-2C76-42F4-A91D-90C666A3135C}" destId="{6FD12087-77DC-4ED5-BC0A-0E40E30636C0}" srcOrd="0" destOrd="0" presId="urn:microsoft.com/office/officeart/2018/5/layout/IconCircleLabelList"/>
    <dgm:cxn modelId="{4CA4F7D9-8376-48E7-BA84-620359CB8F25}" type="presParOf" srcId="{6FD12087-77DC-4ED5-BC0A-0E40E30636C0}" destId="{39587A95-A115-41A9-92A7-B6CE212C2050}" srcOrd="0" destOrd="0" presId="urn:microsoft.com/office/officeart/2018/5/layout/IconCircleLabelList"/>
    <dgm:cxn modelId="{CC195FF9-1828-40C6-8510-05C03EB3C671}" type="presParOf" srcId="{6FD12087-77DC-4ED5-BC0A-0E40E30636C0}" destId="{BEBF5676-2AF2-42DF-AFF0-967F9317BC15}" srcOrd="1" destOrd="0" presId="urn:microsoft.com/office/officeart/2018/5/layout/IconCircleLabelList"/>
    <dgm:cxn modelId="{527C3CF3-4344-405F-95D3-E4F88C1F9D66}" type="presParOf" srcId="{6FD12087-77DC-4ED5-BC0A-0E40E30636C0}" destId="{CBF926E3-B4F9-4331-8C49-706F5B7F3FFC}" srcOrd="2" destOrd="0" presId="urn:microsoft.com/office/officeart/2018/5/layout/IconCircleLabelList"/>
    <dgm:cxn modelId="{B0BE2DB2-CCAC-4F66-A3ED-C2A7EA73879C}" type="presParOf" srcId="{6FD12087-77DC-4ED5-BC0A-0E40E30636C0}" destId="{6A384192-276C-4CA0-8A00-B83B63F2DBCA}" srcOrd="3" destOrd="0" presId="urn:microsoft.com/office/officeart/2018/5/layout/IconCircleLabelList"/>
    <dgm:cxn modelId="{917C0B07-3045-41D7-933C-A4506F7423CE}" type="presParOf" srcId="{C53E2EB8-2C76-42F4-A91D-90C666A3135C}" destId="{353A0225-75D1-498E-87E7-73BC7AA19C40}" srcOrd="1" destOrd="0" presId="urn:microsoft.com/office/officeart/2018/5/layout/IconCircleLabelList"/>
    <dgm:cxn modelId="{DC9AA6DD-7CC5-4BA2-8A09-8063072295B4}" type="presParOf" srcId="{C53E2EB8-2C76-42F4-A91D-90C666A3135C}" destId="{4C83D1BD-B690-4069-ACD5-F8AF3921952A}" srcOrd="2" destOrd="0" presId="urn:microsoft.com/office/officeart/2018/5/layout/IconCircleLabelList"/>
    <dgm:cxn modelId="{10883E25-9299-4023-AE58-C005FC1DFB49}" type="presParOf" srcId="{4C83D1BD-B690-4069-ACD5-F8AF3921952A}" destId="{9409663C-5D0D-4F8A-85D9-A9CF497A9E89}" srcOrd="0" destOrd="0" presId="urn:microsoft.com/office/officeart/2018/5/layout/IconCircleLabelList"/>
    <dgm:cxn modelId="{F772DF52-3A24-426B-9F8D-CFA574745949}" type="presParOf" srcId="{4C83D1BD-B690-4069-ACD5-F8AF3921952A}" destId="{E0CD34CF-10C7-4CC8-A8C9-70B2765B9AA3}" srcOrd="1" destOrd="0" presId="urn:microsoft.com/office/officeart/2018/5/layout/IconCircleLabelList"/>
    <dgm:cxn modelId="{08BFDB23-27F3-4BC7-A1FB-68B0F8D2E742}" type="presParOf" srcId="{4C83D1BD-B690-4069-ACD5-F8AF3921952A}" destId="{E56744D7-B933-44D1-9D5E-951D9974DCBA}" srcOrd="2" destOrd="0" presId="urn:microsoft.com/office/officeart/2018/5/layout/IconCircleLabelList"/>
    <dgm:cxn modelId="{29C7CED8-FBF9-4322-B61A-AC59AC43EDEA}" type="presParOf" srcId="{4C83D1BD-B690-4069-ACD5-F8AF3921952A}" destId="{C30A6518-67C8-4BE7-BE86-D0CBED51A2EA}" srcOrd="3" destOrd="0" presId="urn:microsoft.com/office/officeart/2018/5/layout/IconCircleLabelList"/>
    <dgm:cxn modelId="{2A87495E-34C1-485A-B857-85EDBD8F62FF}" type="presParOf" srcId="{C53E2EB8-2C76-42F4-A91D-90C666A3135C}" destId="{DEA371F4-A975-4DD2-B5EC-DFD3618C82C2}" srcOrd="3" destOrd="0" presId="urn:microsoft.com/office/officeart/2018/5/layout/IconCircleLabelList"/>
    <dgm:cxn modelId="{13B8CD9D-5B01-4C49-85AA-2456DF3D77CC}" type="presParOf" srcId="{C53E2EB8-2C76-42F4-A91D-90C666A3135C}" destId="{6316607C-918F-4909-9592-BC91D3C82609}" srcOrd="4" destOrd="0" presId="urn:microsoft.com/office/officeart/2018/5/layout/IconCircleLabelList"/>
    <dgm:cxn modelId="{901F047E-8A37-49AE-91E9-0464DEFB6C1E}" type="presParOf" srcId="{6316607C-918F-4909-9592-BC91D3C82609}" destId="{E11E21E5-DF6C-4AB0-8787-1E5BDBAB5579}" srcOrd="0" destOrd="0" presId="urn:microsoft.com/office/officeart/2018/5/layout/IconCircleLabelList"/>
    <dgm:cxn modelId="{4E15E5CA-CC11-459C-B3E1-7CB057DB96B1}" type="presParOf" srcId="{6316607C-918F-4909-9592-BC91D3C82609}" destId="{5CBEBAD1-B435-4655-AF19-F8EC2A66BB96}" srcOrd="1" destOrd="0" presId="urn:microsoft.com/office/officeart/2018/5/layout/IconCircleLabelList"/>
    <dgm:cxn modelId="{45770CA4-9352-4B5F-99FC-34A5A9BD9FB5}" type="presParOf" srcId="{6316607C-918F-4909-9592-BC91D3C82609}" destId="{2B24E6DC-4C93-4EE5-A301-4B6C61E5C415}" srcOrd="2" destOrd="0" presId="urn:microsoft.com/office/officeart/2018/5/layout/IconCircleLabelList"/>
    <dgm:cxn modelId="{A523912F-9E85-41B0-9336-DBE41E4C81B6}" type="presParOf" srcId="{6316607C-918F-4909-9592-BC91D3C82609}" destId="{B857624D-6B6F-476C-A12D-96E92D703D8B}" srcOrd="3" destOrd="0" presId="urn:microsoft.com/office/officeart/2018/5/layout/IconCircleLabelList"/>
    <dgm:cxn modelId="{81D11AF0-5836-4887-93D9-4620213921A8}" type="presParOf" srcId="{C53E2EB8-2C76-42F4-A91D-90C666A3135C}" destId="{0B9E2F34-D6DB-44F4-A64D-9AA9B0C5D046}" srcOrd="5" destOrd="0" presId="urn:microsoft.com/office/officeart/2018/5/layout/IconCircleLabelList"/>
    <dgm:cxn modelId="{B7A8C33E-3F87-42B1-996C-D4A9F2A05F86}" type="presParOf" srcId="{C53E2EB8-2C76-42F4-A91D-90C666A3135C}" destId="{6FC4C4E4-E666-1643-B603-44B6816D7555}" srcOrd="6" destOrd="0" presId="urn:microsoft.com/office/officeart/2018/5/layout/IconCircleLabelList"/>
    <dgm:cxn modelId="{8641F3B3-646E-4098-86D4-A5F5EB61F316}" type="presParOf" srcId="{6FC4C4E4-E666-1643-B603-44B6816D7555}" destId="{39B8EFA1-DECE-EE47-8943-B688C6FC1E68}" srcOrd="0" destOrd="0" presId="urn:microsoft.com/office/officeart/2018/5/layout/IconCircleLabelList"/>
    <dgm:cxn modelId="{AB33A775-004A-4F3F-88D7-A8A46F83AA04}" type="presParOf" srcId="{6FC4C4E4-E666-1643-B603-44B6816D7555}" destId="{66A5F432-C947-D44E-917C-B1F1EC01992E}" srcOrd="1" destOrd="0" presId="urn:microsoft.com/office/officeart/2018/5/layout/IconCircleLabelList"/>
    <dgm:cxn modelId="{A1493776-DE27-454E-99CD-FC78562F1E23}" type="presParOf" srcId="{6FC4C4E4-E666-1643-B603-44B6816D7555}" destId="{5C69E2EA-BB88-9943-A9DA-B64511B77B53}" srcOrd="2" destOrd="0" presId="urn:microsoft.com/office/officeart/2018/5/layout/IconCircleLabelList"/>
    <dgm:cxn modelId="{F1208335-FC04-4C46-B1DB-19D8D770E4F7}" type="presParOf" srcId="{6FC4C4E4-E666-1643-B603-44B6816D7555}" destId="{A82BD029-C84D-E848-84B8-1CE8D3EE3D27}" srcOrd="3" destOrd="0" presId="urn:microsoft.com/office/officeart/2018/5/layout/IconCircleLabelList"/>
    <dgm:cxn modelId="{F09C8213-C07F-47AA-A07F-D0B2BB23DAA9}" type="presParOf" srcId="{C53E2EB8-2C76-42F4-A91D-90C666A3135C}" destId="{28564749-8735-7A46-A9C9-9D17E6AA6230}" srcOrd="7" destOrd="0" presId="urn:microsoft.com/office/officeart/2018/5/layout/IconCircleLabelList"/>
    <dgm:cxn modelId="{1199BB5A-AA44-4BE0-99EF-DFFBB90CE9F9}" type="presParOf" srcId="{C53E2EB8-2C76-42F4-A91D-90C666A3135C}" destId="{383440AC-5BD1-4A1D-A64C-907832951B28}" srcOrd="8" destOrd="0" presId="urn:microsoft.com/office/officeart/2018/5/layout/IconCircleLabelList"/>
    <dgm:cxn modelId="{AAAFE95E-8748-4080-9536-53D2567DCCE7}" type="presParOf" srcId="{383440AC-5BD1-4A1D-A64C-907832951B28}" destId="{77A638FD-AEBD-49C0-A688-D396245DF651}" srcOrd="0" destOrd="0" presId="urn:microsoft.com/office/officeart/2018/5/layout/IconCircleLabelList"/>
    <dgm:cxn modelId="{163F2F33-6DC2-405B-8E98-004297D241B1}" type="presParOf" srcId="{383440AC-5BD1-4A1D-A64C-907832951B28}" destId="{6848331D-1281-4061-8355-3CB49950B4D7}" srcOrd="1" destOrd="0" presId="urn:microsoft.com/office/officeart/2018/5/layout/IconCircleLabelList"/>
    <dgm:cxn modelId="{DFE2A46B-D77E-4566-B84C-3C4D94DB91EB}" type="presParOf" srcId="{383440AC-5BD1-4A1D-A64C-907832951B28}" destId="{CA107EA6-10A4-472B-9367-F8868A770E6F}" srcOrd="2" destOrd="0" presId="urn:microsoft.com/office/officeart/2018/5/layout/IconCircleLabelList"/>
    <dgm:cxn modelId="{40196B65-9A4A-4E73-BC37-AECAA79CA67D}" type="presParOf" srcId="{383440AC-5BD1-4A1D-A64C-907832951B28}" destId="{87C6DAC7-1B24-4B11-8C84-CBB99EA8162B}" srcOrd="3" destOrd="0" presId="urn:microsoft.com/office/officeart/2018/5/layout/IconCircleLabelList"/>
    <dgm:cxn modelId="{3144CFF7-A959-407D-A542-BE878E51E7B1}" type="presParOf" srcId="{C53E2EB8-2C76-42F4-A91D-90C666A3135C}" destId="{248A2D13-B4CB-4566-BF31-B7EDFCEC7696}" srcOrd="9" destOrd="0" presId="urn:microsoft.com/office/officeart/2018/5/layout/IconCircleLabelList"/>
    <dgm:cxn modelId="{FB70B3E4-F657-4441-9939-34D342D78316}" type="presParOf" srcId="{C53E2EB8-2C76-42F4-A91D-90C666A3135C}" destId="{E91F3039-D122-4DB7-9A82-95BF51BE3D3D}" srcOrd="10" destOrd="0" presId="urn:microsoft.com/office/officeart/2018/5/layout/IconCircleLabelList"/>
    <dgm:cxn modelId="{E1372497-DA52-4910-9446-66B97BD1006F}" type="presParOf" srcId="{E91F3039-D122-4DB7-9A82-95BF51BE3D3D}" destId="{664BA415-8676-4E55-B313-F73C9647A01B}" srcOrd="0" destOrd="0" presId="urn:microsoft.com/office/officeart/2018/5/layout/IconCircleLabelList"/>
    <dgm:cxn modelId="{E4C91083-3062-410D-B5D4-D97395544C2F}" type="presParOf" srcId="{E91F3039-D122-4DB7-9A82-95BF51BE3D3D}" destId="{2BB61C63-7C78-4187-9905-99EE7CD664A6}" srcOrd="1" destOrd="0" presId="urn:microsoft.com/office/officeart/2018/5/layout/IconCircleLabelList"/>
    <dgm:cxn modelId="{59E52DD0-07A6-481E-8573-B7B7CC3E1045}" type="presParOf" srcId="{E91F3039-D122-4DB7-9A82-95BF51BE3D3D}" destId="{6D9C394F-9C77-4588-BF65-5E1DB9F78E0D}" srcOrd="2" destOrd="0" presId="urn:microsoft.com/office/officeart/2018/5/layout/IconCircleLabelList"/>
    <dgm:cxn modelId="{F28D05D3-051C-47A1-9878-F9CB39113406}" type="presParOf" srcId="{E91F3039-D122-4DB7-9A82-95BF51BE3D3D}" destId="{59E23846-BB0D-4014-8EA4-5A6955A6FB6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0E0C09-CBC0-42EF-87A1-20B27FD78362}"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0ECA3876-74F8-42BB-9652-AACDF6BC90DE}">
      <dgm:prSet/>
      <dgm:spPr/>
      <dgm:t>
        <a:bodyPr/>
        <a:lstStyle/>
        <a:p>
          <a:r>
            <a:rPr lang="fr-CH"/>
            <a:t>L’importance d’aider les parents pour guider les enfants</a:t>
          </a:r>
          <a:endParaRPr lang="en-US"/>
        </a:p>
      </dgm:t>
    </dgm:pt>
    <dgm:pt modelId="{C43B16F2-18FC-4C02-A704-A99D23F10A05}" type="parTrans" cxnId="{B7DCF2AB-6CDC-4B8B-A681-05E1E178F34A}">
      <dgm:prSet/>
      <dgm:spPr/>
      <dgm:t>
        <a:bodyPr/>
        <a:lstStyle/>
        <a:p>
          <a:endParaRPr lang="en-US"/>
        </a:p>
      </dgm:t>
    </dgm:pt>
    <dgm:pt modelId="{96BCB8B0-8FE5-4689-BC3F-897567C55908}" type="sibTrans" cxnId="{B7DCF2AB-6CDC-4B8B-A681-05E1E178F34A}">
      <dgm:prSet/>
      <dgm:spPr/>
      <dgm:t>
        <a:bodyPr/>
        <a:lstStyle/>
        <a:p>
          <a:endParaRPr lang="en-US"/>
        </a:p>
      </dgm:t>
    </dgm:pt>
    <dgm:pt modelId="{C4F67DD2-D14E-4DED-89CD-E32E3193B753}">
      <dgm:prSet/>
      <dgm:spPr/>
      <dgm:t>
        <a:bodyPr/>
        <a:lstStyle/>
        <a:p>
          <a:r>
            <a:rPr lang="it-CH" i="1"/>
            <a:t>Die Bedeutung der Unterstützung von Eltern bei der Führung von Kindern</a:t>
          </a:r>
          <a:endParaRPr lang="en-US"/>
        </a:p>
      </dgm:t>
    </dgm:pt>
    <dgm:pt modelId="{1258035A-7863-4C9D-B954-EE428565ACF8}" type="parTrans" cxnId="{C2C88295-3B82-4A6F-A49E-10102EBEC1AD}">
      <dgm:prSet/>
      <dgm:spPr/>
      <dgm:t>
        <a:bodyPr/>
        <a:lstStyle/>
        <a:p>
          <a:endParaRPr lang="en-US"/>
        </a:p>
      </dgm:t>
    </dgm:pt>
    <dgm:pt modelId="{BC770421-3FAA-48ED-AEA8-380D5A20E4EA}" type="sibTrans" cxnId="{C2C88295-3B82-4A6F-A49E-10102EBEC1AD}">
      <dgm:prSet/>
      <dgm:spPr/>
      <dgm:t>
        <a:bodyPr/>
        <a:lstStyle/>
        <a:p>
          <a:endParaRPr lang="en-US"/>
        </a:p>
      </dgm:t>
    </dgm:pt>
    <dgm:pt modelId="{9D8AD37A-E048-4442-BFF1-0207CAFDEF81}">
      <dgm:prSet/>
      <dgm:spPr/>
      <dgm:t>
        <a:bodyPr/>
        <a:lstStyle/>
        <a:p>
          <a:r>
            <a:rPr lang="de-CH"/>
            <a:t>Positiv überrascht vom holistischen und vielseitigen Ansatz des Projects von Vivamos Mejor, Inspirierend</a:t>
          </a:r>
          <a:endParaRPr lang="en-US"/>
        </a:p>
      </dgm:t>
    </dgm:pt>
    <dgm:pt modelId="{FDEE6717-4547-4061-A82A-FA945BD59E1B}" type="parTrans" cxnId="{83B3784D-FBC1-4379-96F4-04872FD46B19}">
      <dgm:prSet/>
      <dgm:spPr/>
      <dgm:t>
        <a:bodyPr/>
        <a:lstStyle/>
        <a:p>
          <a:endParaRPr lang="en-US"/>
        </a:p>
      </dgm:t>
    </dgm:pt>
    <dgm:pt modelId="{96B43207-E2B0-4F58-BE38-9016D6136320}" type="sibTrans" cxnId="{83B3784D-FBC1-4379-96F4-04872FD46B19}">
      <dgm:prSet/>
      <dgm:spPr/>
      <dgm:t>
        <a:bodyPr/>
        <a:lstStyle/>
        <a:p>
          <a:endParaRPr lang="en-US"/>
        </a:p>
      </dgm:t>
    </dgm:pt>
    <dgm:pt modelId="{AF6B2596-ADD6-4EDD-8298-4B40C228874C}">
      <dgm:prSet/>
      <dgm:spPr/>
      <dgm:t>
        <a:bodyPr/>
        <a:lstStyle/>
        <a:p>
          <a:r>
            <a:rPr lang="it-CH" i="1"/>
            <a:t>Positivement surpris par l'approche holistique et polyvalente du projet de Vivamos Mejor, Inspirant</a:t>
          </a:r>
          <a:endParaRPr lang="en-US"/>
        </a:p>
      </dgm:t>
    </dgm:pt>
    <dgm:pt modelId="{1D97298B-666C-4BB0-90AD-8E285DC9D75F}" type="parTrans" cxnId="{C669B3D3-D6EF-4A91-8872-9E0D8202D113}">
      <dgm:prSet/>
      <dgm:spPr/>
      <dgm:t>
        <a:bodyPr/>
        <a:lstStyle/>
        <a:p>
          <a:endParaRPr lang="en-US"/>
        </a:p>
      </dgm:t>
    </dgm:pt>
    <dgm:pt modelId="{C85379FD-C848-4A84-A3AD-87B6C5D39BD4}" type="sibTrans" cxnId="{C669B3D3-D6EF-4A91-8872-9E0D8202D113}">
      <dgm:prSet/>
      <dgm:spPr/>
      <dgm:t>
        <a:bodyPr/>
        <a:lstStyle/>
        <a:p>
          <a:endParaRPr lang="en-US"/>
        </a:p>
      </dgm:t>
    </dgm:pt>
    <dgm:pt modelId="{BE084764-E710-7F4D-BCCF-2755261C3F6A}" type="pres">
      <dgm:prSet presAssocID="{6C0E0C09-CBC0-42EF-87A1-20B27FD78362}" presName="Name0" presStyleCnt="0">
        <dgm:presLayoutVars>
          <dgm:dir/>
          <dgm:animLvl val="lvl"/>
          <dgm:resizeHandles val="exact"/>
        </dgm:presLayoutVars>
      </dgm:prSet>
      <dgm:spPr/>
    </dgm:pt>
    <dgm:pt modelId="{E4645354-BA17-D843-8B6A-770F491E537B}" type="pres">
      <dgm:prSet presAssocID="{0ECA3876-74F8-42BB-9652-AACDF6BC90DE}" presName="composite" presStyleCnt="0"/>
      <dgm:spPr/>
    </dgm:pt>
    <dgm:pt modelId="{EC4D3117-8C6C-DA4E-8D04-AD14A985E567}" type="pres">
      <dgm:prSet presAssocID="{0ECA3876-74F8-42BB-9652-AACDF6BC90DE}" presName="parTx" presStyleLbl="alignNode1" presStyleIdx="0" presStyleCnt="2">
        <dgm:presLayoutVars>
          <dgm:chMax val="0"/>
          <dgm:chPref val="0"/>
          <dgm:bulletEnabled val="1"/>
        </dgm:presLayoutVars>
      </dgm:prSet>
      <dgm:spPr/>
    </dgm:pt>
    <dgm:pt modelId="{95E0FC20-1689-594B-97A4-C7BFB516342A}" type="pres">
      <dgm:prSet presAssocID="{0ECA3876-74F8-42BB-9652-AACDF6BC90DE}" presName="desTx" presStyleLbl="alignAccFollowNode1" presStyleIdx="0" presStyleCnt="2">
        <dgm:presLayoutVars>
          <dgm:bulletEnabled val="1"/>
        </dgm:presLayoutVars>
      </dgm:prSet>
      <dgm:spPr/>
    </dgm:pt>
    <dgm:pt modelId="{5772C820-C1A5-CD49-A5DD-762ED86A6A39}" type="pres">
      <dgm:prSet presAssocID="{96BCB8B0-8FE5-4689-BC3F-897567C55908}" presName="space" presStyleCnt="0"/>
      <dgm:spPr/>
    </dgm:pt>
    <dgm:pt modelId="{FE0EB388-9BCC-1048-BB89-86A038DC43BA}" type="pres">
      <dgm:prSet presAssocID="{9D8AD37A-E048-4442-BFF1-0207CAFDEF81}" presName="composite" presStyleCnt="0"/>
      <dgm:spPr/>
    </dgm:pt>
    <dgm:pt modelId="{1F3F316B-4FD3-B843-84E3-3619F032149F}" type="pres">
      <dgm:prSet presAssocID="{9D8AD37A-E048-4442-BFF1-0207CAFDEF81}" presName="parTx" presStyleLbl="alignNode1" presStyleIdx="1" presStyleCnt="2">
        <dgm:presLayoutVars>
          <dgm:chMax val="0"/>
          <dgm:chPref val="0"/>
          <dgm:bulletEnabled val="1"/>
        </dgm:presLayoutVars>
      </dgm:prSet>
      <dgm:spPr/>
    </dgm:pt>
    <dgm:pt modelId="{1F3A635C-0449-3E44-BD3B-D05DA04FBB60}" type="pres">
      <dgm:prSet presAssocID="{9D8AD37A-E048-4442-BFF1-0207CAFDEF81}" presName="desTx" presStyleLbl="alignAccFollowNode1" presStyleIdx="1" presStyleCnt="2">
        <dgm:presLayoutVars>
          <dgm:bulletEnabled val="1"/>
        </dgm:presLayoutVars>
      </dgm:prSet>
      <dgm:spPr/>
    </dgm:pt>
  </dgm:ptLst>
  <dgm:cxnLst>
    <dgm:cxn modelId="{93975939-6AF5-B844-8FC2-0A8D1AC76E58}" type="presOf" srcId="{9D8AD37A-E048-4442-BFF1-0207CAFDEF81}" destId="{1F3F316B-4FD3-B843-84E3-3619F032149F}" srcOrd="0" destOrd="0" presId="urn:microsoft.com/office/officeart/2005/8/layout/hList1"/>
    <dgm:cxn modelId="{6867743F-6267-F949-88D3-DB01D9D8A31F}" type="presOf" srcId="{AF6B2596-ADD6-4EDD-8298-4B40C228874C}" destId="{1F3A635C-0449-3E44-BD3B-D05DA04FBB60}" srcOrd="0" destOrd="0" presId="urn:microsoft.com/office/officeart/2005/8/layout/hList1"/>
    <dgm:cxn modelId="{83B3784D-FBC1-4379-96F4-04872FD46B19}" srcId="{6C0E0C09-CBC0-42EF-87A1-20B27FD78362}" destId="{9D8AD37A-E048-4442-BFF1-0207CAFDEF81}" srcOrd="1" destOrd="0" parTransId="{FDEE6717-4547-4061-A82A-FA945BD59E1B}" sibTransId="{96B43207-E2B0-4F58-BE38-9016D6136320}"/>
    <dgm:cxn modelId="{66B0EA54-F57E-9E43-9228-C72C187D0BCE}" type="presOf" srcId="{6C0E0C09-CBC0-42EF-87A1-20B27FD78362}" destId="{BE084764-E710-7F4D-BCCF-2755261C3F6A}" srcOrd="0" destOrd="0" presId="urn:microsoft.com/office/officeart/2005/8/layout/hList1"/>
    <dgm:cxn modelId="{E0BA376E-9556-4246-9D07-2B0AE07D5E16}" type="presOf" srcId="{0ECA3876-74F8-42BB-9652-AACDF6BC90DE}" destId="{EC4D3117-8C6C-DA4E-8D04-AD14A985E567}" srcOrd="0" destOrd="0" presId="urn:microsoft.com/office/officeart/2005/8/layout/hList1"/>
    <dgm:cxn modelId="{C2C88295-3B82-4A6F-A49E-10102EBEC1AD}" srcId="{0ECA3876-74F8-42BB-9652-AACDF6BC90DE}" destId="{C4F67DD2-D14E-4DED-89CD-E32E3193B753}" srcOrd="0" destOrd="0" parTransId="{1258035A-7863-4C9D-B954-EE428565ACF8}" sibTransId="{BC770421-3FAA-48ED-AEA8-380D5A20E4EA}"/>
    <dgm:cxn modelId="{B7DCF2AB-6CDC-4B8B-A681-05E1E178F34A}" srcId="{6C0E0C09-CBC0-42EF-87A1-20B27FD78362}" destId="{0ECA3876-74F8-42BB-9652-AACDF6BC90DE}" srcOrd="0" destOrd="0" parTransId="{C43B16F2-18FC-4C02-A704-A99D23F10A05}" sibTransId="{96BCB8B0-8FE5-4689-BC3F-897567C55908}"/>
    <dgm:cxn modelId="{757150CF-D924-984D-B76C-34AC9BD6083D}" type="presOf" srcId="{C4F67DD2-D14E-4DED-89CD-E32E3193B753}" destId="{95E0FC20-1689-594B-97A4-C7BFB516342A}" srcOrd="0" destOrd="0" presId="urn:microsoft.com/office/officeart/2005/8/layout/hList1"/>
    <dgm:cxn modelId="{C669B3D3-D6EF-4A91-8872-9E0D8202D113}" srcId="{9D8AD37A-E048-4442-BFF1-0207CAFDEF81}" destId="{AF6B2596-ADD6-4EDD-8298-4B40C228874C}" srcOrd="0" destOrd="0" parTransId="{1D97298B-666C-4BB0-90AD-8E285DC9D75F}" sibTransId="{C85379FD-C848-4A84-A3AD-87B6C5D39BD4}"/>
    <dgm:cxn modelId="{AFE915E2-5C93-354A-A637-2F508B44DB90}" type="presParOf" srcId="{BE084764-E710-7F4D-BCCF-2755261C3F6A}" destId="{E4645354-BA17-D843-8B6A-770F491E537B}" srcOrd="0" destOrd="0" presId="urn:microsoft.com/office/officeart/2005/8/layout/hList1"/>
    <dgm:cxn modelId="{8D864308-7E92-4B48-A767-B0F33D4BAA4B}" type="presParOf" srcId="{E4645354-BA17-D843-8B6A-770F491E537B}" destId="{EC4D3117-8C6C-DA4E-8D04-AD14A985E567}" srcOrd="0" destOrd="0" presId="urn:microsoft.com/office/officeart/2005/8/layout/hList1"/>
    <dgm:cxn modelId="{5766D3E0-037B-0443-99A2-CDEFF2FF9CAC}" type="presParOf" srcId="{E4645354-BA17-D843-8B6A-770F491E537B}" destId="{95E0FC20-1689-594B-97A4-C7BFB516342A}" srcOrd="1" destOrd="0" presId="urn:microsoft.com/office/officeart/2005/8/layout/hList1"/>
    <dgm:cxn modelId="{AE6FD8B1-0DFE-6D49-8EEB-896276C2AB75}" type="presParOf" srcId="{BE084764-E710-7F4D-BCCF-2755261C3F6A}" destId="{5772C820-C1A5-CD49-A5DD-762ED86A6A39}" srcOrd="1" destOrd="0" presId="urn:microsoft.com/office/officeart/2005/8/layout/hList1"/>
    <dgm:cxn modelId="{B94E7805-8DEC-E147-A2FD-DE6E89F951C8}" type="presParOf" srcId="{BE084764-E710-7F4D-BCCF-2755261C3F6A}" destId="{FE0EB388-9BCC-1048-BB89-86A038DC43BA}" srcOrd="2" destOrd="0" presId="urn:microsoft.com/office/officeart/2005/8/layout/hList1"/>
    <dgm:cxn modelId="{1B753408-A0BD-874C-86AA-9C5886043EDF}" type="presParOf" srcId="{FE0EB388-9BCC-1048-BB89-86A038DC43BA}" destId="{1F3F316B-4FD3-B843-84E3-3619F032149F}" srcOrd="0" destOrd="0" presId="urn:microsoft.com/office/officeart/2005/8/layout/hList1"/>
    <dgm:cxn modelId="{A1E33705-D073-494A-B168-2FDBB786FAF2}" type="presParOf" srcId="{FE0EB388-9BCC-1048-BB89-86A038DC43BA}" destId="{1F3A635C-0449-3E44-BD3B-D05DA04FBB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8C936E-23F2-4BA3-BA7B-6B9ACA2DC213}" type="doc">
      <dgm:prSet loTypeId="urn:microsoft.com/office/officeart/2005/8/layout/vList2" loCatId="icon" qsTypeId="urn:microsoft.com/office/officeart/2005/8/quickstyle/simple3" qsCatId="simple" csTypeId="urn:microsoft.com/office/officeart/2005/8/colors/accent1_2" csCatId="accent1" phldr="1"/>
      <dgm:spPr/>
      <dgm:t>
        <a:bodyPr/>
        <a:lstStyle/>
        <a:p>
          <a:endParaRPr lang="en-US"/>
        </a:p>
      </dgm:t>
    </dgm:pt>
    <dgm:pt modelId="{00A4CE38-1146-4AAC-A821-24A0DD450344}">
      <dgm:prSet/>
      <dgm:spPr/>
      <dgm:t>
        <a:bodyPr/>
        <a:lstStyle/>
        <a:p>
          <a:r>
            <a:rPr lang="de-CH"/>
            <a:t>Weiterhin Eltern in ihrer Rolle </a:t>
          </a:r>
          <a:r>
            <a:rPr lang="de-CH">
              <a:latin typeface="Calibri Light" panose="020F0302020204030204"/>
            </a:rPr>
            <a:t>stärken</a:t>
          </a:r>
          <a:r>
            <a:rPr lang="de-CH"/>
            <a:t> und unterstützen</a:t>
          </a:r>
          <a:endParaRPr lang="en-US"/>
        </a:p>
      </dgm:t>
    </dgm:pt>
    <dgm:pt modelId="{D89291D7-6558-4CF3-9D95-F5C2BB2BEDD6}" type="parTrans" cxnId="{E8AC9258-44DE-455D-8D1A-9A39C748A224}">
      <dgm:prSet/>
      <dgm:spPr/>
      <dgm:t>
        <a:bodyPr/>
        <a:lstStyle/>
        <a:p>
          <a:endParaRPr lang="en-US"/>
        </a:p>
      </dgm:t>
    </dgm:pt>
    <dgm:pt modelId="{E25D13CC-E893-41A4-95D5-0ECE5A05FBA1}" type="sibTrans" cxnId="{E8AC9258-44DE-455D-8D1A-9A39C748A224}">
      <dgm:prSet/>
      <dgm:spPr/>
      <dgm:t>
        <a:bodyPr/>
        <a:lstStyle/>
        <a:p>
          <a:endParaRPr lang="en-US"/>
        </a:p>
      </dgm:t>
    </dgm:pt>
    <dgm:pt modelId="{46895639-042A-4142-9273-465272F8DBB3}">
      <dgm:prSet/>
      <dgm:spPr/>
      <dgm:t>
        <a:bodyPr/>
        <a:lstStyle/>
        <a:p>
          <a:r>
            <a:rPr lang="de-CH" err="1"/>
            <a:t>Importance</a:t>
          </a:r>
          <a:r>
            <a:rPr lang="de-CH"/>
            <a:t> de </a:t>
          </a:r>
          <a:r>
            <a:rPr lang="de-CH" err="1"/>
            <a:t>mobiliser</a:t>
          </a:r>
          <a:r>
            <a:rPr lang="de-CH"/>
            <a:t> </a:t>
          </a:r>
          <a:r>
            <a:rPr lang="de-CH" err="1"/>
            <a:t>les</a:t>
          </a:r>
          <a:r>
            <a:rPr lang="de-CH"/>
            <a:t> </a:t>
          </a:r>
          <a:r>
            <a:rPr lang="de-CH" err="1"/>
            <a:t>parents</a:t>
          </a:r>
          <a:endParaRPr lang="en-US" err="1"/>
        </a:p>
      </dgm:t>
    </dgm:pt>
    <dgm:pt modelId="{0D4B45A1-14F3-494C-ADD6-6796D3262512}" type="parTrans" cxnId="{4535E40D-37EE-4CAF-96FD-624E5EA17522}">
      <dgm:prSet/>
      <dgm:spPr/>
      <dgm:t>
        <a:bodyPr/>
        <a:lstStyle/>
        <a:p>
          <a:endParaRPr lang="en-US"/>
        </a:p>
      </dgm:t>
    </dgm:pt>
    <dgm:pt modelId="{970C482E-6687-4850-99A8-93872D6CEA9E}" type="sibTrans" cxnId="{4535E40D-37EE-4CAF-96FD-624E5EA17522}">
      <dgm:prSet/>
      <dgm:spPr/>
      <dgm:t>
        <a:bodyPr/>
        <a:lstStyle/>
        <a:p>
          <a:endParaRPr lang="en-US"/>
        </a:p>
      </dgm:t>
    </dgm:pt>
    <dgm:pt modelId="{B9BBC012-A45F-452F-BC44-0FC59BFABCED}">
      <dgm:prSet/>
      <dgm:spPr/>
      <dgm:t>
        <a:bodyPr/>
        <a:lstStyle/>
        <a:p>
          <a:r>
            <a:rPr lang="it-CH" i="1" err="1"/>
            <a:t>Wichtigkeit</a:t>
          </a:r>
          <a:r>
            <a:rPr lang="it-CH" i="1"/>
            <a:t> </a:t>
          </a:r>
          <a:r>
            <a:rPr lang="it-CH" i="1" err="1"/>
            <a:t>der</a:t>
          </a:r>
          <a:r>
            <a:rPr lang="it-CH" i="1"/>
            <a:t> </a:t>
          </a:r>
          <a:r>
            <a:rPr lang="it-CH" i="1" err="1"/>
            <a:t>Mobilisierung</a:t>
          </a:r>
          <a:r>
            <a:rPr lang="it-CH" i="1"/>
            <a:t> </a:t>
          </a:r>
          <a:r>
            <a:rPr lang="it-CH" i="1" err="1"/>
            <a:t>der</a:t>
          </a:r>
          <a:r>
            <a:rPr lang="it-CH" i="1"/>
            <a:t> </a:t>
          </a:r>
          <a:r>
            <a:rPr lang="it-CH" i="1" err="1"/>
            <a:t>Eltern</a:t>
          </a:r>
          <a:endParaRPr lang="en-US" i="1" err="1"/>
        </a:p>
      </dgm:t>
    </dgm:pt>
    <dgm:pt modelId="{81F40682-5DD8-4C6D-846A-5D639F1E8001}" type="parTrans" cxnId="{5E1E7682-5F10-4C6A-AE3E-0FEB8B1FFE29}">
      <dgm:prSet/>
      <dgm:spPr/>
      <dgm:t>
        <a:bodyPr/>
        <a:lstStyle/>
        <a:p>
          <a:endParaRPr lang="en-US"/>
        </a:p>
      </dgm:t>
    </dgm:pt>
    <dgm:pt modelId="{0AB00751-6FB9-4518-9B61-9BE710C6CE1A}" type="sibTrans" cxnId="{5E1E7682-5F10-4C6A-AE3E-0FEB8B1FFE29}">
      <dgm:prSet/>
      <dgm:spPr/>
      <dgm:t>
        <a:bodyPr/>
        <a:lstStyle/>
        <a:p>
          <a:endParaRPr lang="en-US"/>
        </a:p>
      </dgm:t>
    </dgm:pt>
    <dgm:pt modelId="{C87AA18F-A184-4411-959D-7054726896FD}">
      <dgm:prSet/>
      <dgm:spPr/>
      <dgm:t>
        <a:bodyPr/>
        <a:lstStyle/>
        <a:p>
          <a:r>
            <a:rPr lang="fr-CH"/>
            <a:t>Renforcer le lien entre parents et écoles/profs</a:t>
          </a:r>
          <a:endParaRPr lang="en-US"/>
        </a:p>
      </dgm:t>
    </dgm:pt>
    <dgm:pt modelId="{BCEF3588-39B7-445A-91BE-FED6DCC9FBD9}" type="parTrans" cxnId="{FF68145D-47B9-4DD0-A69F-E5F686740DED}">
      <dgm:prSet/>
      <dgm:spPr/>
      <dgm:t>
        <a:bodyPr/>
        <a:lstStyle/>
        <a:p>
          <a:endParaRPr lang="en-US"/>
        </a:p>
      </dgm:t>
    </dgm:pt>
    <dgm:pt modelId="{FB10BEE6-C6B1-4158-8CA2-B6BFE5B3C4B2}" type="sibTrans" cxnId="{FF68145D-47B9-4DD0-A69F-E5F686740DED}">
      <dgm:prSet/>
      <dgm:spPr/>
      <dgm:t>
        <a:bodyPr/>
        <a:lstStyle/>
        <a:p>
          <a:endParaRPr lang="en-US"/>
        </a:p>
      </dgm:t>
    </dgm:pt>
    <dgm:pt modelId="{498848FF-F52F-470A-8769-53952E3D4A06}">
      <dgm:prSet/>
      <dgm:spPr/>
      <dgm:t>
        <a:bodyPr/>
        <a:lstStyle/>
        <a:p>
          <a:r>
            <a:rPr lang="it-CH" i="1" err="1"/>
            <a:t>Stärkung</a:t>
          </a:r>
          <a:r>
            <a:rPr lang="it-CH" i="1"/>
            <a:t> </a:t>
          </a:r>
          <a:r>
            <a:rPr lang="it-CH" i="1" err="1"/>
            <a:t>der</a:t>
          </a:r>
          <a:r>
            <a:rPr lang="it-CH" i="1"/>
            <a:t> </a:t>
          </a:r>
          <a:r>
            <a:rPr lang="it-CH" i="1" err="1"/>
            <a:t>Verbindung</a:t>
          </a:r>
          <a:r>
            <a:rPr lang="it-CH" i="1"/>
            <a:t> </a:t>
          </a:r>
          <a:r>
            <a:rPr lang="it-CH" i="1" err="1"/>
            <a:t>zwischen</a:t>
          </a:r>
          <a:r>
            <a:rPr lang="it-CH" i="1"/>
            <a:t> </a:t>
          </a:r>
          <a:r>
            <a:rPr lang="it-CH" i="1" err="1"/>
            <a:t>Eltern</a:t>
          </a:r>
          <a:r>
            <a:rPr lang="it-CH" i="1"/>
            <a:t> und </a:t>
          </a:r>
          <a:r>
            <a:rPr lang="it-CH" i="1" err="1"/>
            <a:t>Schulen</a:t>
          </a:r>
          <a:r>
            <a:rPr lang="it-CH" i="1"/>
            <a:t>/</a:t>
          </a:r>
          <a:r>
            <a:rPr lang="it-CH" i="1" err="1"/>
            <a:t>Lehrern</a:t>
          </a:r>
          <a:endParaRPr lang="en-US" i="1" err="1"/>
        </a:p>
      </dgm:t>
    </dgm:pt>
    <dgm:pt modelId="{483CCC74-8C61-4194-929B-56B6FB01062B}" type="parTrans" cxnId="{6FC8762D-9976-45B7-A7C5-FF22BC3594C6}">
      <dgm:prSet/>
      <dgm:spPr/>
      <dgm:t>
        <a:bodyPr/>
        <a:lstStyle/>
        <a:p>
          <a:endParaRPr lang="en-US"/>
        </a:p>
      </dgm:t>
    </dgm:pt>
    <dgm:pt modelId="{C836278B-FF83-4D67-A09A-1093664D4727}" type="sibTrans" cxnId="{6FC8762D-9976-45B7-A7C5-FF22BC3594C6}">
      <dgm:prSet/>
      <dgm:spPr/>
      <dgm:t>
        <a:bodyPr/>
        <a:lstStyle/>
        <a:p>
          <a:endParaRPr lang="en-US"/>
        </a:p>
      </dgm:t>
    </dgm:pt>
    <dgm:pt modelId="{AA3F0839-081F-4CEE-8769-EA2C99C45913}">
      <dgm:prSet/>
      <dgm:spPr/>
      <dgm:t>
        <a:bodyPr/>
        <a:lstStyle/>
        <a:p>
          <a:r>
            <a:rPr lang="fr-CH"/>
            <a:t>Appui à la parentalité</a:t>
          </a:r>
          <a:endParaRPr lang="en-US"/>
        </a:p>
      </dgm:t>
    </dgm:pt>
    <dgm:pt modelId="{F0A083E8-21A6-4435-A52D-2E9ACD66B05C}" type="parTrans" cxnId="{1BD782E1-2A84-4E88-BEFC-BA7CE9FD8822}">
      <dgm:prSet/>
      <dgm:spPr/>
      <dgm:t>
        <a:bodyPr/>
        <a:lstStyle/>
        <a:p>
          <a:endParaRPr lang="en-US"/>
        </a:p>
      </dgm:t>
    </dgm:pt>
    <dgm:pt modelId="{FFCF3457-8F48-40A0-8F0D-861840EC6A67}" type="sibTrans" cxnId="{1BD782E1-2A84-4E88-BEFC-BA7CE9FD8822}">
      <dgm:prSet/>
      <dgm:spPr/>
      <dgm:t>
        <a:bodyPr/>
        <a:lstStyle/>
        <a:p>
          <a:endParaRPr lang="en-US"/>
        </a:p>
      </dgm:t>
    </dgm:pt>
    <dgm:pt modelId="{BAF7ACFE-6A8C-4DB1-8A9B-717514E7D8D4}">
      <dgm:prSet/>
      <dgm:spPr/>
      <dgm:t>
        <a:bodyPr/>
        <a:lstStyle/>
        <a:p>
          <a:r>
            <a:rPr lang="it-CH" i="1" err="1"/>
            <a:t>Unterstützung</a:t>
          </a:r>
          <a:r>
            <a:rPr lang="it-CH" i="1"/>
            <a:t> </a:t>
          </a:r>
          <a:r>
            <a:rPr lang="it-CH" i="1" err="1"/>
            <a:t>der</a:t>
          </a:r>
          <a:r>
            <a:rPr lang="it-CH" i="1"/>
            <a:t> </a:t>
          </a:r>
          <a:r>
            <a:rPr lang="it-CH" i="1" err="1"/>
            <a:t>Elternschaft</a:t>
          </a:r>
          <a:endParaRPr lang="en-US" i="1" err="1"/>
        </a:p>
      </dgm:t>
    </dgm:pt>
    <dgm:pt modelId="{9A5F51A2-9B8E-4830-BCE0-D2AE509710AC}" type="parTrans" cxnId="{F9D7676A-33DD-41AE-9874-65A86357A7B0}">
      <dgm:prSet/>
      <dgm:spPr/>
      <dgm:t>
        <a:bodyPr/>
        <a:lstStyle/>
        <a:p>
          <a:endParaRPr lang="en-US"/>
        </a:p>
      </dgm:t>
    </dgm:pt>
    <dgm:pt modelId="{B812BB96-5864-4BD5-8C15-77FF71B3E984}" type="sibTrans" cxnId="{F9D7676A-33DD-41AE-9874-65A86357A7B0}">
      <dgm:prSet/>
      <dgm:spPr/>
      <dgm:t>
        <a:bodyPr/>
        <a:lstStyle/>
        <a:p>
          <a:endParaRPr lang="en-US"/>
        </a:p>
      </dgm:t>
    </dgm:pt>
    <dgm:pt modelId="{4C728C80-A4DD-464F-B836-70A48AF58BD7}">
      <dgm:prSet/>
      <dgm:spPr/>
      <dgm:t>
        <a:bodyPr/>
        <a:lstStyle/>
        <a:p>
          <a:r>
            <a:rPr lang="fr-CH"/>
            <a:t>Renforcement compétences/ressources émotionnelles des parents</a:t>
          </a:r>
          <a:endParaRPr lang="en-US"/>
        </a:p>
      </dgm:t>
    </dgm:pt>
    <dgm:pt modelId="{BDEB3B4B-334E-41F8-B8E9-6C26AD283075}" type="parTrans" cxnId="{B0B424E2-FF60-4E0F-A918-2E8B68EE0B48}">
      <dgm:prSet/>
      <dgm:spPr/>
      <dgm:t>
        <a:bodyPr/>
        <a:lstStyle/>
        <a:p>
          <a:endParaRPr lang="en-US"/>
        </a:p>
      </dgm:t>
    </dgm:pt>
    <dgm:pt modelId="{1A789C81-A4F3-4BD3-949B-4C598A83A76E}" type="sibTrans" cxnId="{B0B424E2-FF60-4E0F-A918-2E8B68EE0B48}">
      <dgm:prSet/>
      <dgm:spPr/>
      <dgm:t>
        <a:bodyPr/>
        <a:lstStyle/>
        <a:p>
          <a:endParaRPr lang="en-US"/>
        </a:p>
      </dgm:t>
    </dgm:pt>
    <dgm:pt modelId="{70D2EF0E-DC7E-4039-91C6-0AFB6907B206}">
      <dgm:prSet/>
      <dgm:spPr/>
      <dgm:t>
        <a:bodyPr/>
        <a:lstStyle/>
        <a:p>
          <a:r>
            <a:rPr lang="de-CH">
              <a:latin typeface="Calibri Light" panose="020F0302020204030204"/>
            </a:rPr>
            <a:t>Moderations-Karten</a:t>
          </a:r>
          <a:r>
            <a:rPr lang="de-CH"/>
            <a:t> laminieren, für Eltern-Arbeit</a:t>
          </a:r>
          <a:endParaRPr lang="en-US"/>
        </a:p>
      </dgm:t>
    </dgm:pt>
    <dgm:pt modelId="{98BBE90D-13E1-421D-B607-4D1E44ACC0D6}" type="parTrans" cxnId="{2FCC013D-42BD-448E-B05D-8785FE7DF1DD}">
      <dgm:prSet/>
      <dgm:spPr/>
      <dgm:t>
        <a:bodyPr/>
        <a:lstStyle/>
        <a:p>
          <a:endParaRPr lang="en-US"/>
        </a:p>
      </dgm:t>
    </dgm:pt>
    <dgm:pt modelId="{CF3299B4-E7F2-47D9-8B09-504D1AAA2835}" type="sibTrans" cxnId="{2FCC013D-42BD-448E-B05D-8785FE7DF1DD}">
      <dgm:prSet/>
      <dgm:spPr/>
      <dgm:t>
        <a:bodyPr/>
        <a:lstStyle/>
        <a:p>
          <a:endParaRPr lang="en-US"/>
        </a:p>
      </dgm:t>
    </dgm:pt>
    <dgm:pt modelId="{A94E6091-5FBA-47B1-9EB0-58395F472EE7}">
      <dgm:prSet/>
      <dgm:spPr/>
      <dgm:t>
        <a:bodyPr/>
        <a:lstStyle/>
        <a:p>
          <a:r>
            <a:rPr lang="it-CH" i="1" err="1"/>
            <a:t>Plastifier</a:t>
          </a:r>
          <a:r>
            <a:rPr lang="it-CH" i="1"/>
            <a:t> </a:t>
          </a:r>
          <a:r>
            <a:rPr lang="it-CH" i="1" err="1"/>
            <a:t>les</a:t>
          </a:r>
          <a:r>
            <a:rPr lang="it-CH" i="1"/>
            <a:t> </a:t>
          </a:r>
          <a:r>
            <a:rPr lang="it-CH" i="1" err="1"/>
            <a:t>cartes</a:t>
          </a:r>
          <a:r>
            <a:rPr lang="it-CH" i="1"/>
            <a:t> </a:t>
          </a:r>
          <a:r>
            <a:rPr lang="it-CH" i="1" err="1"/>
            <a:t>d'animation</a:t>
          </a:r>
          <a:r>
            <a:rPr lang="it-CH" i="1"/>
            <a:t>, pour le </a:t>
          </a:r>
          <a:r>
            <a:rPr lang="it-CH" i="1" err="1"/>
            <a:t>travail</a:t>
          </a:r>
          <a:r>
            <a:rPr lang="it-CH" i="1"/>
            <a:t> </a:t>
          </a:r>
          <a:r>
            <a:rPr lang="it-CH" i="1" err="1"/>
            <a:t>avec</a:t>
          </a:r>
          <a:r>
            <a:rPr lang="it-CH" i="1"/>
            <a:t> </a:t>
          </a:r>
          <a:r>
            <a:rPr lang="it-CH" i="1" err="1"/>
            <a:t>les</a:t>
          </a:r>
          <a:r>
            <a:rPr lang="it-CH" i="1"/>
            <a:t> </a:t>
          </a:r>
          <a:r>
            <a:rPr lang="it-CH" i="1" err="1"/>
            <a:t>parents</a:t>
          </a:r>
          <a:endParaRPr lang="en-US" i="1" err="1"/>
        </a:p>
      </dgm:t>
    </dgm:pt>
    <dgm:pt modelId="{03D90FFD-75A9-4391-A179-34735627DB9E}" type="parTrans" cxnId="{270DE4BE-9EF4-4473-AA6B-E29C8B27B8AE}">
      <dgm:prSet/>
      <dgm:spPr/>
      <dgm:t>
        <a:bodyPr/>
        <a:lstStyle/>
        <a:p>
          <a:endParaRPr lang="en-US"/>
        </a:p>
      </dgm:t>
    </dgm:pt>
    <dgm:pt modelId="{0CC9EA9B-AB53-4E0D-8DBA-9550E8C52A77}" type="sibTrans" cxnId="{270DE4BE-9EF4-4473-AA6B-E29C8B27B8AE}">
      <dgm:prSet/>
      <dgm:spPr/>
      <dgm:t>
        <a:bodyPr/>
        <a:lstStyle/>
        <a:p>
          <a:endParaRPr lang="en-US"/>
        </a:p>
      </dgm:t>
    </dgm:pt>
    <dgm:pt modelId="{37A5BF84-FB71-4A1B-9957-65C43878C191}">
      <dgm:prSet/>
      <dgm:spPr/>
      <dgm:t>
        <a:bodyPr/>
        <a:lstStyle/>
        <a:p>
          <a:r>
            <a:rPr lang="de-CH"/>
            <a:t>Frage zurück ins </a:t>
          </a:r>
          <a:r>
            <a:rPr lang="de-CH">
              <a:latin typeface="Calibri Light" panose="020F0302020204030204"/>
            </a:rPr>
            <a:t>Team</a:t>
          </a:r>
          <a:r>
            <a:rPr lang="de-CH"/>
            <a:t> nehmen: kann der Link Schule-Eltern noch besser gestärkt werden?</a:t>
          </a:r>
          <a:endParaRPr lang="en-US"/>
        </a:p>
      </dgm:t>
    </dgm:pt>
    <dgm:pt modelId="{9EA98824-7308-43B6-9E62-0113DFB531A7}" type="parTrans" cxnId="{39289F20-FC87-46DF-AF08-3FB9574B6E18}">
      <dgm:prSet/>
      <dgm:spPr/>
      <dgm:t>
        <a:bodyPr/>
        <a:lstStyle/>
        <a:p>
          <a:endParaRPr lang="en-US"/>
        </a:p>
      </dgm:t>
    </dgm:pt>
    <dgm:pt modelId="{AF176D0D-90F1-4DCB-B171-FEBA32E35B65}" type="sibTrans" cxnId="{39289F20-FC87-46DF-AF08-3FB9574B6E18}">
      <dgm:prSet/>
      <dgm:spPr/>
      <dgm:t>
        <a:bodyPr/>
        <a:lstStyle/>
        <a:p>
          <a:endParaRPr lang="en-US"/>
        </a:p>
      </dgm:t>
    </dgm:pt>
    <dgm:pt modelId="{19D9B90E-15D5-4B9B-BC24-CD1F529A3AD8}">
      <dgm:prSet/>
      <dgm:spPr/>
      <dgm:t>
        <a:bodyPr/>
        <a:lstStyle/>
        <a:p>
          <a:r>
            <a:rPr lang="it-CH" i="1" err="1"/>
            <a:t>Reprendre</a:t>
          </a:r>
          <a:r>
            <a:rPr lang="it-CH" i="1"/>
            <a:t> la </a:t>
          </a:r>
          <a:r>
            <a:rPr lang="it-CH" i="1" err="1"/>
            <a:t>question</a:t>
          </a:r>
          <a:r>
            <a:rPr lang="it-CH" i="1"/>
            <a:t> en équipe : le lien école-</a:t>
          </a:r>
          <a:r>
            <a:rPr lang="it-CH" i="1" err="1"/>
            <a:t>parents</a:t>
          </a:r>
          <a:r>
            <a:rPr lang="it-CH" i="1"/>
            <a:t> </a:t>
          </a:r>
          <a:r>
            <a:rPr lang="it-CH" i="1" err="1"/>
            <a:t>peut</a:t>
          </a:r>
          <a:r>
            <a:rPr lang="it-CH" i="1"/>
            <a:t>-il </a:t>
          </a:r>
          <a:r>
            <a:rPr lang="it-CH" i="1" err="1"/>
            <a:t>être</a:t>
          </a:r>
          <a:r>
            <a:rPr lang="it-CH" i="1"/>
            <a:t> encore </a:t>
          </a:r>
          <a:r>
            <a:rPr lang="it-CH" i="1" err="1"/>
            <a:t>mieux</a:t>
          </a:r>
          <a:r>
            <a:rPr lang="it-CH" i="1"/>
            <a:t> </a:t>
          </a:r>
          <a:r>
            <a:rPr lang="it-CH" i="1" err="1"/>
            <a:t>renforcé</a:t>
          </a:r>
          <a:r>
            <a:rPr lang="it-CH" i="1"/>
            <a:t> ?</a:t>
          </a:r>
          <a:endParaRPr lang="en-US" i="1"/>
        </a:p>
      </dgm:t>
    </dgm:pt>
    <dgm:pt modelId="{C9770AFE-656E-49E8-946D-F16BE3B5E706}" type="parTrans" cxnId="{8A477CFF-6F18-4745-9232-716140B519F2}">
      <dgm:prSet/>
      <dgm:spPr/>
      <dgm:t>
        <a:bodyPr/>
        <a:lstStyle/>
        <a:p>
          <a:endParaRPr lang="en-US"/>
        </a:p>
      </dgm:t>
    </dgm:pt>
    <dgm:pt modelId="{FB25B00D-C215-443F-8A7A-D0AA4B08ED38}" type="sibTrans" cxnId="{8A477CFF-6F18-4745-9232-716140B519F2}">
      <dgm:prSet/>
      <dgm:spPr/>
      <dgm:t>
        <a:bodyPr/>
        <a:lstStyle/>
        <a:p>
          <a:endParaRPr lang="en-US"/>
        </a:p>
      </dgm:t>
    </dgm:pt>
    <dgm:pt modelId="{D3C8D060-37A6-44FF-91CD-01E132D56B2E}">
      <dgm:prSet/>
      <dgm:spPr/>
      <dgm:t>
        <a:bodyPr/>
        <a:lstStyle/>
        <a:p>
          <a:r>
            <a:rPr lang="it-CH" i="1" err="1"/>
            <a:t>Stärkung</a:t>
          </a:r>
          <a:r>
            <a:rPr lang="it-CH" i="1"/>
            <a:t> </a:t>
          </a:r>
          <a:r>
            <a:rPr lang="it-CH" i="1" err="1"/>
            <a:t>der</a:t>
          </a:r>
          <a:r>
            <a:rPr lang="it-CH" i="1"/>
            <a:t> </a:t>
          </a:r>
          <a:r>
            <a:rPr lang="it-CH" i="1" err="1"/>
            <a:t>emotionalen</a:t>
          </a:r>
          <a:r>
            <a:rPr lang="it-CH" i="1"/>
            <a:t> </a:t>
          </a:r>
          <a:r>
            <a:rPr lang="it-CH" i="1" err="1"/>
            <a:t>Kompetenzen</a:t>
          </a:r>
          <a:r>
            <a:rPr lang="it-CH" i="1"/>
            <a:t>/</a:t>
          </a:r>
          <a:r>
            <a:rPr lang="it-CH" i="1" err="1"/>
            <a:t>Ressourcen</a:t>
          </a:r>
          <a:r>
            <a:rPr lang="it-CH" i="1"/>
            <a:t> </a:t>
          </a:r>
          <a:r>
            <a:rPr lang="it-CH" i="1" err="1"/>
            <a:t>der</a:t>
          </a:r>
          <a:r>
            <a:rPr lang="it-CH" i="1"/>
            <a:t> </a:t>
          </a:r>
          <a:r>
            <a:rPr lang="it-CH" i="1" err="1"/>
            <a:t>Eltern</a:t>
          </a:r>
          <a:endParaRPr lang="en-US" i="1" err="1"/>
        </a:p>
      </dgm:t>
    </dgm:pt>
    <dgm:pt modelId="{E83E6109-72E7-438C-A6F4-A1073A3BE755}" type="sibTrans" cxnId="{3E2C8B3E-75E7-4E00-A781-0F7D302E7E75}">
      <dgm:prSet/>
      <dgm:spPr/>
      <dgm:t>
        <a:bodyPr/>
        <a:lstStyle/>
        <a:p>
          <a:endParaRPr lang="en-US"/>
        </a:p>
      </dgm:t>
    </dgm:pt>
    <dgm:pt modelId="{09139709-92E4-44B7-BD5E-4A762B7B9756}" type="parTrans" cxnId="{3E2C8B3E-75E7-4E00-A781-0F7D302E7E75}">
      <dgm:prSet/>
      <dgm:spPr/>
      <dgm:t>
        <a:bodyPr/>
        <a:lstStyle/>
        <a:p>
          <a:endParaRPr lang="en-US"/>
        </a:p>
      </dgm:t>
    </dgm:pt>
    <dgm:pt modelId="{47FE98DA-7A24-2846-9F4B-0EEFE0E29A0D}">
      <dgm:prSet/>
      <dgm:spPr/>
      <dgm:t>
        <a:bodyPr/>
        <a:lstStyle/>
        <a:p>
          <a:r>
            <a:rPr lang="it-CH" i="1" err="1"/>
            <a:t>Continuer</a:t>
          </a:r>
          <a:r>
            <a:rPr lang="it-CH" i="1"/>
            <a:t> à </a:t>
          </a:r>
          <a:r>
            <a:rPr lang="it-CH" i="1" err="1"/>
            <a:t>renforcer</a:t>
          </a:r>
          <a:r>
            <a:rPr lang="it-CH" i="1"/>
            <a:t> et à </a:t>
          </a:r>
          <a:r>
            <a:rPr lang="it-CH" i="1" err="1"/>
            <a:t>soutenir</a:t>
          </a:r>
          <a:r>
            <a:rPr lang="it-CH" i="1"/>
            <a:t> </a:t>
          </a:r>
          <a:r>
            <a:rPr lang="it-CH" i="1" err="1"/>
            <a:t>les</a:t>
          </a:r>
          <a:r>
            <a:rPr lang="it-CH" i="1"/>
            <a:t> </a:t>
          </a:r>
          <a:r>
            <a:rPr lang="it-CH" i="1" err="1"/>
            <a:t>parents</a:t>
          </a:r>
          <a:r>
            <a:rPr lang="it-CH" i="1"/>
            <a:t> </a:t>
          </a:r>
          <a:r>
            <a:rPr lang="it-CH" i="1" err="1"/>
            <a:t>dans</a:t>
          </a:r>
          <a:r>
            <a:rPr lang="it-CH" i="1"/>
            <a:t> </a:t>
          </a:r>
          <a:r>
            <a:rPr lang="it-CH" i="1" err="1"/>
            <a:t>leur</a:t>
          </a:r>
          <a:r>
            <a:rPr lang="it-CH" i="1"/>
            <a:t> </a:t>
          </a:r>
          <a:r>
            <a:rPr lang="it-CH" i="1" err="1"/>
            <a:t>rôle</a:t>
          </a:r>
          <a:r>
            <a:rPr lang="it-CH" i="1"/>
            <a:t>.</a:t>
          </a:r>
          <a:endParaRPr lang="en-US" i="1"/>
        </a:p>
      </dgm:t>
    </dgm:pt>
    <dgm:pt modelId="{6F8842A2-CBAD-624D-BE16-8F426636376C}" type="parTrans" cxnId="{702987CA-0101-C041-97F1-CBA82BB9EACA}">
      <dgm:prSet/>
      <dgm:spPr/>
      <dgm:t>
        <a:bodyPr/>
        <a:lstStyle/>
        <a:p>
          <a:endParaRPr lang="it-IT"/>
        </a:p>
      </dgm:t>
    </dgm:pt>
    <dgm:pt modelId="{4500BEFA-5FF3-3043-A60F-0A3ADDD792C9}" type="sibTrans" cxnId="{702987CA-0101-C041-97F1-CBA82BB9EACA}">
      <dgm:prSet/>
      <dgm:spPr/>
      <dgm:t>
        <a:bodyPr/>
        <a:lstStyle/>
        <a:p>
          <a:endParaRPr lang="it-IT"/>
        </a:p>
      </dgm:t>
    </dgm:pt>
    <dgm:pt modelId="{6A92A54C-0BC0-8447-B5DD-4F4D488205AB}" type="pres">
      <dgm:prSet presAssocID="{798C936E-23F2-4BA3-BA7B-6B9ACA2DC213}" presName="linear" presStyleCnt="0">
        <dgm:presLayoutVars>
          <dgm:animLvl val="lvl"/>
          <dgm:resizeHandles val="exact"/>
        </dgm:presLayoutVars>
      </dgm:prSet>
      <dgm:spPr/>
    </dgm:pt>
    <dgm:pt modelId="{10E51248-F2F3-A947-B41C-C62211225BC6}" type="pres">
      <dgm:prSet presAssocID="{00A4CE38-1146-4AAC-A821-24A0DD450344}" presName="parentText" presStyleLbl="node1" presStyleIdx="0" presStyleCnt="7">
        <dgm:presLayoutVars>
          <dgm:chMax val="0"/>
          <dgm:bulletEnabled val="1"/>
        </dgm:presLayoutVars>
      </dgm:prSet>
      <dgm:spPr/>
    </dgm:pt>
    <dgm:pt modelId="{A62DFE1C-B20E-F340-9BB3-9F330AA741B5}" type="pres">
      <dgm:prSet presAssocID="{00A4CE38-1146-4AAC-A821-24A0DD450344}" presName="childText" presStyleLbl="revTx" presStyleIdx="0" presStyleCnt="7">
        <dgm:presLayoutVars>
          <dgm:bulletEnabled val="1"/>
        </dgm:presLayoutVars>
      </dgm:prSet>
      <dgm:spPr/>
    </dgm:pt>
    <dgm:pt modelId="{CB92F727-9819-7A40-868E-977D51FBB474}" type="pres">
      <dgm:prSet presAssocID="{46895639-042A-4142-9273-465272F8DBB3}" presName="parentText" presStyleLbl="node1" presStyleIdx="1" presStyleCnt="7">
        <dgm:presLayoutVars>
          <dgm:chMax val="0"/>
          <dgm:bulletEnabled val="1"/>
        </dgm:presLayoutVars>
      </dgm:prSet>
      <dgm:spPr/>
    </dgm:pt>
    <dgm:pt modelId="{D16326F7-00F2-A24C-8D3A-D512A0E57343}" type="pres">
      <dgm:prSet presAssocID="{46895639-042A-4142-9273-465272F8DBB3}" presName="childText" presStyleLbl="revTx" presStyleIdx="1" presStyleCnt="7">
        <dgm:presLayoutVars>
          <dgm:bulletEnabled val="1"/>
        </dgm:presLayoutVars>
      </dgm:prSet>
      <dgm:spPr/>
    </dgm:pt>
    <dgm:pt modelId="{D3A50B4C-5754-2442-BBA1-5AF0CB2E3B02}" type="pres">
      <dgm:prSet presAssocID="{C87AA18F-A184-4411-959D-7054726896FD}" presName="parentText" presStyleLbl="node1" presStyleIdx="2" presStyleCnt="7">
        <dgm:presLayoutVars>
          <dgm:chMax val="0"/>
          <dgm:bulletEnabled val="1"/>
        </dgm:presLayoutVars>
      </dgm:prSet>
      <dgm:spPr/>
    </dgm:pt>
    <dgm:pt modelId="{4A92C9DD-916E-2F4A-9992-A32596C3ED24}" type="pres">
      <dgm:prSet presAssocID="{C87AA18F-A184-4411-959D-7054726896FD}" presName="childText" presStyleLbl="revTx" presStyleIdx="2" presStyleCnt="7">
        <dgm:presLayoutVars>
          <dgm:bulletEnabled val="1"/>
        </dgm:presLayoutVars>
      </dgm:prSet>
      <dgm:spPr/>
    </dgm:pt>
    <dgm:pt modelId="{C3D541AE-5886-6441-9669-C42453E3185B}" type="pres">
      <dgm:prSet presAssocID="{AA3F0839-081F-4CEE-8769-EA2C99C45913}" presName="parentText" presStyleLbl="node1" presStyleIdx="3" presStyleCnt="7">
        <dgm:presLayoutVars>
          <dgm:chMax val="0"/>
          <dgm:bulletEnabled val="1"/>
        </dgm:presLayoutVars>
      </dgm:prSet>
      <dgm:spPr/>
    </dgm:pt>
    <dgm:pt modelId="{9EB5D5F8-5A18-EB49-B57C-313912B515DB}" type="pres">
      <dgm:prSet presAssocID="{AA3F0839-081F-4CEE-8769-EA2C99C45913}" presName="childText" presStyleLbl="revTx" presStyleIdx="3" presStyleCnt="7">
        <dgm:presLayoutVars>
          <dgm:bulletEnabled val="1"/>
        </dgm:presLayoutVars>
      </dgm:prSet>
      <dgm:spPr/>
    </dgm:pt>
    <dgm:pt modelId="{FAE53C33-298B-604D-9CCB-47E843ECB546}" type="pres">
      <dgm:prSet presAssocID="{4C728C80-A4DD-464F-B836-70A48AF58BD7}" presName="parentText" presStyleLbl="node1" presStyleIdx="4" presStyleCnt="7">
        <dgm:presLayoutVars>
          <dgm:chMax val="0"/>
          <dgm:bulletEnabled val="1"/>
        </dgm:presLayoutVars>
      </dgm:prSet>
      <dgm:spPr/>
    </dgm:pt>
    <dgm:pt modelId="{46EB90B4-4B9E-F945-8195-CB09C6D4A91B}" type="pres">
      <dgm:prSet presAssocID="{4C728C80-A4DD-464F-B836-70A48AF58BD7}" presName="childText" presStyleLbl="revTx" presStyleIdx="4" presStyleCnt="7">
        <dgm:presLayoutVars>
          <dgm:bulletEnabled val="1"/>
        </dgm:presLayoutVars>
      </dgm:prSet>
      <dgm:spPr/>
    </dgm:pt>
    <dgm:pt modelId="{15660717-6C13-D14D-AEE2-7D2A24EB2D5C}" type="pres">
      <dgm:prSet presAssocID="{70D2EF0E-DC7E-4039-91C6-0AFB6907B206}" presName="parentText" presStyleLbl="node1" presStyleIdx="5" presStyleCnt="7">
        <dgm:presLayoutVars>
          <dgm:chMax val="0"/>
          <dgm:bulletEnabled val="1"/>
        </dgm:presLayoutVars>
      </dgm:prSet>
      <dgm:spPr/>
    </dgm:pt>
    <dgm:pt modelId="{60EF76D0-F70A-374B-B95B-BB131794ED8A}" type="pres">
      <dgm:prSet presAssocID="{70D2EF0E-DC7E-4039-91C6-0AFB6907B206}" presName="childText" presStyleLbl="revTx" presStyleIdx="5" presStyleCnt="7">
        <dgm:presLayoutVars>
          <dgm:bulletEnabled val="1"/>
        </dgm:presLayoutVars>
      </dgm:prSet>
      <dgm:spPr/>
    </dgm:pt>
    <dgm:pt modelId="{2CA1EC18-3006-8248-88A0-95571D8065C4}" type="pres">
      <dgm:prSet presAssocID="{37A5BF84-FB71-4A1B-9957-65C43878C191}" presName="parentText" presStyleLbl="node1" presStyleIdx="6" presStyleCnt="7">
        <dgm:presLayoutVars>
          <dgm:chMax val="0"/>
          <dgm:bulletEnabled val="1"/>
        </dgm:presLayoutVars>
      </dgm:prSet>
      <dgm:spPr/>
    </dgm:pt>
    <dgm:pt modelId="{EBEFA68D-90E6-3349-8654-DB324D68AF46}" type="pres">
      <dgm:prSet presAssocID="{37A5BF84-FB71-4A1B-9957-65C43878C191}" presName="childText" presStyleLbl="revTx" presStyleIdx="6" presStyleCnt="7">
        <dgm:presLayoutVars>
          <dgm:bulletEnabled val="1"/>
        </dgm:presLayoutVars>
      </dgm:prSet>
      <dgm:spPr/>
    </dgm:pt>
  </dgm:ptLst>
  <dgm:cxnLst>
    <dgm:cxn modelId="{4535E40D-37EE-4CAF-96FD-624E5EA17522}" srcId="{798C936E-23F2-4BA3-BA7B-6B9ACA2DC213}" destId="{46895639-042A-4142-9273-465272F8DBB3}" srcOrd="1" destOrd="0" parTransId="{0D4B45A1-14F3-494C-ADD6-6796D3262512}" sibTransId="{970C482E-6687-4850-99A8-93872D6CEA9E}"/>
    <dgm:cxn modelId="{39289F20-FC87-46DF-AF08-3FB9574B6E18}" srcId="{798C936E-23F2-4BA3-BA7B-6B9ACA2DC213}" destId="{37A5BF84-FB71-4A1B-9957-65C43878C191}" srcOrd="6" destOrd="0" parTransId="{9EA98824-7308-43B6-9E62-0113DFB531A7}" sibTransId="{AF176D0D-90F1-4DCB-B171-FEBA32E35B65}"/>
    <dgm:cxn modelId="{6FC8762D-9976-45B7-A7C5-FF22BC3594C6}" srcId="{C87AA18F-A184-4411-959D-7054726896FD}" destId="{498848FF-F52F-470A-8769-53952E3D4A06}" srcOrd="0" destOrd="0" parTransId="{483CCC74-8C61-4194-929B-56B6FB01062B}" sibTransId="{C836278B-FF83-4D67-A09A-1093664D4727}"/>
    <dgm:cxn modelId="{EF324338-CEE8-4422-82D9-3A93BFBD2DD7}" type="presOf" srcId="{47FE98DA-7A24-2846-9F4B-0EEFE0E29A0D}" destId="{A62DFE1C-B20E-F340-9BB3-9F330AA741B5}" srcOrd="0" destOrd="0" presId="urn:microsoft.com/office/officeart/2005/8/layout/vList2"/>
    <dgm:cxn modelId="{3AF59F3A-15EA-45F0-89CD-0A644875851C}" type="presOf" srcId="{70D2EF0E-DC7E-4039-91C6-0AFB6907B206}" destId="{15660717-6C13-D14D-AEE2-7D2A24EB2D5C}" srcOrd="0" destOrd="0" presId="urn:microsoft.com/office/officeart/2005/8/layout/vList2"/>
    <dgm:cxn modelId="{2FCC013D-42BD-448E-B05D-8785FE7DF1DD}" srcId="{798C936E-23F2-4BA3-BA7B-6B9ACA2DC213}" destId="{70D2EF0E-DC7E-4039-91C6-0AFB6907B206}" srcOrd="5" destOrd="0" parTransId="{98BBE90D-13E1-421D-B607-4D1E44ACC0D6}" sibTransId="{CF3299B4-E7F2-47D9-8B09-504D1AAA2835}"/>
    <dgm:cxn modelId="{3E2C8B3E-75E7-4E00-A781-0F7D302E7E75}" srcId="{4C728C80-A4DD-464F-B836-70A48AF58BD7}" destId="{D3C8D060-37A6-44FF-91CD-01E132D56B2E}" srcOrd="0" destOrd="0" parTransId="{09139709-92E4-44B7-BD5E-4A762B7B9756}" sibTransId="{E83E6109-72E7-438C-A6F4-A1073A3BE755}"/>
    <dgm:cxn modelId="{F8788B4D-5B46-4DD9-BCBB-CCBCF4ACC040}" type="presOf" srcId="{D3C8D060-37A6-44FF-91CD-01E132D56B2E}" destId="{46EB90B4-4B9E-F945-8195-CB09C6D4A91B}" srcOrd="0" destOrd="0" presId="urn:microsoft.com/office/officeart/2005/8/layout/vList2"/>
    <dgm:cxn modelId="{E8AC9258-44DE-455D-8D1A-9A39C748A224}" srcId="{798C936E-23F2-4BA3-BA7B-6B9ACA2DC213}" destId="{00A4CE38-1146-4AAC-A821-24A0DD450344}" srcOrd="0" destOrd="0" parTransId="{D89291D7-6558-4CF3-9D95-F5C2BB2BEDD6}" sibTransId="{E25D13CC-E893-41A4-95D5-0ECE5A05FBA1}"/>
    <dgm:cxn modelId="{FF68145D-47B9-4DD0-A69F-E5F686740DED}" srcId="{798C936E-23F2-4BA3-BA7B-6B9ACA2DC213}" destId="{C87AA18F-A184-4411-959D-7054726896FD}" srcOrd="2" destOrd="0" parTransId="{BCEF3588-39B7-445A-91BE-FED6DCC9FBD9}" sibTransId="{FB10BEE6-C6B1-4158-8CA2-B6BFE5B3C4B2}"/>
    <dgm:cxn modelId="{F9D7676A-33DD-41AE-9874-65A86357A7B0}" srcId="{AA3F0839-081F-4CEE-8769-EA2C99C45913}" destId="{BAF7ACFE-6A8C-4DB1-8A9B-717514E7D8D4}" srcOrd="0" destOrd="0" parTransId="{9A5F51A2-9B8E-4830-BCE0-D2AE509710AC}" sibTransId="{B812BB96-5864-4BD5-8C15-77FF71B3E984}"/>
    <dgm:cxn modelId="{BF4EFA79-6A30-4ED9-A6C6-DCD6022E04DD}" type="presOf" srcId="{00A4CE38-1146-4AAC-A821-24A0DD450344}" destId="{10E51248-F2F3-A947-B41C-C62211225BC6}" srcOrd="0" destOrd="0" presId="urn:microsoft.com/office/officeart/2005/8/layout/vList2"/>
    <dgm:cxn modelId="{5E1E7682-5F10-4C6A-AE3E-0FEB8B1FFE29}" srcId="{46895639-042A-4142-9273-465272F8DBB3}" destId="{B9BBC012-A45F-452F-BC44-0FC59BFABCED}" srcOrd="0" destOrd="0" parTransId="{81F40682-5DD8-4C6D-846A-5D639F1E8001}" sibTransId="{0AB00751-6FB9-4518-9B61-9BE710C6CE1A}"/>
    <dgm:cxn modelId="{FCDFB194-FCBA-49A4-A8F8-AC6AF7C33AAF}" type="presOf" srcId="{C87AA18F-A184-4411-959D-7054726896FD}" destId="{D3A50B4C-5754-2442-BBA1-5AF0CB2E3B02}" srcOrd="0" destOrd="0" presId="urn:microsoft.com/office/officeart/2005/8/layout/vList2"/>
    <dgm:cxn modelId="{31B89C97-C0D7-49DD-ABFE-300C6AC1230C}" type="presOf" srcId="{37A5BF84-FB71-4A1B-9957-65C43878C191}" destId="{2CA1EC18-3006-8248-88A0-95571D8065C4}" srcOrd="0" destOrd="0" presId="urn:microsoft.com/office/officeart/2005/8/layout/vList2"/>
    <dgm:cxn modelId="{76E24599-831D-4269-86C0-836BC395917A}" type="presOf" srcId="{46895639-042A-4142-9273-465272F8DBB3}" destId="{CB92F727-9819-7A40-868E-977D51FBB474}" srcOrd="0" destOrd="0" presId="urn:microsoft.com/office/officeart/2005/8/layout/vList2"/>
    <dgm:cxn modelId="{B9BEE6AC-00F2-4FC3-9D9C-E3BC3779C204}" type="presOf" srcId="{AA3F0839-081F-4CEE-8769-EA2C99C45913}" destId="{C3D541AE-5886-6441-9669-C42453E3185B}" srcOrd="0" destOrd="0" presId="urn:microsoft.com/office/officeart/2005/8/layout/vList2"/>
    <dgm:cxn modelId="{0923D0B4-92F3-41EF-A196-C2414D791C9C}" type="presOf" srcId="{498848FF-F52F-470A-8769-53952E3D4A06}" destId="{4A92C9DD-916E-2F4A-9992-A32596C3ED24}" srcOrd="0" destOrd="0" presId="urn:microsoft.com/office/officeart/2005/8/layout/vList2"/>
    <dgm:cxn modelId="{270DE4BE-9EF4-4473-AA6B-E29C8B27B8AE}" srcId="{70D2EF0E-DC7E-4039-91C6-0AFB6907B206}" destId="{A94E6091-5FBA-47B1-9EB0-58395F472EE7}" srcOrd="0" destOrd="0" parTransId="{03D90FFD-75A9-4391-A179-34735627DB9E}" sibTransId="{0CC9EA9B-AB53-4E0D-8DBA-9550E8C52A77}"/>
    <dgm:cxn modelId="{702987CA-0101-C041-97F1-CBA82BB9EACA}" srcId="{00A4CE38-1146-4AAC-A821-24A0DD450344}" destId="{47FE98DA-7A24-2846-9F4B-0EEFE0E29A0D}" srcOrd="0" destOrd="0" parTransId="{6F8842A2-CBAD-624D-BE16-8F426636376C}" sibTransId="{4500BEFA-5FF3-3043-A60F-0A3ADDD792C9}"/>
    <dgm:cxn modelId="{741E93CA-A3D1-4C04-BF44-368A769B498B}" type="presOf" srcId="{4C728C80-A4DD-464F-B836-70A48AF58BD7}" destId="{FAE53C33-298B-604D-9CCB-47E843ECB546}" srcOrd="0" destOrd="0" presId="urn:microsoft.com/office/officeart/2005/8/layout/vList2"/>
    <dgm:cxn modelId="{AC95F6DB-A8CE-4912-8B29-44535613CFBB}" type="presOf" srcId="{A94E6091-5FBA-47B1-9EB0-58395F472EE7}" destId="{60EF76D0-F70A-374B-B95B-BB131794ED8A}" srcOrd="0" destOrd="0" presId="urn:microsoft.com/office/officeart/2005/8/layout/vList2"/>
    <dgm:cxn modelId="{1BD782E1-2A84-4E88-BEFC-BA7CE9FD8822}" srcId="{798C936E-23F2-4BA3-BA7B-6B9ACA2DC213}" destId="{AA3F0839-081F-4CEE-8769-EA2C99C45913}" srcOrd="3" destOrd="0" parTransId="{F0A083E8-21A6-4435-A52D-2E9ACD66B05C}" sibTransId="{FFCF3457-8F48-40A0-8F0D-861840EC6A67}"/>
    <dgm:cxn modelId="{B0B424E2-FF60-4E0F-A918-2E8B68EE0B48}" srcId="{798C936E-23F2-4BA3-BA7B-6B9ACA2DC213}" destId="{4C728C80-A4DD-464F-B836-70A48AF58BD7}" srcOrd="4" destOrd="0" parTransId="{BDEB3B4B-334E-41F8-B8E9-6C26AD283075}" sibTransId="{1A789C81-A4F3-4BD3-949B-4C598A83A76E}"/>
    <dgm:cxn modelId="{7546A4E4-103E-4B44-AA03-EE18DEA7AD6E}" type="presOf" srcId="{B9BBC012-A45F-452F-BC44-0FC59BFABCED}" destId="{D16326F7-00F2-A24C-8D3A-D512A0E57343}" srcOrd="0" destOrd="0" presId="urn:microsoft.com/office/officeart/2005/8/layout/vList2"/>
    <dgm:cxn modelId="{9C65A2EB-07F0-BD49-8B00-AE164CA1DA61}" type="presOf" srcId="{798C936E-23F2-4BA3-BA7B-6B9ACA2DC213}" destId="{6A92A54C-0BC0-8447-B5DD-4F4D488205AB}" srcOrd="0" destOrd="0" presId="urn:microsoft.com/office/officeart/2005/8/layout/vList2"/>
    <dgm:cxn modelId="{0CFC9FED-9C33-4DBA-BE79-6769452BCA9B}" type="presOf" srcId="{BAF7ACFE-6A8C-4DB1-8A9B-717514E7D8D4}" destId="{9EB5D5F8-5A18-EB49-B57C-313912B515DB}" srcOrd="0" destOrd="0" presId="urn:microsoft.com/office/officeart/2005/8/layout/vList2"/>
    <dgm:cxn modelId="{19242FF0-1280-4EE7-870B-EB4583DB0459}" type="presOf" srcId="{19D9B90E-15D5-4B9B-BC24-CD1F529A3AD8}" destId="{EBEFA68D-90E6-3349-8654-DB324D68AF46}" srcOrd="0" destOrd="0" presId="urn:microsoft.com/office/officeart/2005/8/layout/vList2"/>
    <dgm:cxn modelId="{8A477CFF-6F18-4745-9232-716140B519F2}" srcId="{37A5BF84-FB71-4A1B-9957-65C43878C191}" destId="{19D9B90E-15D5-4B9B-BC24-CD1F529A3AD8}" srcOrd="0" destOrd="0" parTransId="{C9770AFE-656E-49E8-946D-F16BE3B5E706}" sibTransId="{FB25B00D-C215-443F-8A7A-D0AA4B08ED38}"/>
    <dgm:cxn modelId="{ACD7C92E-BD3E-4A48-AEE9-1DD530B33B3E}" type="presParOf" srcId="{6A92A54C-0BC0-8447-B5DD-4F4D488205AB}" destId="{10E51248-F2F3-A947-B41C-C62211225BC6}" srcOrd="0" destOrd="0" presId="urn:microsoft.com/office/officeart/2005/8/layout/vList2"/>
    <dgm:cxn modelId="{22A9D6DF-3E6E-4910-BCB2-3773AF5EE81D}" type="presParOf" srcId="{6A92A54C-0BC0-8447-B5DD-4F4D488205AB}" destId="{A62DFE1C-B20E-F340-9BB3-9F330AA741B5}" srcOrd="1" destOrd="0" presId="urn:microsoft.com/office/officeart/2005/8/layout/vList2"/>
    <dgm:cxn modelId="{13778176-C472-4408-BC30-DDE08436C342}" type="presParOf" srcId="{6A92A54C-0BC0-8447-B5DD-4F4D488205AB}" destId="{CB92F727-9819-7A40-868E-977D51FBB474}" srcOrd="2" destOrd="0" presId="urn:microsoft.com/office/officeart/2005/8/layout/vList2"/>
    <dgm:cxn modelId="{75616188-62D6-4BA1-9CD9-9A451C67866F}" type="presParOf" srcId="{6A92A54C-0BC0-8447-B5DD-4F4D488205AB}" destId="{D16326F7-00F2-A24C-8D3A-D512A0E57343}" srcOrd="3" destOrd="0" presId="urn:microsoft.com/office/officeart/2005/8/layout/vList2"/>
    <dgm:cxn modelId="{14D2A9B6-9E4D-42A6-9CA7-468797BC027E}" type="presParOf" srcId="{6A92A54C-0BC0-8447-B5DD-4F4D488205AB}" destId="{D3A50B4C-5754-2442-BBA1-5AF0CB2E3B02}" srcOrd="4" destOrd="0" presId="urn:microsoft.com/office/officeart/2005/8/layout/vList2"/>
    <dgm:cxn modelId="{CC361417-14D6-42DA-B74D-E21B2B03DC0C}" type="presParOf" srcId="{6A92A54C-0BC0-8447-B5DD-4F4D488205AB}" destId="{4A92C9DD-916E-2F4A-9992-A32596C3ED24}" srcOrd="5" destOrd="0" presId="urn:microsoft.com/office/officeart/2005/8/layout/vList2"/>
    <dgm:cxn modelId="{5E30E650-7A9C-4CFB-9959-8D0959404644}" type="presParOf" srcId="{6A92A54C-0BC0-8447-B5DD-4F4D488205AB}" destId="{C3D541AE-5886-6441-9669-C42453E3185B}" srcOrd="6" destOrd="0" presId="urn:microsoft.com/office/officeart/2005/8/layout/vList2"/>
    <dgm:cxn modelId="{3ED7DCAB-8E40-4F21-A8A6-044FAAB2AA24}" type="presParOf" srcId="{6A92A54C-0BC0-8447-B5DD-4F4D488205AB}" destId="{9EB5D5F8-5A18-EB49-B57C-313912B515DB}" srcOrd="7" destOrd="0" presId="urn:microsoft.com/office/officeart/2005/8/layout/vList2"/>
    <dgm:cxn modelId="{CCF2BE53-491F-4D3E-9224-4075181998FB}" type="presParOf" srcId="{6A92A54C-0BC0-8447-B5DD-4F4D488205AB}" destId="{FAE53C33-298B-604D-9CCB-47E843ECB546}" srcOrd="8" destOrd="0" presId="urn:microsoft.com/office/officeart/2005/8/layout/vList2"/>
    <dgm:cxn modelId="{ADF108F4-A5D3-42C5-8304-E5EF879B1B67}" type="presParOf" srcId="{6A92A54C-0BC0-8447-B5DD-4F4D488205AB}" destId="{46EB90B4-4B9E-F945-8195-CB09C6D4A91B}" srcOrd="9" destOrd="0" presId="urn:microsoft.com/office/officeart/2005/8/layout/vList2"/>
    <dgm:cxn modelId="{2BC23D9D-77AB-4F29-AC29-14576FEE521B}" type="presParOf" srcId="{6A92A54C-0BC0-8447-B5DD-4F4D488205AB}" destId="{15660717-6C13-D14D-AEE2-7D2A24EB2D5C}" srcOrd="10" destOrd="0" presId="urn:microsoft.com/office/officeart/2005/8/layout/vList2"/>
    <dgm:cxn modelId="{7700C414-7FEF-4E37-AB84-7973DAA38B2B}" type="presParOf" srcId="{6A92A54C-0BC0-8447-B5DD-4F4D488205AB}" destId="{60EF76D0-F70A-374B-B95B-BB131794ED8A}" srcOrd="11" destOrd="0" presId="urn:microsoft.com/office/officeart/2005/8/layout/vList2"/>
    <dgm:cxn modelId="{BCEC5D35-59EC-45B4-AE53-43D9EC5BF1AB}" type="presParOf" srcId="{6A92A54C-0BC0-8447-B5DD-4F4D488205AB}" destId="{2CA1EC18-3006-8248-88A0-95571D8065C4}" srcOrd="12" destOrd="0" presId="urn:microsoft.com/office/officeart/2005/8/layout/vList2"/>
    <dgm:cxn modelId="{530EB159-A15D-470D-868F-123F86F58C6A}" type="presParOf" srcId="{6A92A54C-0BC0-8447-B5DD-4F4D488205AB}" destId="{EBEFA68D-90E6-3349-8654-DB324D68AF46}"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7A95-A115-41A9-92A7-B6CE212C2050}">
      <dsp:nvSpPr>
        <dsp:cNvPr id="0" name=""/>
        <dsp:cNvSpPr/>
      </dsp:nvSpPr>
      <dsp:spPr>
        <a:xfrm>
          <a:off x="307171"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F5676-2AF2-42DF-AFF0-967F9317BC15}">
      <dsp:nvSpPr>
        <dsp:cNvPr id="0" name=""/>
        <dsp:cNvSpPr/>
      </dsp:nvSpPr>
      <dsp:spPr>
        <a:xfrm>
          <a:off x="508722" y="692535"/>
          <a:ext cx="542636" cy="54263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84192-276C-4CA0-8A00-B83B63F2DBCA}">
      <dsp:nvSpPr>
        <dsp:cNvPr id="0" name=""/>
        <dsp:cNvSpPr/>
      </dsp:nvSpPr>
      <dsp:spPr>
        <a:xfrm>
          <a:off x="4845" y="1731297"/>
          <a:ext cx="1550390"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it-CH" sz="1200" kern="1200">
              <a:latin typeface="+mj-lt"/>
            </a:rPr>
            <a:t>Résumé I Zusammenfassung (Slide 3) </a:t>
          </a:r>
        </a:p>
      </dsp:txBody>
      <dsp:txXfrm>
        <a:off x="4845" y="1731297"/>
        <a:ext cx="1550390" cy="736435"/>
      </dsp:txXfrm>
    </dsp:sp>
    <dsp:sp modelId="{9409663C-5D0D-4F8A-85D9-A9CF497A9E89}">
      <dsp:nvSpPr>
        <dsp:cNvPr id="0" name=""/>
        <dsp:cNvSpPr/>
      </dsp:nvSpPr>
      <dsp:spPr>
        <a:xfrm>
          <a:off x="2128880"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D34CF-10C7-4CC8-A8C9-70B2765B9AA3}">
      <dsp:nvSpPr>
        <dsp:cNvPr id="0" name=""/>
        <dsp:cNvSpPr/>
      </dsp:nvSpPr>
      <dsp:spPr>
        <a:xfrm>
          <a:off x="2310112" y="690443"/>
          <a:ext cx="583274" cy="546820"/>
        </a:xfrm>
        <a:prstGeom prst="rect">
          <a:avLst/>
        </a:prstGeom>
        <a:blipFill>
          <a:blip xmlns:r="http://schemas.openxmlformats.org/officeDocument/2006/relationships" r:embed="rId3" cstate="email">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A6518-67C8-4BE7-BE86-D0CBED51A2EA}">
      <dsp:nvSpPr>
        <dsp:cNvPr id="0" name=""/>
        <dsp:cNvSpPr/>
      </dsp:nvSpPr>
      <dsp:spPr>
        <a:xfrm>
          <a:off x="1790306" y="1460620"/>
          <a:ext cx="1550390"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endParaRPr lang="it-CH" sz="1100" kern="1200"/>
        </a:p>
        <a:p>
          <a:pPr marL="0" lvl="0" indent="0" algn="ctr" defTabSz="488950">
            <a:lnSpc>
              <a:spcPct val="100000"/>
            </a:lnSpc>
            <a:spcBef>
              <a:spcPct val="0"/>
            </a:spcBef>
            <a:spcAft>
              <a:spcPct val="35000"/>
            </a:spcAft>
            <a:buNone/>
            <a:defRPr cap="all"/>
          </a:pPr>
          <a:r>
            <a:rPr lang="it-CH" sz="1200" kern="1200">
              <a:latin typeface="+mj-lt"/>
            </a:rPr>
            <a:t>POWERPOINT Vivamos Mejor</a:t>
          </a:r>
        </a:p>
        <a:p>
          <a:pPr marL="0" lvl="0" indent="0" algn="ctr" defTabSz="488950">
            <a:lnSpc>
              <a:spcPct val="100000"/>
            </a:lnSpc>
            <a:spcBef>
              <a:spcPct val="0"/>
            </a:spcBef>
            <a:spcAft>
              <a:spcPct val="35000"/>
            </a:spcAft>
            <a:buNone/>
            <a:defRPr cap="all"/>
          </a:pPr>
          <a:r>
            <a:rPr lang="it-CH" sz="1200" kern="1200">
              <a:latin typeface="+mj-lt"/>
            </a:rPr>
            <a:t>(Slide 4)</a:t>
          </a:r>
          <a:endParaRPr lang="it-CH" sz="1200" kern="1200" noProof="0">
            <a:latin typeface="+mj-lt"/>
          </a:endParaRPr>
        </a:p>
      </dsp:txBody>
      <dsp:txXfrm>
        <a:off x="1790306" y="1460620"/>
        <a:ext cx="1550390" cy="736435"/>
      </dsp:txXfrm>
    </dsp:sp>
    <dsp:sp modelId="{E11E21E5-DF6C-4AB0-8787-1E5BDBAB5579}">
      <dsp:nvSpPr>
        <dsp:cNvPr id="0" name=""/>
        <dsp:cNvSpPr/>
      </dsp:nvSpPr>
      <dsp:spPr>
        <a:xfrm>
          <a:off x="3950589"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EBAD1-B435-4655-AF19-F8EC2A66BB96}">
      <dsp:nvSpPr>
        <dsp:cNvPr id="0" name=""/>
        <dsp:cNvSpPr/>
      </dsp:nvSpPr>
      <dsp:spPr>
        <a:xfrm>
          <a:off x="4152140" y="692535"/>
          <a:ext cx="542636" cy="542636"/>
        </a:xfrm>
        <a:prstGeom prst="rect">
          <a:avLst/>
        </a:prstGeom>
        <a:blipFill>
          <a:blip xmlns:r="http://schemas.openxmlformats.org/officeDocument/2006/relationships" r:embed="rId4" cstate="email">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7624D-6B6F-476C-A12D-96E92D703D8B}">
      <dsp:nvSpPr>
        <dsp:cNvPr id="0" name=""/>
        <dsp:cNvSpPr/>
      </dsp:nvSpPr>
      <dsp:spPr>
        <a:xfrm>
          <a:off x="3672635" y="1727954"/>
          <a:ext cx="1550390"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CH" sz="1100" kern="1200" noProof="0">
              <a:latin typeface="+mj-lt"/>
            </a:rPr>
            <a:t> </a:t>
          </a:r>
          <a:r>
            <a:rPr lang="it-CH" sz="1200" kern="1200" noProof="0">
              <a:latin typeface="+mj-lt"/>
            </a:rPr>
            <a:t>POWERPOINT Save the Children</a:t>
          </a:r>
        </a:p>
        <a:p>
          <a:pPr marL="0" lvl="0" indent="0" algn="ctr" defTabSz="488950">
            <a:lnSpc>
              <a:spcPct val="100000"/>
            </a:lnSpc>
            <a:spcBef>
              <a:spcPct val="0"/>
            </a:spcBef>
            <a:spcAft>
              <a:spcPct val="35000"/>
            </a:spcAft>
            <a:buNone/>
            <a:defRPr cap="all"/>
          </a:pPr>
          <a:r>
            <a:rPr lang="it-CH" sz="1200" kern="1200" noProof="0">
              <a:latin typeface="+mj-lt"/>
            </a:rPr>
            <a:t>(Slide 15)</a:t>
          </a:r>
          <a:endParaRPr lang="en-GB" sz="1200" kern="1200">
            <a:latin typeface="+mj-lt"/>
          </a:endParaRPr>
        </a:p>
      </dsp:txBody>
      <dsp:txXfrm>
        <a:off x="3672635" y="1727954"/>
        <a:ext cx="1550390" cy="736435"/>
      </dsp:txXfrm>
    </dsp:sp>
    <dsp:sp modelId="{39B8EFA1-DECE-EE47-8943-B688C6FC1E68}">
      <dsp:nvSpPr>
        <dsp:cNvPr id="0" name=""/>
        <dsp:cNvSpPr/>
      </dsp:nvSpPr>
      <dsp:spPr>
        <a:xfrm>
          <a:off x="6034229"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5F432-C947-D44E-917C-B1F1EC01992E}">
      <dsp:nvSpPr>
        <dsp:cNvPr id="0" name=""/>
        <dsp:cNvSpPr/>
      </dsp:nvSpPr>
      <dsp:spPr>
        <a:xfrm>
          <a:off x="6235780" y="692535"/>
          <a:ext cx="542636" cy="54263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BD029-C84D-E848-84B8-1CE8D3EE3D27}">
      <dsp:nvSpPr>
        <dsp:cNvPr id="0" name=""/>
        <dsp:cNvSpPr/>
      </dsp:nvSpPr>
      <dsp:spPr>
        <a:xfrm>
          <a:off x="5482763" y="1731297"/>
          <a:ext cx="2074252"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noProof="0">
              <a:latin typeface="+mj-lt"/>
            </a:rPr>
            <a:t>Questions de conclusion I </a:t>
          </a:r>
          <a:r>
            <a:rPr lang="en-GB" sz="1200" kern="1200" noProof="0" err="1">
              <a:latin typeface="+mj-lt"/>
            </a:rPr>
            <a:t>Abschliessende</a:t>
          </a:r>
          <a:r>
            <a:rPr lang="en-GB" sz="1200" kern="1200" noProof="0">
              <a:latin typeface="+mj-lt"/>
            </a:rPr>
            <a:t> </a:t>
          </a:r>
          <a:r>
            <a:rPr lang="en-GB" sz="1200" kern="1200" noProof="0" err="1">
              <a:latin typeface="+mj-lt"/>
            </a:rPr>
            <a:t>Fragen</a:t>
          </a:r>
          <a:endParaRPr lang="en-GB" sz="1200" kern="1200" noProof="0">
            <a:latin typeface="+mj-lt"/>
          </a:endParaRPr>
        </a:p>
        <a:p>
          <a:pPr marL="0" lvl="0" indent="0" algn="ctr" defTabSz="533400">
            <a:lnSpc>
              <a:spcPct val="100000"/>
            </a:lnSpc>
            <a:spcBef>
              <a:spcPct val="0"/>
            </a:spcBef>
            <a:spcAft>
              <a:spcPct val="35000"/>
            </a:spcAft>
            <a:buNone/>
            <a:defRPr cap="all"/>
          </a:pPr>
          <a:r>
            <a:rPr lang="en-GB" sz="1200" kern="1200" noProof="0">
              <a:latin typeface="+mj-lt"/>
            </a:rPr>
            <a:t>(Slide 21)</a:t>
          </a:r>
        </a:p>
      </dsp:txBody>
      <dsp:txXfrm>
        <a:off x="5482763" y="1731297"/>
        <a:ext cx="2074252" cy="736435"/>
      </dsp:txXfrm>
    </dsp:sp>
    <dsp:sp modelId="{77A638FD-AEBD-49C0-A688-D396245DF651}">
      <dsp:nvSpPr>
        <dsp:cNvPr id="0" name=""/>
        <dsp:cNvSpPr/>
      </dsp:nvSpPr>
      <dsp:spPr>
        <a:xfrm>
          <a:off x="8117868"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8331D-1281-4061-8355-3CB49950B4D7}">
      <dsp:nvSpPr>
        <dsp:cNvPr id="0" name=""/>
        <dsp:cNvSpPr/>
      </dsp:nvSpPr>
      <dsp:spPr>
        <a:xfrm>
          <a:off x="8319419" y="692535"/>
          <a:ext cx="542636" cy="54263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6DAC7-1B24-4B11-8C84-CBB99EA8162B}">
      <dsp:nvSpPr>
        <dsp:cNvPr id="0" name=""/>
        <dsp:cNvSpPr/>
      </dsp:nvSpPr>
      <dsp:spPr>
        <a:xfrm>
          <a:off x="7815542" y="1721804"/>
          <a:ext cx="1550390"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CH" sz="1100" kern="1200"/>
            <a:t> </a:t>
          </a:r>
          <a:r>
            <a:rPr lang="it-CH" sz="1200" kern="1200">
              <a:latin typeface="+mj-lt"/>
            </a:rPr>
            <a:t>Photos I Fotos</a:t>
          </a:r>
        </a:p>
        <a:p>
          <a:pPr marL="0" lvl="0" indent="0" algn="ctr" defTabSz="488950">
            <a:lnSpc>
              <a:spcPct val="100000"/>
            </a:lnSpc>
            <a:spcBef>
              <a:spcPct val="0"/>
            </a:spcBef>
            <a:spcAft>
              <a:spcPct val="35000"/>
            </a:spcAft>
            <a:buNone/>
            <a:defRPr cap="all"/>
          </a:pPr>
          <a:r>
            <a:rPr lang="it-CH" sz="1200" kern="1200">
              <a:latin typeface="+mj-lt"/>
            </a:rPr>
            <a:t>(Slide 23)</a:t>
          </a:r>
        </a:p>
      </dsp:txBody>
      <dsp:txXfrm>
        <a:off x="7815542" y="1721804"/>
        <a:ext cx="1550390" cy="736435"/>
      </dsp:txXfrm>
    </dsp:sp>
    <dsp:sp modelId="{664BA415-8676-4E55-B313-F73C9647A01B}">
      <dsp:nvSpPr>
        <dsp:cNvPr id="0" name=""/>
        <dsp:cNvSpPr/>
      </dsp:nvSpPr>
      <dsp:spPr>
        <a:xfrm>
          <a:off x="10136539" y="490984"/>
          <a:ext cx="945738" cy="94573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61C63-7C78-4187-9905-99EE7CD664A6}">
      <dsp:nvSpPr>
        <dsp:cNvPr id="0" name=""/>
        <dsp:cNvSpPr/>
      </dsp:nvSpPr>
      <dsp:spPr>
        <a:xfrm>
          <a:off x="10338090" y="692535"/>
          <a:ext cx="542636" cy="542636"/>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23846-BB0D-4014-8EA4-5A6955A6FB66}">
      <dsp:nvSpPr>
        <dsp:cNvPr id="0" name=""/>
        <dsp:cNvSpPr/>
      </dsp:nvSpPr>
      <dsp:spPr>
        <a:xfrm>
          <a:off x="9593964" y="1705338"/>
          <a:ext cx="1944313" cy="73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it-CH" sz="1200" kern="1200">
              <a:latin typeface="+mj-lt"/>
            </a:rPr>
            <a:t>Visuelle Zusammenfassungen I Résumés visuels</a:t>
          </a:r>
        </a:p>
        <a:p>
          <a:pPr marL="0" lvl="0" indent="0" algn="ctr" defTabSz="533400">
            <a:lnSpc>
              <a:spcPct val="100000"/>
            </a:lnSpc>
            <a:spcBef>
              <a:spcPct val="0"/>
            </a:spcBef>
            <a:spcAft>
              <a:spcPct val="35000"/>
            </a:spcAft>
            <a:buNone/>
            <a:defRPr cap="all"/>
          </a:pPr>
          <a:r>
            <a:rPr lang="it-CH" sz="1200" kern="1200">
              <a:latin typeface="+mj-lt"/>
            </a:rPr>
            <a:t>(Slide 27)</a:t>
          </a:r>
        </a:p>
      </dsp:txBody>
      <dsp:txXfrm>
        <a:off x="9593964" y="1705338"/>
        <a:ext cx="1944313" cy="736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3117-8C6C-DA4E-8D04-AD14A985E567}">
      <dsp:nvSpPr>
        <dsp:cNvPr id="0" name=""/>
        <dsp:cNvSpPr/>
      </dsp:nvSpPr>
      <dsp:spPr>
        <a:xfrm>
          <a:off x="32" y="785148"/>
          <a:ext cx="3137143" cy="12189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r-CH" sz="1900" kern="1200"/>
            <a:t>L’importance d’aider les parents pour guider les enfants</a:t>
          </a:r>
          <a:endParaRPr lang="en-US" sz="1900" kern="1200"/>
        </a:p>
      </dsp:txBody>
      <dsp:txXfrm>
        <a:off x="32" y="785148"/>
        <a:ext cx="3137143" cy="1218921"/>
      </dsp:txXfrm>
    </dsp:sp>
    <dsp:sp modelId="{95E0FC20-1689-594B-97A4-C7BFB516342A}">
      <dsp:nvSpPr>
        <dsp:cNvPr id="0" name=""/>
        <dsp:cNvSpPr/>
      </dsp:nvSpPr>
      <dsp:spPr>
        <a:xfrm>
          <a:off x="32" y="2004070"/>
          <a:ext cx="3137143" cy="132995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CH" sz="1900" i="1" kern="1200"/>
            <a:t>Die Bedeutung der Unterstützung von Eltern bei der Führung von Kindern</a:t>
          </a:r>
          <a:endParaRPr lang="en-US" sz="1900" kern="1200"/>
        </a:p>
      </dsp:txBody>
      <dsp:txXfrm>
        <a:off x="32" y="2004070"/>
        <a:ext cx="3137143" cy="1329952"/>
      </dsp:txXfrm>
    </dsp:sp>
    <dsp:sp modelId="{1F3F316B-4FD3-B843-84E3-3619F032149F}">
      <dsp:nvSpPr>
        <dsp:cNvPr id="0" name=""/>
        <dsp:cNvSpPr/>
      </dsp:nvSpPr>
      <dsp:spPr>
        <a:xfrm>
          <a:off x="3576376" y="785148"/>
          <a:ext cx="3137143" cy="121892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de-CH" sz="1900" kern="1200"/>
            <a:t>Positiv überrascht vom holistischen und vielseitigen Ansatz des Projects von Vivamos Mejor, Inspirierend</a:t>
          </a:r>
          <a:endParaRPr lang="en-US" sz="1900" kern="1200"/>
        </a:p>
      </dsp:txBody>
      <dsp:txXfrm>
        <a:off x="3576376" y="785148"/>
        <a:ext cx="3137143" cy="1218921"/>
      </dsp:txXfrm>
    </dsp:sp>
    <dsp:sp modelId="{1F3A635C-0449-3E44-BD3B-D05DA04FBB60}">
      <dsp:nvSpPr>
        <dsp:cNvPr id="0" name=""/>
        <dsp:cNvSpPr/>
      </dsp:nvSpPr>
      <dsp:spPr>
        <a:xfrm>
          <a:off x="3576376" y="2004070"/>
          <a:ext cx="3137143" cy="132995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t-CH" sz="1900" i="1" kern="1200"/>
            <a:t>Positivement surpris par l'approche holistique et polyvalente du projet de Vivamos Mejor, Inspirant</a:t>
          </a:r>
          <a:endParaRPr lang="en-US" sz="1900" kern="1200"/>
        </a:p>
      </dsp:txBody>
      <dsp:txXfrm>
        <a:off x="3576376" y="2004070"/>
        <a:ext cx="3137143" cy="1329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1248-F2F3-A947-B41C-C62211225BC6}">
      <dsp:nvSpPr>
        <dsp:cNvPr id="0" name=""/>
        <dsp:cNvSpPr/>
      </dsp:nvSpPr>
      <dsp:spPr>
        <a:xfrm>
          <a:off x="0" y="107522"/>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CH" sz="1600" kern="1200"/>
            <a:t>Weiterhin Eltern in ihrer Rolle </a:t>
          </a:r>
          <a:r>
            <a:rPr lang="de-CH" sz="1600" kern="1200">
              <a:latin typeface="Calibri Light" panose="020F0302020204030204"/>
            </a:rPr>
            <a:t>stärken</a:t>
          </a:r>
          <a:r>
            <a:rPr lang="de-CH" sz="1600" kern="1200"/>
            <a:t> und unterstützen</a:t>
          </a:r>
          <a:endParaRPr lang="en-US" sz="1600" kern="1200"/>
        </a:p>
      </dsp:txBody>
      <dsp:txXfrm>
        <a:off x="18734" y="126256"/>
        <a:ext cx="11749524" cy="346292"/>
      </dsp:txXfrm>
    </dsp:sp>
    <dsp:sp modelId="{A62DFE1C-B20E-F340-9BB3-9F330AA741B5}">
      <dsp:nvSpPr>
        <dsp:cNvPr id="0" name=""/>
        <dsp:cNvSpPr/>
      </dsp:nvSpPr>
      <dsp:spPr>
        <a:xfrm>
          <a:off x="0" y="491282"/>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Continuer</a:t>
          </a:r>
          <a:r>
            <a:rPr lang="it-CH" sz="1200" i="1" kern="1200"/>
            <a:t> à </a:t>
          </a:r>
          <a:r>
            <a:rPr lang="it-CH" sz="1200" i="1" kern="1200" err="1"/>
            <a:t>renforcer</a:t>
          </a:r>
          <a:r>
            <a:rPr lang="it-CH" sz="1200" i="1" kern="1200"/>
            <a:t> et à </a:t>
          </a:r>
          <a:r>
            <a:rPr lang="it-CH" sz="1200" i="1" kern="1200" err="1"/>
            <a:t>soutenir</a:t>
          </a:r>
          <a:r>
            <a:rPr lang="it-CH" sz="1200" i="1" kern="1200"/>
            <a:t> </a:t>
          </a:r>
          <a:r>
            <a:rPr lang="it-CH" sz="1200" i="1" kern="1200" err="1"/>
            <a:t>les</a:t>
          </a:r>
          <a:r>
            <a:rPr lang="it-CH" sz="1200" i="1" kern="1200"/>
            <a:t> </a:t>
          </a:r>
          <a:r>
            <a:rPr lang="it-CH" sz="1200" i="1" kern="1200" err="1"/>
            <a:t>parents</a:t>
          </a:r>
          <a:r>
            <a:rPr lang="it-CH" sz="1200" i="1" kern="1200"/>
            <a:t> </a:t>
          </a:r>
          <a:r>
            <a:rPr lang="it-CH" sz="1200" i="1" kern="1200" err="1"/>
            <a:t>dans</a:t>
          </a:r>
          <a:r>
            <a:rPr lang="it-CH" sz="1200" i="1" kern="1200"/>
            <a:t> </a:t>
          </a:r>
          <a:r>
            <a:rPr lang="it-CH" sz="1200" i="1" kern="1200" err="1"/>
            <a:t>leur</a:t>
          </a:r>
          <a:r>
            <a:rPr lang="it-CH" sz="1200" i="1" kern="1200"/>
            <a:t> </a:t>
          </a:r>
          <a:r>
            <a:rPr lang="it-CH" sz="1200" i="1" kern="1200" err="1"/>
            <a:t>rôle</a:t>
          </a:r>
          <a:r>
            <a:rPr lang="it-CH" sz="1200" i="1" kern="1200"/>
            <a:t>.</a:t>
          </a:r>
          <a:endParaRPr lang="en-US" sz="1200" i="1" kern="1200"/>
        </a:p>
      </dsp:txBody>
      <dsp:txXfrm>
        <a:off x="0" y="491282"/>
        <a:ext cx="11786992" cy="264960"/>
      </dsp:txXfrm>
    </dsp:sp>
    <dsp:sp modelId="{CB92F727-9819-7A40-868E-977D51FBB474}">
      <dsp:nvSpPr>
        <dsp:cNvPr id="0" name=""/>
        <dsp:cNvSpPr/>
      </dsp:nvSpPr>
      <dsp:spPr>
        <a:xfrm>
          <a:off x="0" y="756242"/>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CH" sz="1600" kern="1200" err="1"/>
            <a:t>Importance</a:t>
          </a:r>
          <a:r>
            <a:rPr lang="de-CH" sz="1600" kern="1200"/>
            <a:t> de </a:t>
          </a:r>
          <a:r>
            <a:rPr lang="de-CH" sz="1600" kern="1200" err="1"/>
            <a:t>mobiliser</a:t>
          </a:r>
          <a:r>
            <a:rPr lang="de-CH" sz="1600" kern="1200"/>
            <a:t> </a:t>
          </a:r>
          <a:r>
            <a:rPr lang="de-CH" sz="1600" kern="1200" err="1"/>
            <a:t>les</a:t>
          </a:r>
          <a:r>
            <a:rPr lang="de-CH" sz="1600" kern="1200"/>
            <a:t> </a:t>
          </a:r>
          <a:r>
            <a:rPr lang="de-CH" sz="1600" kern="1200" err="1"/>
            <a:t>parents</a:t>
          </a:r>
          <a:endParaRPr lang="en-US" sz="1600" kern="1200" err="1"/>
        </a:p>
      </dsp:txBody>
      <dsp:txXfrm>
        <a:off x="18734" y="774976"/>
        <a:ext cx="11749524" cy="346292"/>
      </dsp:txXfrm>
    </dsp:sp>
    <dsp:sp modelId="{D16326F7-00F2-A24C-8D3A-D512A0E57343}">
      <dsp:nvSpPr>
        <dsp:cNvPr id="0" name=""/>
        <dsp:cNvSpPr/>
      </dsp:nvSpPr>
      <dsp:spPr>
        <a:xfrm>
          <a:off x="0" y="114000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Wichtigkeit</a:t>
          </a:r>
          <a:r>
            <a:rPr lang="it-CH" sz="1200" i="1" kern="1200"/>
            <a:t> </a:t>
          </a:r>
          <a:r>
            <a:rPr lang="it-CH" sz="1200" i="1" kern="1200" err="1"/>
            <a:t>der</a:t>
          </a:r>
          <a:r>
            <a:rPr lang="it-CH" sz="1200" i="1" kern="1200"/>
            <a:t> </a:t>
          </a:r>
          <a:r>
            <a:rPr lang="it-CH" sz="1200" i="1" kern="1200" err="1"/>
            <a:t>Mobilisierung</a:t>
          </a:r>
          <a:r>
            <a:rPr lang="it-CH" sz="1200" i="1" kern="1200"/>
            <a:t> </a:t>
          </a:r>
          <a:r>
            <a:rPr lang="it-CH" sz="1200" i="1" kern="1200" err="1"/>
            <a:t>der</a:t>
          </a:r>
          <a:r>
            <a:rPr lang="it-CH" sz="1200" i="1" kern="1200"/>
            <a:t> </a:t>
          </a:r>
          <a:r>
            <a:rPr lang="it-CH" sz="1200" i="1" kern="1200" err="1"/>
            <a:t>Eltern</a:t>
          </a:r>
          <a:endParaRPr lang="en-US" sz="1200" i="1" kern="1200" err="1"/>
        </a:p>
      </dsp:txBody>
      <dsp:txXfrm>
        <a:off x="0" y="1140003"/>
        <a:ext cx="11786992" cy="264960"/>
      </dsp:txXfrm>
    </dsp:sp>
    <dsp:sp modelId="{D3A50B4C-5754-2442-BBA1-5AF0CB2E3B02}">
      <dsp:nvSpPr>
        <dsp:cNvPr id="0" name=""/>
        <dsp:cNvSpPr/>
      </dsp:nvSpPr>
      <dsp:spPr>
        <a:xfrm>
          <a:off x="0" y="1404963"/>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a:t>Renforcer le lien entre parents et écoles/profs</a:t>
          </a:r>
          <a:endParaRPr lang="en-US" sz="1600" kern="1200"/>
        </a:p>
      </dsp:txBody>
      <dsp:txXfrm>
        <a:off x="18734" y="1423697"/>
        <a:ext cx="11749524" cy="346292"/>
      </dsp:txXfrm>
    </dsp:sp>
    <dsp:sp modelId="{4A92C9DD-916E-2F4A-9992-A32596C3ED24}">
      <dsp:nvSpPr>
        <dsp:cNvPr id="0" name=""/>
        <dsp:cNvSpPr/>
      </dsp:nvSpPr>
      <dsp:spPr>
        <a:xfrm>
          <a:off x="0" y="178872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Stärkung</a:t>
          </a:r>
          <a:r>
            <a:rPr lang="it-CH" sz="1200" i="1" kern="1200"/>
            <a:t> </a:t>
          </a:r>
          <a:r>
            <a:rPr lang="it-CH" sz="1200" i="1" kern="1200" err="1"/>
            <a:t>der</a:t>
          </a:r>
          <a:r>
            <a:rPr lang="it-CH" sz="1200" i="1" kern="1200"/>
            <a:t> </a:t>
          </a:r>
          <a:r>
            <a:rPr lang="it-CH" sz="1200" i="1" kern="1200" err="1"/>
            <a:t>Verbindung</a:t>
          </a:r>
          <a:r>
            <a:rPr lang="it-CH" sz="1200" i="1" kern="1200"/>
            <a:t> </a:t>
          </a:r>
          <a:r>
            <a:rPr lang="it-CH" sz="1200" i="1" kern="1200" err="1"/>
            <a:t>zwischen</a:t>
          </a:r>
          <a:r>
            <a:rPr lang="it-CH" sz="1200" i="1" kern="1200"/>
            <a:t> </a:t>
          </a:r>
          <a:r>
            <a:rPr lang="it-CH" sz="1200" i="1" kern="1200" err="1"/>
            <a:t>Eltern</a:t>
          </a:r>
          <a:r>
            <a:rPr lang="it-CH" sz="1200" i="1" kern="1200"/>
            <a:t> und </a:t>
          </a:r>
          <a:r>
            <a:rPr lang="it-CH" sz="1200" i="1" kern="1200" err="1"/>
            <a:t>Schulen</a:t>
          </a:r>
          <a:r>
            <a:rPr lang="it-CH" sz="1200" i="1" kern="1200"/>
            <a:t>/</a:t>
          </a:r>
          <a:r>
            <a:rPr lang="it-CH" sz="1200" i="1" kern="1200" err="1"/>
            <a:t>Lehrern</a:t>
          </a:r>
          <a:endParaRPr lang="en-US" sz="1200" i="1" kern="1200" err="1"/>
        </a:p>
      </dsp:txBody>
      <dsp:txXfrm>
        <a:off x="0" y="1788723"/>
        <a:ext cx="11786992" cy="264960"/>
      </dsp:txXfrm>
    </dsp:sp>
    <dsp:sp modelId="{C3D541AE-5886-6441-9669-C42453E3185B}">
      <dsp:nvSpPr>
        <dsp:cNvPr id="0" name=""/>
        <dsp:cNvSpPr/>
      </dsp:nvSpPr>
      <dsp:spPr>
        <a:xfrm>
          <a:off x="0" y="2053683"/>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a:t>Appui à la parentalité</a:t>
          </a:r>
          <a:endParaRPr lang="en-US" sz="1600" kern="1200"/>
        </a:p>
      </dsp:txBody>
      <dsp:txXfrm>
        <a:off x="18734" y="2072417"/>
        <a:ext cx="11749524" cy="346292"/>
      </dsp:txXfrm>
    </dsp:sp>
    <dsp:sp modelId="{9EB5D5F8-5A18-EB49-B57C-313912B515DB}">
      <dsp:nvSpPr>
        <dsp:cNvPr id="0" name=""/>
        <dsp:cNvSpPr/>
      </dsp:nvSpPr>
      <dsp:spPr>
        <a:xfrm>
          <a:off x="0" y="243744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Unterstützung</a:t>
          </a:r>
          <a:r>
            <a:rPr lang="it-CH" sz="1200" i="1" kern="1200"/>
            <a:t> </a:t>
          </a:r>
          <a:r>
            <a:rPr lang="it-CH" sz="1200" i="1" kern="1200" err="1"/>
            <a:t>der</a:t>
          </a:r>
          <a:r>
            <a:rPr lang="it-CH" sz="1200" i="1" kern="1200"/>
            <a:t> </a:t>
          </a:r>
          <a:r>
            <a:rPr lang="it-CH" sz="1200" i="1" kern="1200" err="1"/>
            <a:t>Elternschaft</a:t>
          </a:r>
          <a:endParaRPr lang="en-US" sz="1200" i="1" kern="1200" err="1"/>
        </a:p>
      </dsp:txBody>
      <dsp:txXfrm>
        <a:off x="0" y="2437443"/>
        <a:ext cx="11786992" cy="264960"/>
      </dsp:txXfrm>
    </dsp:sp>
    <dsp:sp modelId="{FAE53C33-298B-604D-9CCB-47E843ECB546}">
      <dsp:nvSpPr>
        <dsp:cNvPr id="0" name=""/>
        <dsp:cNvSpPr/>
      </dsp:nvSpPr>
      <dsp:spPr>
        <a:xfrm>
          <a:off x="0" y="2702403"/>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CH" sz="1600" kern="1200"/>
            <a:t>Renforcement compétences/ressources émotionnelles des parents</a:t>
          </a:r>
          <a:endParaRPr lang="en-US" sz="1600" kern="1200"/>
        </a:p>
      </dsp:txBody>
      <dsp:txXfrm>
        <a:off x="18734" y="2721137"/>
        <a:ext cx="11749524" cy="346292"/>
      </dsp:txXfrm>
    </dsp:sp>
    <dsp:sp modelId="{46EB90B4-4B9E-F945-8195-CB09C6D4A91B}">
      <dsp:nvSpPr>
        <dsp:cNvPr id="0" name=""/>
        <dsp:cNvSpPr/>
      </dsp:nvSpPr>
      <dsp:spPr>
        <a:xfrm>
          <a:off x="0" y="308616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Stärkung</a:t>
          </a:r>
          <a:r>
            <a:rPr lang="it-CH" sz="1200" i="1" kern="1200"/>
            <a:t> </a:t>
          </a:r>
          <a:r>
            <a:rPr lang="it-CH" sz="1200" i="1" kern="1200" err="1"/>
            <a:t>der</a:t>
          </a:r>
          <a:r>
            <a:rPr lang="it-CH" sz="1200" i="1" kern="1200"/>
            <a:t> </a:t>
          </a:r>
          <a:r>
            <a:rPr lang="it-CH" sz="1200" i="1" kern="1200" err="1"/>
            <a:t>emotionalen</a:t>
          </a:r>
          <a:r>
            <a:rPr lang="it-CH" sz="1200" i="1" kern="1200"/>
            <a:t> </a:t>
          </a:r>
          <a:r>
            <a:rPr lang="it-CH" sz="1200" i="1" kern="1200" err="1"/>
            <a:t>Kompetenzen</a:t>
          </a:r>
          <a:r>
            <a:rPr lang="it-CH" sz="1200" i="1" kern="1200"/>
            <a:t>/</a:t>
          </a:r>
          <a:r>
            <a:rPr lang="it-CH" sz="1200" i="1" kern="1200" err="1"/>
            <a:t>Ressourcen</a:t>
          </a:r>
          <a:r>
            <a:rPr lang="it-CH" sz="1200" i="1" kern="1200"/>
            <a:t> </a:t>
          </a:r>
          <a:r>
            <a:rPr lang="it-CH" sz="1200" i="1" kern="1200" err="1"/>
            <a:t>der</a:t>
          </a:r>
          <a:r>
            <a:rPr lang="it-CH" sz="1200" i="1" kern="1200"/>
            <a:t> </a:t>
          </a:r>
          <a:r>
            <a:rPr lang="it-CH" sz="1200" i="1" kern="1200" err="1"/>
            <a:t>Eltern</a:t>
          </a:r>
          <a:endParaRPr lang="en-US" sz="1200" i="1" kern="1200" err="1"/>
        </a:p>
      </dsp:txBody>
      <dsp:txXfrm>
        <a:off x="0" y="3086163"/>
        <a:ext cx="11786992" cy="264960"/>
      </dsp:txXfrm>
    </dsp:sp>
    <dsp:sp modelId="{15660717-6C13-D14D-AEE2-7D2A24EB2D5C}">
      <dsp:nvSpPr>
        <dsp:cNvPr id="0" name=""/>
        <dsp:cNvSpPr/>
      </dsp:nvSpPr>
      <dsp:spPr>
        <a:xfrm>
          <a:off x="0" y="3351123"/>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CH" sz="1600" kern="1200">
              <a:latin typeface="Calibri Light" panose="020F0302020204030204"/>
            </a:rPr>
            <a:t>Moderations-Karten</a:t>
          </a:r>
          <a:r>
            <a:rPr lang="de-CH" sz="1600" kern="1200"/>
            <a:t> laminieren, für Eltern-Arbeit</a:t>
          </a:r>
          <a:endParaRPr lang="en-US" sz="1600" kern="1200"/>
        </a:p>
      </dsp:txBody>
      <dsp:txXfrm>
        <a:off x="18734" y="3369857"/>
        <a:ext cx="11749524" cy="346292"/>
      </dsp:txXfrm>
    </dsp:sp>
    <dsp:sp modelId="{60EF76D0-F70A-374B-B95B-BB131794ED8A}">
      <dsp:nvSpPr>
        <dsp:cNvPr id="0" name=""/>
        <dsp:cNvSpPr/>
      </dsp:nvSpPr>
      <dsp:spPr>
        <a:xfrm>
          <a:off x="0" y="373488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Plastifier</a:t>
          </a:r>
          <a:r>
            <a:rPr lang="it-CH" sz="1200" i="1" kern="1200"/>
            <a:t> </a:t>
          </a:r>
          <a:r>
            <a:rPr lang="it-CH" sz="1200" i="1" kern="1200" err="1"/>
            <a:t>les</a:t>
          </a:r>
          <a:r>
            <a:rPr lang="it-CH" sz="1200" i="1" kern="1200"/>
            <a:t> </a:t>
          </a:r>
          <a:r>
            <a:rPr lang="it-CH" sz="1200" i="1" kern="1200" err="1"/>
            <a:t>cartes</a:t>
          </a:r>
          <a:r>
            <a:rPr lang="it-CH" sz="1200" i="1" kern="1200"/>
            <a:t> </a:t>
          </a:r>
          <a:r>
            <a:rPr lang="it-CH" sz="1200" i="1" kern="1200" err="1"/>
            <a:t>d'animation</a:t>
          </a:r>
          <a:r>
            <a:rPr lang="it-CH" sz="1200" i="1" kern="1200"/>
            <a:t>, pour le </a:t>
          </a:r>
          <a:r>
            <a:rPr lang="it-CH" sz="1200" i="1" kern="1200" err="1"/>
            <a:t>travail</a:t>
          </a:r>
          <a:r>
            <a:rPr lang="it-CH" sz="1200" i="1" kern="1200"/>
            <a:t> </a:t>
          </a:r>
          <a:r>
            <a:rPr lang="it-CH" sz="1200" i="1" kern="1200" err="1"/>
            <a:t>avec</a:t>
          </a:r>
          <a:r>
            <a:rPr lang="it-CH" sz="1200" i="1" kern="1200"/>
            <a:t> </a:t>
          </a:r>
          <a:r>
            <a:rPr lang="it-CH" sz="1200" i="1" kern="1200" err="1"/>
            <a:t>les</a:t>
          </a:r>
          <a:r>
            <a:rPr lang="it-CH" sz="1200" i="1" kern="1200"/>
            <a:t> </a:t>
          </a:r>
          <a:r>
            <a:rPr lang="it-CH" sz="1200" i="1" kern="1200" err="1"/>
            <a:t>parents</a:t>
          </a:r>
          <a:endParaRPr lang="en-US" sz="1200" i="1" kern="1200" err="1"/>
        </a:p>
      </dsp:txBody>
      <dsp:txXfrm>
        <a:off x="0" y="3734883"/>
        <a:ext cx="11786992" cy="264960"/>
      </dsp:txXfrm>
    </dsp:sp>
    <dsp:sp modelId="{2CA1EC18-3006-8248-88A0-95571D8065C4}">
      <dsp:nvSpPr>
        <dsp:cNvPr id="0" name=""/>
        <dsp:cNvSpPr/>
      </dsp:nvSpPr>
      <dsp:spPr>
        <a:xfrm>
          <a:off x="0" y="3999843"/>
          <a:ext cx="11786992"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de-CH" sz="1600" kern="1200"/>
            <a:t>Frage zurück ins </a:t>
          </a:r>
          <a:r>
            <a:rPr lang="de-CH" sz="1600" kern="1200">
              <a:latin typeface="Calibri Light" panose="020F0302020204030204"/>
            </a:rPr>
            <a:t>Team</a:t>
          </a:r>
          <a:r>
            <a:rPr lang="de-CH" sz="1600" kern="1200"/>
            <a:t> nehmen: kann der Link Schule-Eltern noch besser gestärkt werden?</a:t>
          </a:r>
          <a:endParaRPr lang="en-US" sz="1600" kern="1200"/>
        </a:p>
      </dsp:txBody>
      <dsp:txXfrm>
        <a:off x="18734" y="4018577"/>
        <a:ext cx="11749524" cy="346292"/>
      </dsp:txXfrm>
    </dsp:sp>
    <dsp:sp modelId="{EBEFA68D-90E6-3349-8654-DB324D68AF46}">
      <dsp:nvSpPr>
        <dsp:cNvPr id="0" name=""/>
        <dsp:cNvSpPr/>
      </dsp:nvSpPr>
      <dsp:spPr>
        <a:xfrm>
          <a:off x="0" y="4383603"/>
          <a:ext cx="11786992"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23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CH" sz="1200" i="1" kern="1200" err="1"/>
            <a:t>Reprendre</a:t>
          </a:r>
          <a:r>
            <a:rPr lang="it-CH" sz="1200" i="1" kern="1200"/>
            <a:t> la </a:t>
          </a:r>
          <a:r>
            <a:rPr lang="it-CH" sz="1200" i="1" kern="1200" err="1"/>
            <a:t>question</a:t>
          </a:r>
          <a:r>
            <a:rPr lang="it-CH" sz="1200" i="1" kern="1200"/>
            <a:t> en équipe : le lien école-</a:t>
          </a:r>
          <a:r>
            <a:rPr lang="it-CH" sz="1200" i="1" kern="1200" err="1"/>
            <a:t>parents</a:t>
          </a:r>
          <a:r>
            <a:rPr lang="it-CH" sz="1200" i="1" kern="1200"/>
            <a:t> </a:t>
          </a:r>
          <a:r>
            <a:rPr lang="it-CH" sz="1200" i="1" kern="1200" err="1"/>
            <a:t>peut</a:t>
          </a:r>
          <a:r>
            <a:rPr lang="it-CH" sz="1200" i="1" kern="1200"/>
            <a:t>-il </a:t>
          </a:r>
          <a:r>
            <a:rPr lang="it-CH" sz="1200" i="1" kern="1200" err="1"/>
            <a:t>être</a:t>
          </a:r>
          <a:r>
            <a:rPr lang="it-CH" sz="1200" i="1" kern="1200"/>
            <a:t> encore </a:t>
          </a:r>
          <a:r>
            <a:rPr lang="it-CH" sz="1200" i="1" kern="1200" err="1"/>
            <a:t>mieux</a:t>
          </a:r>
          <a:r>
            <a:rPr lang="it-CH" sz="1200" i="1" kern="1200"/>
            <a:t> </a:t>
          </a:r>
          <a:r>
            <a:rPr lang="it-CH" sz="1200" i="1" kern="1200" err="1"/>
            <a:t>renforcé</a:t>
          </a:r>
          <a:r>
            <a:rPr lang="it-CH" sz="1200" i="1" kern="1200"/>
            <a:t> ?</a:t>
          </a:r>
          <a:endParaRPr lang="en-US" sz="1200" i="1" kern="1200"/>
        </a:p>
      </dsp:txBody>
      <dsp:txXfrm>
        <a:off x="0" y="4383603"/>
        <a:ext cx="11786992" cy="26496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E74AA-4A81-A44F-A514-FF48186ECB40}" type="datetimeFigureOut">
              <a:rPr lang="it-CH" smtClean="0"/>
              <a:t>27.01.22</a:t>
            </a:fld>
            <a:endParaRPr lang="it-CH"/>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E814E-5BE6-254C-A71A-E06D6696D48F}" type="slidenum">
              <a:rPr lang="it-CH" smtClean="0"/>
              <a:t>‹N°›</a:t>
            </a:fld>
            <a:endParaRPr lang="it-CH"/>
          </a:p>
        </p:txBody>
      </p:sp>
    </p:spTree>
    <p:extLst>
      <p:ext uri="{BB962C8B-B14F-4D97-AF65-F5344CB8AC3E}">
        <p14:creationId xmlns:p14="http://schemas.microsoft.com/office/powerpoint/2010/main" val="144504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C9E190-8C60-3640-BD81-26CBA74838F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it-CH"/>
          </a:p>
        </p:txBody>
      </p:sp>
      <p:sp>
        <p:nvSpPr>
          <p:cNvPr id="3" name="Sottotitolo 2">
            <a:extLst>
              <a:ext uri="{FF2B5EF4-FFF2-40B4-BE49-F238E27FC236}">
                <a16:creationId xmlns:a16="http://schemas.microsoft.com/office/drawing/2014/main" id="{12A50135-A40B-484D-99B4-760460F60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CH"/>
          </a:p>
        </p:txBody>
      </p:sp>
      <p:sp>
        <p:nvSpPr>
          <p:cNvPr id="4" name="Segnaposto data 3">
            <a:extLst>
              <a:ext uri="{FF2B5EF4-FFF2-40B4-BE49-F238E27FC236}">
                <a16:creationId xmlns:a16="http://schemas.microsoft.com/office/drawing/2014/main" id="{69DD3E8A-63B3-4A43-9315-EA370D99536D}"/>
              </a:ext>
            </a:extLst>
          </p:cNvPr>
          <p:cNvSpPr>
            <a:spLocks noGrp="1"/>
          </p:cNvSpPr>
          <p:nvPr>
            <p:ph type="dt" sz="half" idx="10"/>
          </p:nvPr>
        </p:nvSpPr>
        <p:spPr/>
        <p:txBody>
          <a:bodyPr/>
          <a:lstStyle/>
          <a:p>
            <a:fld id="{636FF41D-57B5-3B46-B4F6-5C41862253F3}" type="datetime1">
              <a:rPr lang="it-CH" smtClean="0"/>
              <a:t>27.01.22</a:t>
            </a:fld>
            <a:endParaRPr lang="it-CH"/>
          </a:p>
        </p:txBody>
      </p:sp>
      <p:sp>
        <p:nvSpPr>
          <p:cNvPr id="5" name="Segnaposto piè di pagina 4">
            <a:extLst>
              <a:ext uri="{FF2B5EF4-FFF2-40B4-BE49-F238E27FC236}">
                <a16:creationId xmlns:a16="http://schemas.microsoft.com/office/drawing/2014/main" id="{F7416762-96C2-B843-A607-A45A0F1125BD}"/>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EDAE9920-724C-6F4D-A6C5-11302DFD0D4C}"/>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124273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535123-7188-C444-B335-C6ECD5F92860}"/>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3FBB1800-5C80-AD48-B04F-988C9EB5D06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77E62599-65EA-0648-8306-D9649160BC41}"/>
              </a:ext>
            </a:extLst>
          </p:cNvPr>
          <p:cNvSpPr>
            <a:spLocks noGrp="1"/>
          </p:cNvSpPr>
          <p:nvPr>
            <p:ph type="dt" sz="half" idx="10"/>
          </p:nvPr>
        </p:nvSpPr>
        <p:spPr/>
        <p:txBody>
          <a:bodyPr/>
          <a:lstStyle/>
          <a:p>
            <a:fld id="{B8C40CD5-DEC1-FF4A-B1FC-77CBA1738E4A}" type="datetime1">
              <a:rPr lang="it-CH" smtClean="0"/>
              <a:t>27.01.22</a:t>
            </a:fld>
            <a:endParaRPr lang="it-CH"/>
          </a:p>
        </p:txBody>
      </p:sp>
      <p:sp>
        <p:nvSpPr>
          <p:cNvPr id="5" name="Segnaposto piè di pagina 4">
            <a:extLst>
              <a:ext uri="{FF2B5EF4-FFF2-40B4-BE49-F238E27FC236}">
                <a16:creationId xmlns:a16="http://schemas.microsoft.com/office/drawing/2014/main" id="{2D16C719-D281-A246-88FF-487C182DD465}"/>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AB1ED4F3-0D4A-D14B-B8EB-60011DC43B0F}"/>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218416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D77D521-3C2B-0A45-B078-23BD8D62B40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it-CH"/>
          </a:p>
        </p:txBody>
      </p:sp>
      <p:sp>
        <p:nvSpPr>
          <p:cNvPr id="3" name="Segnaposto testo verticale 2">
            <a:extLst>
              <a:ext uri="{FF2B5EF4-FFF2-40B4-BE49-F238E27FC236}">
                <a16:creationId xmlns:a16="http://schemas.microsoft.com/office/drawing/2014/main" id="{B1CD82B0-2EE3-8549-9A4A-6EA90675DF2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5E3A73E9-5B64-1748-B65F-76FFD6677616}"/>
              </a:ext>
            </a:extLst>
          </p:cNvPr>
          <p:cNvSpPr>
            <a:spLocks noGrp="1"/>
          </p:cNvSpPr>
          <p:nvPr>
            <p:ph type="dt" sz="half" idx="10"/>
          </p:nvPr>
        </p:nvSpPr>
        <p:spPr/>
        <p:txBody>
          <a:bodyPr/>
          <a:lstStyle/>
          <a:p>
            <a:fld id="{E476219C-1484-794C-9EC8-969E6DC5CF64}" type="datetime1">
              <a:rPr lang="it-CH" smtClean="0"/>
              <a:t>27.01.22</a:t>
            </a:fld>
            <a:endParaRPr lang="it-CH"/>
          </a:p>
        </p:txBody>
      </p:sp>
      <p:sp>
        <p:nvSpPr>
          <p:cNvPr id="5" name="Segnaposto piè di pagina 4">
            <a:extLst>
              <a:ext uri="{FF2B5EF4-FFF2-40B4-BE49-F238E27FC236}">
                <a16:creationId xmlns:a16="http://schemas.microsoft.com/office/drawing/2014/main" id="{CFFC28C5-CFC9-FF41-9FAB-35A5F4A7E88D}"/>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0BA5FEA2-6813-3F4C-BE22-96977F876B38}"/>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163060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B6E676-45DF-2D46-98BF-29D1699A873E}"/>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D358E430-D1FA-9149-8EB2-F20708B2AC1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F0BE0D48-1A26-A647-A9A0-3C7FA08129C4}"/>
              </a:ext>
            </a:extLst>
          </p:cNvPr>
          <p:cNvSpPr>
            <a:spLocks noGrp="1"/>
          </p:cNvSpPr>
          <p:nvPr>
            <p:ph type="dt" sz="half" idx="10"/>
          </p:nvPr>
        </p:nvSpPr>
        <p:spPr/>
        <p:txBody>
          <a:bodyPr/>
          <a:lstStyle/>
          <a:p>
            <a:fld id="{E94C587E-A178-824A-BCFD-E8589006CB77}" type="datetime1">
              <a:rPr lang="it-CH" smtClean="0"/>
              <a:t>27.01.22</a:t>
            </a:fld>
            <a:endParaRPr lang="it-CH"/>
          </a:p>
        </p:txBody>
      </p:sp>
      <p:sp>
        <p:nvSpPr>
          <p:cNvPr id="5" name="Segnaposto piè di pagina 4">
            <a:extLst>
              <a:ext uri="{FF2B5EF4-FFF2-40B4-BE49-F238E27FC236}">
                <a16:creationId xmlns:a16="http://schemas.microsoft.com/office/drawing/2014/main" id="{C3149008-E905-834D-9357-3FE1D289291E}"/>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82D3CD16-49D6-2846-B175-8C5052B18DF1}"/>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30233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3A635-5901-DA4B-819E-3AF69298EED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64572915-D7F9-D24D-8527-2F831F92B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0FA5612-687C-B54E-B221-4E0307B4A966}"/>
              </a:ext>
            </a:extLst>
          </p:cNvPr>
          <p:cNvSpPr>
            <a:spLocks noGrp="1"/>
          </p:cNvSpPr>
          <p:nvPr>
            <p:ph type="dt" sz="half" idx="10"/>
          </p:nvPr>
        </p:nvSpPr>
        <p:spPr/>
        <p:txBody>
          <a:bodyPr/>
          <a:lstStyle/>
          <a:p>
            <a:fld id="{F3B6F607-9D20-774D-891A-0B9EB4600516}" type="datetime1">
              <a:rPr lang="it-CH" smtClean="0"/>
              <a:t>27.01.22</a:t>
            </a:fld>
            <a:endParaRPr lang="it-CH"/>
          </a:p>
        </p:txBody>
      </p:sp>
      <p:sp>
        <p:nvSpPr>
          <p:cNvPr id="5" name="Segnaposto piè di pagina 4">
            <a:extLst>
              <a:ext uri="{FF2B5EF4-FFF2-40B4-BE49-F238E27FC236}">
                <a16:creationId xmlns:a16="http://schemas.microsoft.com/office/drawing/2014/main" id="{0BE2538C-896D-794A-8CF9-59D1A7611724}"/>
              </a:ext>
            </a:extLst>
          </p:cNvPr>
          <p:cNvSpPr>
            <a:spLocks noGrp="1"/>
          </p:cNvSpPr>
          <p:nvPr>
            <p:ph type="ftr" sz="quarter" idx="11"/>
          </p:nvPr>
        </p:nvSpPr>
        <p:spPr/>
        <p:txBody>
          <a:bodyPr/>
          <a:lstStyle/>
          <a:p>
            <a:endParaRPr lang="it-CH"/>
          </a:p>
        </p:txBody>
      </p:sp>
      <p:sp>
        <p:nvSpPr>
          <p:cNvPr id="6" name="Segnaposto numero diapositiva 5">
            <a:extLst>
              <a:ext uri="{FF2B5EF4-FFF2-40B4-BE49-F238E27FC236}">
                <a16:creationId xmlns:a16="http://schemas.microsoft.com/office/drawing/2014/main" id="{B58C5487-5361-7A49-BEF1-C3395431C174}"/>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269869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560495-FE3B-C743-A581-B69A3B990295}"/>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C5E302C3-AB16-2943-B7B2-AF999241F72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a:extLst>
              <a:ext uri="{FF2B5EF4-FFF2-40B4-BE49-F238E27FC236}">
                <a16:creationId xmlns:a16="http://schemas.microsoft.com/office/drawing/2014/main" id="{7054448B-7FDF-4B4F-8CD8-AA28D4FEBAE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a:extLst>
              <a:ext uri="{FF2B5EF4-FFF2-40B4-BE49-F238E27FC236}">
                <a16:creationId xmlns:a16="http://schemas.microsoft.com/office/drawing/2014/main" id="{59365966-B45A-A942-BDD2-BE6CA4D0E7F8}"/>
              </a:ext>
            </a:extLst>
          </p:cNvPr>
          <p:cNvSpPr>
            <a:spLocks noGrp="1"/>
          </p:cNvSpPr>
          <p:nvPr>
            <p:ph type="dt" sz="half" idx="10"/>
          </p:nvPr>
        </p:nvSpPr>
        <p:spPr/>
        <p:txBody>
          <a:bodyPr/>
          <a:lstStyle/>
          <a:p>
            <a:fld id="{B73467C5-6AEA-D54E-AFF3-7314A96CE3BC}" type="datetime1">
              <a:rPr lang="it-CH" smtClean="0"/>
              <a:t>27.01.22</a:t>
            </a:fld>
            <a:endParaRPr lang="it-CH"/>
          </a:p>
        </p:txBody>
      </p:sp>
      <p:sp>
        <p:nvSpPr>
          <p:cNvPr id="6" name="Segnaposto piè di pagina 5">
            <a:extLst>
              <a:ext uri="{FF2B5EF4-FFF2-40B4-BE49-F238E27FC236}">
                <a16:creationId xmlns:a16="http://schemas.microsoft.com/office/drawing/2014/main" id="{4C47A76F-8789-B540-AACC-1DA74FD51E4C}"/>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9BACE603-4BB5-2A43-AFBA-0A2382E12D44}"/>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405472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E1DEA6-BDA0-DB4F-921F-E3A03C632F02}"/>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B09F392D-C0D9-0248-AAE0-A8F9E4AF8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21C6277-6E83-FB48-B755-98407C2AC0F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a:extLst>
              <a:ext uri="{FF2B5EF4-FFF2-40B4-BE49-F238E27FC236}">
                <a16:creationId xmlns:a16="http://schemas.microsoft.com/office/drawing/2014/main" id="{F7C5DE22-353F-134E-9864-EA52FD840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EF3E616-0DBA-9F44-9CAC-9D12505EFFE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a:extLst>
              <a:ext uri="{FF2B5EF4-FFF2-40B4-BE49-F238E27FC236}">
                <a16:creationId xmlns:a16="http://schemas.microsoft.com/office/drawing/2014/main" id="{6373F4C9-E197-8540-8ED1-0847649DD42D}"/>
              </a:ext>
            </a:extLst>
          </p:cNvPr>
          <p:cNvSpPr>
            <a:spLocks noGrp="1"/>
          </p:cNvSpPr>
          <p:nvPr>
            <p:ph type="dt" sz="half" idx="10"/>
          </p:nvPr>
        </p:nvSpPr>
        <p:spPr/>
        <p:txBody>
          <a:bodyPr/>
          <a:lstStyle/>
          <a:p>
            <a:fld id="{D7088D8D-0CD1-3949-9306-037E10A95634}" type="datetime1">
              <a:rPr lang="it-CH" smtClean="0"/>
              <a:t>27.01.22</a:t>
            </a:fld>
            <a:endParaRPr lang="it-CH"/>
          </a:p>
        </p:txBody>
      </p:sp>
      <p:sp>
        <p:nvSpPr>
          <p:cNvPr id="8" name="Segnaposto piè di pagina 7">
            <a:extLst>
              <a:ext uri="{FF2B5EF4-FFF2-40B4-BE49-F238E27FC236}">
                <a16:creationId xmlns:a16="http://schemas.microsoft.com/office/drawing/2014/main" id="{39C7528A-9181-774F-9062-0897965E7977}"/>
              </a:ext>
            </a:extLst>
          </p:cNvPr>
          <p:cNvSpPr>
            <a:spLocks noGrp="1"/>
          </p:cNvSpPr>
          <p:nvPr>
            <p:ph type="ftr" sz="quarter" idx="11"/>
          </p:nvPr>
        </p:nvSpPr>
        <p:spPr/>
        <p:txBody>
          <a:bodyPr/>
          <a:lstStyle/>
          <a:p>
            <a:endParaRPr lang="it-CH"/>
          </a:p>
        </p:txBody>
      </p:sp>
      <p:sp>
        <p:nvSpPr>
          <p:cNvPr id="9" name="Segnaposto numero diapositiva 8">
            <a:extLst>
              <a:ext uri="{FF2B5EF4-FFF2-40B4-BE49-F238E27FC236}">
                <a16:creationId xmlns:a16="http://schemas.microsoft.com/office/drawing/2014/main" id="{FD38A9E0-4E7B-A441-BE6A-AC1FDCD30BFD}"/>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370748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FEE99-6F3D-1C47-893F-08FF0D7F9257}"/>
              </a:ext>
            </a:extLst>
          </p:cNvPr>
          <p:cNvSpPr>
            <a:spLocks noGrp="1"/>
          </p:cNvSpPr>
          <p:nvPr>
            <p:ph type="title"/>
          </p:nvPr>
        </p:nvSpPr>
        <p:spPr/>
        <p:txBody>
          <a:bodyPr/>
          <a:lstStyle/>
          <a:p>
            <a:r>
              <a:rPr lang="it-IT"/>
              <a:t>Fare clic per modificare lo stile del titolo dello schema</a:t>
            </a:r>
            <a:endParaRPr lang="it-CH"/>
          </a:p>
        </p:txBody>
      </p:sp>
      <p:sp>
        <p:nvSpPr>
          <p:cNvPr id="3" name="Segnaposto data 2">
            <a:extLst>
              <a:ext uri="{FF2B5EF4-FFF2-40B4-BE49-F238E27FC236}">
                <a16:creationId xmlns:a16="http://schemas.microsoft.com/office/drawing/2014/main" id="{141DF2BF-6894-3049-A3E0-EE8B8FF98E88}"/>
              </a:ext>
            </a:extLst>
          </p:cNvPr>
          <p:cNvSpPr>
            <a:spLocks noGrp="1"/>
          </p:cNvSpPr>
          <p:nvPr>
            <p:ph type="dt" sz="half" idx="10"/>
          </p:nvPr>
        </p:nvSpPr>
        <p:spPr/>
        <p:txBody>
          <a:bodyPr/>
          <a:lstStyle/>
          <a:p>
            <a:fld id="{86144A5E-BA21-A343-A1A3-B516887F45B5}" type="datetime1">
              <a:rPr lang="it-CH" smtClean="0"/>
              <a:t>27.01.22</a:t>
            </a:fld>
            <a:endParaRPr lang="it-CH"/>
          </a:p>
        </p:txBody>
      </p:sp>
      <p:sp>
        <p:nvSpPr>
          <p:cNvPr id="4" name="Segnaposto piè di pagina 3">
            <a:extLst>
              <a:ext uri="{FF2B5EF4-FFF2-40B4-BE49-F238E27FC236}">
                <a16:creationId xmlns:a16="http://schemas.microsoft.com/office/drawing/2014/main" id="{D386A82D-04B9-0C4F-BB74-D21DDD12E3E8}"/>
              </a:ext>
            </a:extLst>
          </p:cNvPr>
          <p:cNvSpPr>
            <a:spLocks noGrp="1"/>
          </p:cNvSpPr>
          <p:nvPr>
            <p:ph type="ftr" sz="quarter" idx="11"/>
          </p:nvPr>
        </p:nvSpPr>
        <p:spPr/>
        <p:txBody>
          <a:bodyPr/>
          <a:lstStyle/>
          <a:p>
            <a:endParaRPr lang="it-CH"/>
          </a:p>
        </p:txBody>
      </p:sp>
      <p:sp>
        <p:nvSpPr>
          <p:cNvPr id="5" name="Segnaposto numero diapositiva 4">
            <a:extLst>
              <a:ext uri="{FF2B5EF4-FFF2-40B4-BE49-F238E27FC236}">
                <a16:creationId xmlns:a16="http://schemas.microsoft.com/office/drawing/2014/main" id="{188FEBA2-B7FC-3D42-9FB6-504B68F3396C}"/>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66189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5506BC-A5D1-9E44-8B21-862611F1C631}"/>
              </a:ext>
            </a:extLst>
          </p:cNvPr>
          <p:cNvSpPr>
            <a:spLocks noGrp="1"/>
          </p:cNvSpPr>
          <p:nvPr>
            <p:ph type="dt" sz="half" idx="10"/>
          </p:nvPr>
        </p:nvSpPr>
        <p:spPr/>
        <p:txBody>
          <a:bodyPr/>
          <a:lstStyle/>
          <a:p>
            <a:fld id="{152C49DE-AA8F-5C4D-8BD6-B90164429F48}" type="datetime1">
              <a:rPr lang="it-CH" smtClean="0"/>
              <a:t>27.01.22</a:t>
            </a:fld>
            <a:endParaRPr lang="it-CH"/>
          </a:p>
        </p:txBody>
      </p:sp>
      <p:sp>
        <p:nvSpPr>
          <p:cNvPr id="3" name="Segnaposto piè di pagina 2">
            <a:extLst>
              <a:ext uri="{FF2B5EF4-FFF2-40B4-BE49-F238E27FC236}">
                <a16:creationId xmlns:a16="http://schemas.microsoft.com/office/drawing/2014/main" id="{C457A606-35F6-AA41-BEDE-C87B8207B9BA}"/>
              </a:ext>
            </a:extLst>
          </p:cNvPr>
          <p:cNvSpPr>
            <a:spLocks noGrp="1"/>
          </p:cNvSpPr>
          <p:nvPr>
            <p:ph type="ftr" sz="quarter" idx="11"/>
          </p:nvPr>
        </p:nvSpPr>
        <p:spPr/>
        <p:txBody>
          <a:bodyPr/>
          <a:lstStyle/>
          <a:p>
            <a:endParaRPr lang="it-CH"/>
          </a:p>
        </p:txBody>
      </p:sp>
      <p:sp>
        <p:nvSpPr>
          <p:cNvPr id="4" name="Segnaposto numero diapositiva 3">
            <a:extLst>
              <a:ext uri="{FF2B5EF4-FFF2-40B4-BE49-F238E27FC236}">
                <a16:creationId xmlns:a16="http://schemas.microsoft.com/office/drawing/2014/main" id="{D170DE9C-B9BD-3A4E-A985-883CFAD38447}"/>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197070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6262C-ED86-8D43-AC24-22CE00F1D4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contenuto 2">
            <a:extLst>
              <a:ext uri="{FF2B5EF4-FFF2-40B4-BE49-F238E27FC236}">
                <a16:creationId xmlns:a16="http://schemas.microsoft.com/office/drawing/2014/main" id="{6D28802F-BEE5-5F41-832B-DB3B5AA4F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a:extLst>
              <a:ext uri="{FF2B5EF4-FFF2-40B4-BE49-F238E27FC236}">
                <a16:creationId xmlns:a16="http://schemas.microsoft.com/office/drawing/2014/main" id="{D7CBBE5C-50CE-DB41-BE60-6F43F80E4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28682EA-E4E0-DF4B-AB08-36A0C0094A28}"/>
              </a:ext>
            </a:extLst>
          </p:cNvPr>
          <p:cNvSpPr>
            <a:spLocks noGrp="1"/>
          </p:cNvSpPr>
          <p:nvPr>
            <p:ph type="dt" sz="half" idx="10"/>
          </p:nvPr>
        </p:nvSpPr>
        <p:spPr/>
        <p:txBody>
          <a:bodyPr/>
          <a:lstStyle/>
          <a:p>
            <a:fld id="{55A62939-788B-0844-9DD3-6A97E7307128}" type="datetime1">
              <a:rPr lang="it-CH" smtClean="0"/>
              <a:t>27.01.22</a:t>
            </a:fld>
            <a:endParaRPr lang="it-CH"/>
          </a:p>
        </p:txBody>
      </p:sp>
      <p:sp>
        <p:nvSpPr>
          <p:cNvPr id="6" name="Segnaposto piè di pagina 5">
            <a:extLst>
              <a:ext uri="{FF2B5EF4-FFF2-40B4-BE49-F238E27FC236}">
                <a16:creationId xmlns:a16="http://schemas.microsoft.com/office/drawing/2014/main" id="{742FF2E2-5D90-294A-9C13-FA051BF66C1E}"/>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A827D348-091C-4942-A447-A4DE56E222B5}"/>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57142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9D7D-8BE6-5E47-B196-D52B1642FE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it-CH"/>
          </a:p>
        </p:txBody>
      </p:sp>
      <p:sp>
        <p:nvSpPr>
          <p:cNvPr id="3" name="Segnaposto immagine 2">
            <a:extLst>
              <a:ext uri="{FF2B5EF4-FFF2-40B4-BE49-F238E27FC236}">
                <a16:creationId xmlns:a16="http://schemas.microsoft.com/office/drawing/2014/main" id="{AF426C0E-4A97-AD4A-A2EE-BCFE61753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CH"/>
          </a:p>
        </p:txBody>
      </p:sp>
      <p:sp>
        <p:nvSpPr>
          <p:cNvPr id="4" name="Segnaposto testo 3">
            <a:extLst>
              <a:ext uri="{FF2B5EF4-FFF2-40B4-BE49-F238E27FC236}">
                <a16:creationId xmlns:a16="http://schemas.microsoft.com/office/drawing/2014/main" id="{908CB7D1-604D-B240-92FD-FF3D2790E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12589B1-B650-D048-A487-5D6B9AE1A5E7}"/>
              </a:ext>
            </a:extLst>
          </p:cNvPr>
          <p:cNvSpPr>
            <a:spLocks noGrp="1"/>
          </p:cNvSpPr>
          <p:nvPr>
            <p:ph type="dt" sz="half" idx="10"/>
          </p:nvPr>
        </p:nvSpPr>
        <p:spPr/>
        <p:txBody>
          <a:bodyPr/>
          <a:lstStyle/>
          <a:p>
            <a:fld id="{24CE5AE2-6D84-5944-8815-2529D09E25D6}" type="datetime1">
              <a:rPr lang="it-CH" smtClean="0"/>
              <a:t>27.01.22</a:t>
            </a:fld>
            <a:endParaRPr lang="it-CH"/>
          </a:p>
        </p:txBody>
      </p:sp>
      <p:sp>
        <p:nvSpPr>
          <p:cNvPr id="6" name="Segnaposto piè di pagina 5">
            <a:extLst>
              <a:ext uri="{FF2B5EF4-FFF2-40B4-BE49-F238E27FC236}">
                <a16:creationId xmlns:a16="http://schemas.microsoft.com/office/drawing/2014/main" id="{D916DED5-75EF-6C42-A2D9-1954D8026E5C}"/>
              </a:ext>
            </a:extLst>
          </p:cNvPr>
          <p:cNvSpPr>
            <a:spLocks noGrp="1"/>
          </p:cNvSpPr>
          <p:nvPr>
            <p:ph type="ftr" sz="quarter" idx="11"/>
          </p:nvPr>
        </p:nvSpPr>
        <p:spPr/>
        <p:txBody>
          <a:bodyPr/>
          <a:lstStyle/>
          <a:p>
            <a:endParaRPr lang="it-CH"/>
          </a:p>
        </p:txBody>
      </p:sp>
      <p:sp>
        <p:nvSpPr>
          <p:cNvPr id="7" name="Segnaposto numero diapositiva 6">
            <a:extLst>
              <a:ext uri="{FF2B5EF4-FFF2-40B4-BE49-F238E27FC236}">
                <a16:creationId xmlns:a16="http://schemas.microsoft.com/office/drawing/2014/main" id="{9EBA92FB-6196-C946-888A-C1AEBC08F216}"/>
              </a:ext>
            </a:extLst>
          </p:cNvPr>
          <p:cNvSpPr>
            <a:spLocks noGrp="1"/>
          </p:cNvSpPr>
          <p:nvPr>
            <p:ph type="sldNum" sz="quarter" idx="12"/>
          </p:nvPr>
        </p:nvSpPr>
        <p:spPr/>
        <p:txBody>
          <a:bodyPr/>
          <a:lstStyle/>
          <a:p>
            <a:fld id="{DE4AC6BF-D96F-5B4F-BE25-E9A3F15F2698}" type="slidenum">
              <a:rPr lang="it-CH" smtClean="0"/>
              <a:t>‹N°›</a:t>
            </a:fld>
            <a:endParaRPr lang="it-CH"/>
          </a:p>
        </p:txBody>
      </p:sp>
    </p:spTree>
    <p:extLst>
      <p:ext uri="{BB962C8B-B14F-4D97-AF65-F5344CB8AC3E}">
        <p14:creationId xmlns:p14="http://schemas.microsoft.com/office/powerpoint/2010/main" val="330708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43C466-2E76-3848-924C-C62BB49BE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CH"/>
          </a:p>
        </p:txBody>
      </p:sp>
      <p:sp>
        <p:nvSpPr>
          <p:cNvPr id="3" name="Segnaposto testo 2">
            <a:extLst>
              <a:ext uri="{FF2B5EF4-FFF2-40B4-BE49-F238E27FC236}">
                <a16:creationId xmlns:a16="http://schemas.microsoft.com/office/drawing/2014/main" id="{722C2C33-3298-904D-8AF8-23AEEBFF0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a:extLst>
              <a:ext uri="{FF2B5EF4-FFF2-40B4-BE49-F238E27FC236}">
                <a16:creationId xmlns:a16="http://schemas.microsoft.com/office/drawing/2014/main" id="{DDD1DDB4-661A-E940-9F40-A2DB7959C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9BDD4-790F-454B-B550-D262F9F7E6C3}" type="datetime1">
              <a:rPr lang="it-CH" smtClean="0"/>
              <a:t>27.01.22</a:t>
            </a:fld>
            <a:endParaRPr lang="it-CH"/>
          </a:p>
        </p:txBody>
      </p:sp>
      <p:sp>
        <p:nvSpPr>
          <p:cNvPr id="5" name="Segnaposto piè di pagina 4">
            <a:extLst>
              <a:ext uri="{FF2B5EF4-FFF2-40B4-BE49-F238E27FC236}">
                <a16:creationId xmlns:a16="http://schemas.microsoft.com/office/drawing/2014/main" id="{377FCB35-33CE-D64E-B30C-0DB1CA02E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a:extLst>
              <a:ext uri="{FF2B5EF4-FFF2-40B4-BE49-F238E27FC236}">
                <a16:creationId xmlns:a16="http://schemas.microsoft.com/office/drawing/2014/main" id="{E5587D7D-4036-D541-B93B-137AA670D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AC6BF-D96F-5B4F-BE25-E9A3F15F2698}" type="slidenum">
              <a:rPr lang="it-CH" smtClean="0"/>
              <a:t>‹N°›</a:t>
            </a:fld>
            <a:endParaRPr lang="it-CH"/>
          </a:p>
        </p:txBody>
      </p:sp>
    </p:spTree>
    <p:extLst>
      <p:ext uri="{BB962C8B-B14F-4D97-AF65-F5344CB8AC3E}">
        <p14:creationId xmlns:p14="http://schemas.microsoft.com/office/powerpoint/2010/main" val="14347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savethechildren.ch/de/fam/projekte-und-angebote/"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savethechildren.ch/wp-content/uploads/2021/09/Factsheet_ElternStaerken_SaveTheChildren.pdf" TargetMode="External"/><Relationship Id="rId4" Type="http://schemas.openxmlformats.org/officeDocument/2006/relationships/hyperlink" Target="https://savethechildren.ch/wp-content/uploads/2020/08/%C3%9Cbersicht-Inhalte-Elternprojekt-1.pdf"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26B4D19-8420-0D40-8088-707F8BCBB18E}"/>
              </a:ext>
            </a:extLst>
          </p:cNvPr>
          <p:cNvSpPr>
            <a:spLocks noGrp="1"/>
          </p:cNvSpPr>
          <p:nvPr>
            <p:ph type="ctrTitle"/>
          </p:nvPr>
        </p:nvSpPr>
        <p:spPr>
          <a:xfrm>
            <a:off x="838200" y="484632"/>
            <a:ext cx="6081713" cy="3566160"/>
          </a:xfrm>
        </p:spPr>
        <p:txBody>
          <a:bodyPr>
            <a:normAutofit/>
          </a:bodyPr>
          <a:lstStyle/>
          <a:p>
            <a:pPr algn="l"/>
            <a:r>
              <a:rPr lang="it-CH" sz="6600">
                <a:solidFill>
                  <a:srgbClr val="FFFFFF"/>
                </a:solidFill>
              </a:rPr>
              <a:t>Workshop 1</a:t>
            </a:r>
          </a:p>
        </p:txBody>
      </p:sp>
      <p:sp>
        <p:nvSpPr>
          <p:cNvPr id="3" name="Sottotitolo 2">
            <a:extLst>
              <a:ext uri="{FF2B5EF4-FFF2-40B4-BE49-F238E27FC236}">
                <a16:creationId xmlns:a16="http://schemas.microsoft.com/office/drawing/2014/main" id="{D1BF5B2A-251D-FC43-A93F-B3D24B357F62}"/>
              </a:ext>
            </a:extLst>
          </p:cNvPr>
          <p:cNvSpPr>
            <a:spLocks noGrp="1"/>
          </p:cNvSpPr>
          <p:nvPr>
            <p:ph type="subTitle" idx="1"/>
          </p:nvPr>
        </p:nvSpPr>
        <p:spPr>
          <a:xfrm>
            <a:off x="838200" y="4480560"/>
            <a:ext cx="6081713" cy="1572768"/>
          </a:xfrm>
        </p:spPr>
        <p:txBody>
          <a:bodyPr>
            <a:normAutofit/>
          </a:bodyPr>
          <a:lstStyle/>
          <a:p>
            <a:pPr algn="l"/>
            <a:r>
              <a:rPr lang="en-GB" b="1">
                <a:solidFill>
                  <a:srgbClr val="FFFFFF"/>
                </a:solidFill>
                <a:latin typeface="Amatic SC"/>
                <a:ea typeface="Amatic SC"/>
                <a:cs typeface="Amatic SC"/>
                <a:sym typeface="Amatic SC"/>
              </a:rPr>
              <a:t>Renforcer l’engagement et le bien-être des parents et d’autres personnes d’encadrement </a:t>
            </a:r>
          </a:p>
          <a:p>
            <a:pPr algn="l"/>
            <a:r>
              <a:rPr lang="en-GB" b="1">
                <a:solidFill>
                  <a:srgbClr val="FFFFFF"/>
                </a:solidFill>
                <a:latin typeface="Amatic SC"/>
                <a:ea typeface="Amatic SC"/>
                <a:cs typeface="Amatic SC"/>
                <a:sym typeface="Amatic SC"/>
              </a:rPr>
              <a:t>Stärkung des Engagements und des Wohlbefindens von Eltern und anderen</a:t>
            </a:r>
          </a:p>
          <a:p>
            <a:pPr algn="l"/>
            <a:endParaRPr lang="en-GB" b="1">
              <a:solidFill>
                <a:srgbClr val="FFFFFF"/>
              </a:solidFill>
              <a:latin typeface="Amatic SC"/>
              <a:ea typeface="Amatic SC"/>
              <a:cs typeface="Amatic SC"/>
              <a:sym typeface="Amatic SC"/>
            </a:endParaRPr>
          </a:p>
        </p:txBody>
      </p:sp>
      <p:pic>
        <p:nvPicPr>
          <p:cNvPr id="1028" name="Picture 4" descr="Vacancies | Jobs | Save the Children Switzerland">
            <a:extLst>
              <a:ext uri="{FF2B5EF4-FFF2-40B4-BE49-F238E27FC236}">
                <a16:creationId xmlns:a16="http://schemas.microsoft.com/office/drawing/2014/main" id="{59D7D6DA-1DC5-E544-A707-F1D0F7289B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578818" y="2522328"/>
            <a:ext cx="3931920" cy="2054427"/>
          </a:xfrm>
          <a:prstGeom prst="rect">
            <a:avLst/>
          </a:prstGeom>
          <a:noFill/>
          <a:extLst>
            <a:ext uri="{909E8E84-426E-40DD-AFC4-6F175D3DCCD1}">
              <a14:hiddenFill xmlns:a14="http://schemas.microsoft.com/office/drawing/2010/main">
                <a:solidFill>
                  <a:srgbClr val="FFFFFF"/>
                </a:solidFill>
              </a14:hiddenFill>
            </a:ext>
          </a:extLst>
        </p:spPr>
      </p:pic>
      <p:sp>
        <p:nvSpPr>
          <p:cNvPr id="77"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vamos Mejor | Zewo zertifiziert seit 1992">
            <a:extLst>
              <a:ext uri="{FF2B5EF4-FFF2-40B4-BE49-F238E27FC236}">
                <a16:creationId xmlns:a16="http://schemas.microsoft.com/office/drawing/2014/main" id="{68ABF380-EC1A-6844-9828-8613E0C84C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821554" y="1082648"/>
            <a:ext cx="3931920" cy="9338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4EC964F0-592B-F946-9739-BF1D452B2244}"/>
              </a:ext>
            </a:extLst>
          </p:cNvPr>
          <p:cNvSpPr txBox="1"/>
          <p:nvPr/>
        </p:nvSpPr>
        <p:spPr>
          <a:xfrm>
            <a:off x="7223760" y="899160"/>
            <a:ext cx="184731" cy="369332"/>
          </a:xfrm>
          <a:prstGeom prst="rect">
            <a:avLst/>
          </a:prstGeom>
          <a:noFill/>
        </p:spPr>
        <p:txBody>
          <a:bodyPr wrap="none" rtlCol="0">
            <a:spAutoFit/>
          </a:bodyPr>
          <a:lstStyle/>
          <a:p>
            <a:endParaRPr lang="it-CH"/>
          </a:p>
        </p:txBody>
      </p:sp>
      <p:sp>
        <p:nvSpPr>
          <p:cNvPr id="4" name="Segnaposto numero diapositiva 3">
            <a:extLst>
              <a:ext uri="{FF2B5EF4-FFF2-40B4-BE49-F238E27FC236}">
                <a16:creationId xmlns:a16="http://schemas.microsoft.com/office/drawing/2014/main" id="{936A0B99-D7CE-5544-A574-95A46C6EBD1D}"/>
              </a:ext>
            </a:extLst>
          </p:cNvPr>
          <p:cNvSpPr>
            <a:spLocks noGrp="1"/>
          </p:cNvSpPr>
          <p:nvPr>
            <p:ph type="sldNum" sz="quarter" idx="12"/>
          </p:nvPr>
        </p:nvSpPr>
        <p:spPr/>
        <p:txBody>
          <a:bodyPr/>
          <a:lstStyle/>
          <a:p>
            <a:fld id="{DE4AC6BF-D96F-5B4F-BE25-E9A3F15F2698}" type="slidenum">
              <a:rPr lang="it-CH" smtClean="0"/>
              <a:t>1</a:t>
            </a:fld>
            <a:endParaRPr lang="it-CH"/>
          </a:p>
        </p:txBody>
      </p:sp>
      <p:sp>
        <p:nvSpPr>
          <p:cNvPr id="5" name="TextBox 4">
            <a:extLst>
              <a:ext uri="{FF2B5EF4-FFF2-40B4-BE49-F238E27FC236}">
                <a16:creationId xmlns:a16="http://schemas.microsoft.com/office/drawing/2014/main" id="{6D5578BA-7C18-4CFE-8CEE-848EEECCC75B}"/>
              </a:ext>
            </a:extLst>
          </p:cNvPr>
          <p:cNvSpPr txBox="1"/>
          <p:nvPr/>
        </p:nvSpPr>
        <p:spPr>
          <a:xfrm>
            <a:off x="7882217" y="2085788"/>
            <a:ext cx="3628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Light"/>
                <a:cs typeface="Calibri"/>
              </a:rPr>
              <a:t>Madeleine Colbert - speaker</a:t>
            </a:r>
          </a:p>
        </p:txBody>
      </p:sp>
      <p:sp>
        <p:nvSpPr>
          <p:cNvPr id="12" name="TextBox 11">
            <a:extLst>
              <a:ext uri="{FF2B5EF4-FFF2-40B4-BE49-F238E27FC236}">
                <a16:creationId xmlns:a16="http://schemas.microsoft.com/office/drawing/2014/main" id="{42F53442-53DE-433D-8B84-64DB7737FE24}"/>
              </a:ext>
            </a:extLst>
          </p:cNvPr>
          <p:cNvSpPr txBox="1"/>
          <p:nvPr/>
        </p:nvSpPr>
        <p:spPr>
          <a:xfrm>
            <a:off x="7959164" y="3901142"/>
            <a:ext cx="3785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Light"/>
                <a:cs typeface="Calibri"/>
              </a:rPr>
              <a:t>Elodie </a:t>
            </a:r>
            <a:r>
              <a:rPr lang="en-GB" err="1">
                <a:latin typeface="Calibri Light"/>
                <a:cs typeface="Calibri"/>
              </a:rPr>
              <a:t>Panoussopoulos</a:t>
            </a:r>
            <a:r>
              <a:rPr lang="en-GB">
                <a:latin typeface="Calibri Light"/>
                <a:cs typeface="Calibri"/>
              </a:rPr>
              <a:t> - speaker</a:t>
            </a:r>
          </a:p>
        </p:txBody>
      </p:sp>
      <p:sp>
        <p:nvSpPr>
          <p:cNvPr id="13" name="TextBox 12">
            <a:extLst>
              <a:ext uri="{FF2B5EF4-FFF2-40B4-BE49-F238E27FC236}">
                <a16:creationId xmlns:a16="http://schemas.microsoft.com/office/drawing/2014/main" id="{3A5DD9BB-ED18-4A62-B6F5-B0B43C572ADC}"/>
              </a:ext>
            </a:extLst>
          </p:cNvPr>
          <p:cNvSpPr txBox="1"/>
          <p:nvPr/>
        </p:nvSpPr>
        <p:spPr>
          <a:xfrm>
            <a:off x="8037605" y="5186082"/>
            <a:ext cx="37853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Calibri Light"/>
                <a:cs typeface="Calibri"/>
              </a:rPr>
              <a:t>Moderated by </a:t>
            </a:r>
            <a:r>
              <a:rPr lang="en-GB">
                <a:latin typeface="Calibri Light"/>
                <a:cs typeface="Calibri"/>
              </a:rPr>
              <a:t>Carla Enrica Foglia </a:t>
            </a:r>
            <a:r>
              <a:rPr lang="en-GB" i="1">
                <a:latin typeface="Calibri Light"/>
                <a:cs typeface="Calibri"/>
              </a:rPr>
              <a:t>from </a:t>
            </a:r>
            <a:r>
              <a:rPr lang="en-GB">
                <a:latin typeface="Calibri Light"/>
                <a:cs typeface="Calibri"/>
              </a:rPr>
              <a:t>Save the Children</a:t>
            </a:r>
            <a:endParaRPr lang="en-US"/>
          </a:p>
        </p:txBody>
      </p:sp>
      <p:sp>
        <p:nvSpPr>
          <p:cNvPr id="14" name="TextBox 1">
            <a:extLst>
              <a:ext uri="{FF2B5EF4-FFF2-40B4-BE49-F238E27FC236}">
                <a16:creationId xmlns:a16="http://schemas.microsoft.com/office/drawing/2014/main" id="{52ED3281-2424-4F99-ABDC-5CBD4FD0B7FC}"/>
              </a:ext>
            </a:extLst>
          </p:cNvPr>
          <p:cNvSpPr txBox="1"/>
          <p:nvPr/>
        </p:nvSpPr>
        <p:spPr>
          <a:xfrm>
            <a:off x="310055" y="204952"/>
            <a:ext cx="6172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Calibri Light"/>
                <a:cs typeface="Calibri"/>
              </a:rPr>
              <a:t>RECI </a:t>
            </a:r>
            <a:r>
              <a:rPr lang="en-GB" err="1">
                <a:solidFill>
                  <a:schemeClr val="bg1"/>
                </a:solidFill>
                <a:latin typeface="Calibri Light"/>
                <a:cs typeface="Calibri"/>
              </a:rPr>
              <a:t>Thementag</a:t>
            </a:r>
            <a:r>
              <a:rPr lang="en-GB">
                <a:solidFill>
                  <a:schemeClr val="bg1"/>
                </a:solidFill>
                <a:latin typeface="Calibri Light"/>
                <a:cs typeface="Calibri"/>
              </a:rPr>
              <a:t> 2021 – </a:t>
            </a:r>
            <a:r>
              <a:rPr lang="en-GB" err="1">
                <a:solidFill>
                  <a:schemeClr val="bg1"/>
                </a:solidFill>
                <a:latin typeface="Calibri Light"/>
                <a:cs typeface="Calibri"/>
              </a:rPr>
              <a:t>Journée</a:t>
            </a:r>
            <a:r>
              <a:rPr lang="en-GB">
                <a:solidFill>
                  <a:schemeClr val="bg1"/>
                </a:solidFill>
                <a:latin typeface="Calibri Light"/>
                <a:cs typeface="Calibri"/>
              </a:rPr>
              <a:t> </a:t>
            </a:r>
            <a:r>
              <a:rPr lang="en-GB" err="1">
                <a:solidFill>
                  <a:schemeClr val="bg1"/>
                </a:solidFill>
                <a:latin typeface="Calibri Light"/>
                <a:cs typeface="Calibri"/>
              </a:rPr>
              <a:t>thématique</a:t>
            </a:r>
            <a:r>
              <a:rPr lang="en-GB">
                <a:solidFill>
                  <a:schemeClr val="bg1"/>
                </a:solidFill>
                <a:latin typeface="Calibri Light"/>
                <a:cs typeface="Calibri"/>
              </a:rPr>
              <a:t> du RECI 2021</a:t>
            </a:r>
          </a:p>
          <a:p>
            <a:r>
              <a:rPr lang="en-GB">
                <a:solidFill>
                  <a:schemeClr val="bg1"/>
                </a:solidFill>
                <a:latin typeface="Calibri Light"/>
                <a:cs typeface="Calibri"/>
              </a:rPr>
              <a:t>16.11.2021</a:t>
            </a:r>
          </a:p>
        </p:txBody>
      </p:sp>
    </p:spTree>
    <p:extLst>
      <p:ext uri="{BB962C8B-B14F-4D97-AF65-F5344CB8AC3E}">
        <p14:creationId xmlns:p14="http://schemas.microsoft.com/office/powerpoint/2010/main" val="343931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persona, screenshot&#10;&#10;Descrizione generata automaticamente">
            <a:extLst>
              <a:ext uri="{FF2B5EF4-FFF2-40B4-BE49-F238E27FC236}">
                <a16:creationId xmlns:a16="http://schemas.microsoft.com/office/drawing/2014/main" id="{BDFBCC1C-D6B5-7040-B6F2-D9920A3F8E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3413" y="0"/>
            <a:ext cx="9125174" cy="6858000"/>
          </a:xfrm>
          <a:prstGeom prst="rect">
            <a:avLst/>
          </a:prstGeom>
        </p:spPr>
      </p:pic>
      <p:sp>
        <p:nvSpPr>
          <p:cNvPr id="2" name="Segnaposto numero diapositiva 1">
            <a:extLst>
              <a:ext uri="{FF2B5EF4-FFF2-40B4-BE49-F238E27FC236}">
                <a16:creationId xmlns:a16="http://schemas.microsoft.com/office/drawing/2014/main" id="{8051E713-CEDA-EA4D-AE05-95DDF179D334}"/>
              </a:ext>
            </a:extLst>
          </p:cNvPr>
          <p:cNvSpPr>
            <a:spLocks noGrp="1"/>
          </p:cNvSpPr>
          <p:nvPr>
            <p:ph type="sldNum" sz="quarter" idx="12"/>
          </p:nvPr>
        </p:nvSpPr>
        <p:spPr/>
        <p:txBody>
          <a:bodyPr/>
          <a:lstStyle/>
          <a:p>
            <a:fld id="{DE4AC6BF-D96F-5B4F-BE25-E9A3F15F2698}" type="slidenum">
              <a:rPr lang="it-CH" smtClean="0"/>
              <a:t>10</a:t>
            </a:fld>
            <a:endParaRPr lang="it-CH"/>
          </a:p>
        </p:txBody>
      </p:sp>
    </p:spTree>
    <p:extLst>
      <p:ext uri="{BB962C8B-B14F-4D97-AF65-F5344CB8AC3E}">
        <p14:creationId xmlns:p14="http://schemas.microsoft.com/office/powerpoint/2010/main" val="37544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05C0690B-2AE3-4A4F-AD99-A437A3D336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54783" y="0"/>
            <a:ext cx="9082433" cy="6729984"/>
          </a:xfrm>
          <a:prstGeom prst="rect">
            <a:avLst/>
          </a:prstGeom>
        </p:spPr>
      </p:pic>
      <p:sp>
        <p:nvSpPr>
          <p:cNvPr id="2" name="Segnaposto numero diapositiva 1">
            <a:extLst>
              <a:ext uri="{FF2B5EF4-FFF2-40B4-BE49-F238E27FC236}">
                <a16:creationId xmlns:a16="http://schemas.microsoft.com/office/drawing/2014/main" id="{4DA176AD-3BC7-6F4A-B927-1E403ED21B66}"/>
              </a:ext>
            </a:extLst>
          </p:cNvPr>
          <p:cNvSpPr>
            <a:spLocks noGrp="1"/>
          </p:cNvSpPr>
          <p:nvPr>
            <p:ph type="sldNum" sz="quarter" idx="12"/>
          </p:nvPr>
        </p:nvSpPr>
        <p:spPr/>
        <p:txBody>
          <a:bodyPr/>
          <a:lstStyle/>
          <a:p>
            <a:fld id="{DE4AC6BF-D96F-5B4F-BE25-E9A3F15F2698}" type="slidenum">
              <a:rPr lang="it-CH" smtClean="0"/>
              <a:t>11</a:t>
            </a:fld>
            <a:endParaRPr lang="it-CH"/>
          </a:p>
        </p:txBody>
      </p:sp>
    </p:spTree>
    <p:extLst>
      <p:ext uri="{BB962C8B-B14F-4D97-AF65-F5344CB8AC3E}">
        <p14:creationId xmlns:p14="http://schemas.microsoft.com/office/powerpoint/2010/main" val="20461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8EF0B535-7C27-BB4B-906C-013CE8DF3B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7787" y="0"/>
            <a:ext cx="9176426" cy="6858000"/>
          </a:xfrm>
          <a:prstGeom prst="rect">
            <a:avLst/>
          </a:prstGeom>
        </p:spPr>
      </p:pic>
      <p:sp>
        <p:nvSpPr>
          <p:cNvPr id="2" name="Rettangolo 1">
            <a:extLst>
              <a:ext uri="{FF2B5EF4-FFF2-40B4-BE49-F238E27FC236}">
                <a16:creationId xmlns:a16="http://schemas.microsoft.com/office/drawing/2014/main" id="{2885F396-0EAA-2F4A-A5C8-FB2B8B4FB26E}"/>
              </a:ext>
            </a:extLst>
          </p:cNvPr>
          <p:cNvSpPr/>
          <p:nvPr/>
        </p:nvSpPr>
        <p:spPr>
          <a:xfrm>
            <a:off x="10021824" y="6339840"/>
            <a:ext cx="377952" cy="377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DCDA4B87-5492-6546-9E51-EC44AB160562}"/>
              </a:ext>
            </a:extLst>
          </p:cNvPr>
          <p:cNvSpPr>
            <a:spLocks noGrp="1"/>
          </p:cNvSpPr>
          <p:nvPr>
            <p:ph type="sldNum" sz="quarter" idx="12"/>
          </p:nvPr>
        </p:nvSpPr>
        <p:spPr/>
        <p:txBody>
          <a:bodyPr/>
          <a:lstStyle/>
          <a:p>
            <a:fld id="{DE4AC6BF-D96F-5B4F-BE25-E9A3F15F2698}" type="slidenum">
              <a:rPr lang="it-CH" smtClean="0"/>
              <a:t>12</a:t>
            </a:fld>
            <a:endParaRPr lang="it-CH"/>
          </a:p>
        </p:txBody>
      </p:sp>
    </p:spTree>
    <p:extLst>
      <p:ext uri="{BB962C8B-B14F-4D97-AF65-F5344CB8AC3E}">
        <p14:creationId xmlns:p14="http://schemas.microsoft.com/office/powerpoint/2010/main" val="260624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D30618DC-3A65-7F4E-AF50-DFB69230D3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8608" y="0"/>
            <a:ext cx="9154783" cy="6858000"/>
          </a:xfrm>
          <a:prstGeom prst="rect">
            <a:avLst/>
          </a:prstGeom>
        </p:spPr>
      </p:pic>
      <p:sp>
        <p:nvSpPr>
          <p:cNvPr id="2" name="Rettangolo 1">
            <a:extLst>
              <a:ext uri="{FF2B5EF4-FFF2-40B4-BE49-F238E27FC236}">
                <a16:creationId xmlns:a16="http://schemas.microsoft.com/office/drawing/2014/main" id="{3BC6D6AF-B805-664C-BC8B-422082E3D718}"/>
              </a:ext>
            </a:extLst>
          </p:cNvPr>
          <p:cNvSpPr/>
          <p:nvPr/>
        </p:nvSpPr>
        <p:spPr>
          <a:xfrm>
            <a:off x="10034016" y="6352032"/>
            <a:ext cx="329184" cy="377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3343FEC3-E4D8-6648-93B0-DE2390377075}"/>
              </a:ext>
            </a:extLst>
          </p:cNvPr>
          <p:cNvSpPr>
            <a:spLocks noGrp="1"/>
          </p:cNvSpPr>
          <p:nvPr>
            <p:ph type="sldNum" sz="quarter" idx="12"/>
          </p:nvPr>
        </p:nvSpPr>
        <p:spPr/>
        <p:txBody>
          <a:bodyPr/>
          <a:lstStyle/>
          <a:p>
            <a:fld id="{DE4AC6BF-D96F-5B4F-BE25-E9A3F15F2698}" type="slidenum">
              <a:rPr lang="it-CH" smtClean="0"/>
              <a:t>13</a:t>
            </a:fld>
            <a:endParaRPr lang="it-CH"/>
          </a:p>
        </p:txBody>
      </p:sp>
    </p:spTree>
    <p:extLst>
      <p:ext uri="{BB962C8B-B14F-4D97-AF65-F5344CB8AC3E}">
        <p14:creationId xmlns:p14="http://schemas.microsoft.com/office/powerpoint/2010/main" val="312189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persona&#10;&#10;Descrizione generata automaticamente">
            <a:extLst>
              <a:ext uri="{FF2B5EF4-FFF2-40B4-BE49-F238E27FC236}">
                <a16:creationId xmlns:a16="http://schemas.microsoft.com/office/drawing/2014/main" id="{0D4CFC57-6FB7-BA46-8296-635AFF3F6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1840" y="0"/>
            <a:ext cx="9168319" cy="6858000"/>
          </a:xfrm>
          <a:prstGeom prst="rect">
            <a:avLst/>
          </a:prstGeom>
        </p:spPr>
      </p:pic>
      <p:sp>
        <p:nvSpPr>
          <p:cNvPr id="2" name="Rettangolo 1">
            <a:extLst>
              <a:ext uri="{FF2B5EF4-FFF2-40B4-BE49-F238E27FC236}">
                <a16:creationId xmlns:a16="http://schemas.microsoft.com/office/drawing/2014/main" id="{20FAD1CF-5211-6E43-B96C-C105E532D6FF}"/>
              </a:ext>
            </a:extLst>
          </p:cNvPr>
          <p:cNvSpPr/>
          <p:nvPr/>
        </p:nvSpPr>
        <p:spPr>
          <a:xfrm>
            <a:off x="9997440" y="6315456"/>
            <a:ext cx="402336" cy="45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A403FD5C-1EFB-5A41-81D9-DBB1D2F0698F}"/>
              </a:ext>
            </a:extLst>
          </p:cNvPr>
          <p:cNvSpPr>
            <a:spLocks noGrp="1"/>
          </p:cNvSpPr>
          <p:nvPr>
            <p:ph type="sldNum" sz="quarter" idx="12"/>
          </p:nvPr>
        </p:nvSpPr>
        <p:spPr/>
        <p:txBody>
          <a:bodyPr/>
          <a:lstStyle/>
          <a:p>
            <a:fld id="{DE4AC6BF-D96F-5B4F-BE25-E9A3F15F2698}" type="slidenum">
              <a:rPr lang="it-CH" smtClean="0"/>
              <a:t>14</a:t>
            </a:fld>
            <a:endParaRPr lang="it-CH"/>
          </a:p>
        </p:txBody>
      </p:sp>
    </p:spTree>
    <p:extLst>
      <p:ext uri="{BB962C8B-B14F-4D97-AF65-F5344CB8AC3E}">
        <p14:creationId xmlns:p14="http://schemas.microsoft.com/office/powerpoint/2010/main" val="215714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CA5B4-F33E-47DB-81D4-581F96FCAB38}"/>
              </a:ext>
            </a:extLst>
          </p:cNvPr>
          <p:cNvSpPr>
            <a:spLocks noGrp="1"/>
          </p:cNvSpPr>
          <p:nvPr>
            <p:ph type="title"/>
          </p:nvPr>
        </p:nvSpPr>
        <p:spPr>
          <a:xfrm>
            <a:off x="645313" y="237514"/>
            <a:ext cx="8283831" cy="1481328"/>
          </a:xfrm>
        </p:spPr>
        <p:txBody>
          <a:bodyPr vert="horz" lIns="91440" tIns="45720" rIns="91440" bIns="45720" rtlCol="0" anchor="b">
            <a:noAutofit/>
          </a:bodyPr>
          <a:lstStyle/>
          <a:p>
            <a:r>
              <a:rPr lang="en-GB">
                <a:solidFill>
                  <a:srgbClr val="2683C6"/>
                </a:solidFill>
                <a:latin typeface="Amatic SC"/>
                <a:cs typeface="Calibri Light"/>
              </a:rPr>
              <a:t>Save the Children : Projekt "</a:t>
            </a:r>
            <a:r>
              <a:rPr lang="en-GB" err="1">
                <a:solidFill>
                  <a:srgbClr val="2683C6"/>
                </a:solidFill>
                <a:latin typeface="Amatic SC"/>
                <a:cs typeface="Calibri Light"/>
              </a:rPr>
              <a:t>Eltern</a:t>
            </a:r>
            <a:r>
              <a:rPr lang="en-GB">
                <a:solidFill>
                  <a:srgbClr val="2683C6"/>
                </a:solidFill>
                <a:latin typeface="Amatic SC"/>
                <a:cs typeface="Calibri Light"/>
              </a:rPr>
              <a:t> </a:t>
            </a:r>
            <a:r>
              <a:rPr lang="en-GB" err="1">
                <a:solidFill>
                  <a:srgbClr val="2683C6"/>
                </a:solidFill>
                <a:latin typeface="Amatic SC"/>
                <a:cs typeface="Calibri Light"/>
              </a:rPr>
              <a:t>stärken</a:t>
            </a:r>
            <a:r>
              <a:rPr lang="en-GB">
                <a:solidFill>
                  <a:srgbClr val="2683C6"/>
                </a:solidFill>
                <a:latin typeface="Amatic SC"/>
                <a:cs typeface="Calibri Light"/>
              </a:rPr>
              <a:t>"</a:t>
            </a:r>
            <a:br>
              <a:rPr lang="en-GB">
                <a:solidFill>
                  <a:srgbClr val="2683C6"/>
                </a:solidFill>
                <a:latin typeface="Amatic SC"/>
                <a:ea typeface="+mj-lt"/>
                <a:cs typeface="+mj-lt"/>
              </a:rPr>
            </a:br>
            <a:r>
              <a:rPr lang="en-GB" b="1" err="1">
                <a:solidFill>
                  <a:srgbClr val="2683C6"/>
                </a:solidFill>
                <a:latin typeface="Amatic SC"/>
                <a:ea typeface="+mj-lt"/>
                <a:cs typeface="+mj-lt"/>
              </a:rPr>
              <a:t>Einführung</a:t>
            </a:r>
            <a:endParaRPr lang="en-GB">
              <a:solidFill>
                <a:srgbClr val="2683C6"/>
              </a:solidFill>
              <a:latin typeface="Amatic SC"/>
              <a:ea typeface="+mj-lt"/>
              <a:cs typeface="+mj-lt"/>
            </a:endParaRP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3F4FB1-26EE-4799-8C0F-0C60803D6800}"/>
              </a:ext>
            </a:extLst>
          </p:cNvPr>
          <p:cNvSpPr>
            <a:spLocks noGrp="1"/>
          </p:cNvSpPr>
          <p:nvPr>
            <p:ph idx="1"/>
          </p:nvPr>
        </p:nvSpPr>
        <p:spPr>
          <a:xfrm>
            <a:off x="645313" y="2660904"/>
            <a:ext cx="10713605" cy="3547872"/>
          </a:xfrm>
        </p:spPr>
        <p:txBody>
          <a:bodyPr vert="horz" lIns="91440" tIns="45720" rIns="91440" bIns="45720" rtlCol="0" anchor="t">
            <a:noAutofit/>
          </a:bodyPr>
          <a:lstStyle/>
          <a:p>
            <a:r>
              <a:rPr lang="de-CH" sz="1600">
                <a:ea typeface="+mn-lt"/>
                <a:cs typeface="+mn-lt"/>
              </a:rPr>
              <a:t>Save </a:t>
            </a:r>
            <a:r>
              <a:rPr lang="de-CH" sz="1600" err="1">
                <a:ea typeface="+mn-lt"/>
                <a:cs typeface="+mn-lt"/>
              </a:rPr>
              <a:t>the</a:t>
            </a:r>
            <a:r>
              <a:rPr lang="de-CH" sz="1600">
                <a:ea typeface="+mn-lt"/>
                <a:cs typeface="+mn-lt"/>
              </a:rPr>
              <a:t> Children ist eine Kinderrechtsorganisation und Teil eines internationalen Netzwerks. Wir im Team Nationale Programme arbeiten in der Schweiz seit 2016 im Asyl- und Migrationsbereich. Unsere Arbeit stützt sich unter anderem auf die SEM-Statistiken, die zeigen, dass die Asylgesuche in den letzten Jahren zwar zurückgegangen sind, jedoch der Anteil der Gesuche von Minderjährigen angestiegen ist. Im letzten Jahr kamen sogar 45% der Asylgesuche von Minderjährigen.</a:t>
            </a:r>
            <a:endParaRPr lang="en-GB" sz="1600">
              <a:ea typeface="+mn-lt"/>
              <a:cs typeface="+mn-lt"/>
            </a:endParaRPr>
          </a:p>
          <a:p>
            <a:endParaRPr lang="en-GB" sz="1600">
              <a:ea typeface="+mn-lt"/>
              <a:cs typeface="+mn-lt"/>
            </a:endParaRPr>
          </a:p>
          <a:p>
            <a:r>
              <a:rPr lang="de-CH" sz="1600">
                <a:ea typeface="+mn-lt"/>
                <a:cs typeface="+mn-lt"/>
              </a:rPr>
              <a:t>Aus diesem Grund haben wir verschiedene Angebote entwickelt, die sich auf geflüchtete Kinder und Jugendliche konzentrieren. Das beinhaltet zum Beispiel das Coaching und die Schulung von Mitarbeitenden aus Asylzentren. Wir schulen Zentrumsmitarbeitende zum Aufbau kindgerechter Räume oder auch zur Durchführung von kinderfreundlichen Aktivitäten. </a:t>
            </a:r>
            <a:endParaRPr lang="en-GB" sz="1600">
              <a:ea typeface="+mn-lt"/>
              <a:cs typeface="+mn-lt"/>
            </a:endParaRPr>
          </a:p>
          <a:p>
            <a:endParaRPr lang="en-GB" sz="1600">
              <a:ea typeface="+mn-lt"/>
              <a:cs typeface="+mn-lt"/>
            </a:endParaRPr>
          </a:p>
          <a:p>
            <a:r>
              <a:rPr lang="de-CH" sz="1600">
                <a:ea typeface="+mn-lt"/>
                <a:cs typeface="+mn-lt"/>
              </a:rPr>
              <a:t>In der Zusammenarbeit mit den verschiedenen Zentren auf Bundes- oder Kantonsebene haben wir viele Rückmeldungen erhalten, dass es nicht nur eine Unterstützung für Kinder, sondern auch für Eltern braucht. </a:t>
            </a:r>
            <a:endParaRPr lang="en-GB" sz="1600">
              <a:ea typeface="+mn-lt"/>
              <a:cs typeface="+mn-lt"/>
            </a:endParaRPr>
          </a:p>
          <a:p>
            <a:r>
              <a:rPr lang="de-CH" sz="1600">
                <a:ea typeface="+mn-lt"/>
                <a:cs typeface="+mn-lt"/>
              </a:rPr>
              <a:t>Daraus ist unser neues Pilotprojekt mit dem Titel "Eltern stärken" entstanden. In diesem heutigen Workshop liegt der Fokus auf diesem Projekt. </a:t>
            </a:r>
            <a:endParaRPr lang="en-GB" sz="1600">
              <a:ea typeface="+mn-lt"/>
              <a:cs typeface="+mn-lt"/>
            </a:endParaRPr>
          </a:p>
          <a:p>
            <a:endParaRPr lang="en-GB" sz="1600">
              <a:cs typeface="Calibri"/>
            </a:endParaRPr>
          </a:p>
        </p:txBody>
      </p:sp>
      <p:pic>
        <p:nvPicPr>
          <p:cNvPr id="6" name="Picture 4" descr="Vacancies | Jobs | Save the Children Switzerland">
            <a:extLst>
              <a:ext uri="{FF2B5EF4-FFF2-40B4-BE49-F238E27FC236}">
                <a16:creationId xmlns:a16="http://schemas.microsoft.com/office/drawing/2014/main" id="{46611599-D079-4164-A3F9-14B8C05F69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155009" y="752015"/>
            <a:ext cx="2856667" cy="14864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8804A7B-D75D-42BA-BED8-B54FB0D499EC}"/>
              </a:ext>
            </a:extLst>
          </p:cNvPr>
          <p:cNvSpPr>
            <a:spLocks noGrp="1"/>
          </p:cNvSpPr>
          <p:nvPr>
            <p:ph type="sldNum" sz="quarter" idx="12"/>
          </p:nvPr>
        </p:nvSpPr>
        <p:spPr>
          <a:xfrm>
            <a:off x="8610600" y="6356350"/>
            <a:ext cx="2743200" cy="365125"/>
          </a:xfrm>
        </p:spPr>
        <p:txBody>
          <a:bodyPr>
            <a:normAutofit/>
          </a:bodyPr>
          <a:lstStyle/>
          <a:p>
            <a:pPr>
              <a:spcAft>
                <a:spcPts val="600"/>
              </a:spcAft>
            </a:pPr>
            <a:fld id="{DE4AC6BF-D96F-5B4F-BE25-E9A3F15F2698}" type="slidenum">
              <a:rPr lang="it-CH" smtClean="0"/>
              <a:pPr>
                <a:spcAft>
                  <a:spcPts val="600"/>
                </a:spcAft>
              </a:pPr>
              <a:t>15</a:t>
            </a:fld>
            <a:endParaRPr lang="it-CH"/>
          </a:p>
        </p:txBody>
      </p:sp>
    </p:spTree>
    <p:extLst>
      <p:ext uri="{BB962C8B-B14F-4D97-AF65-F5344CB8AC3E}">
        <p14:creationId xmlns:p14="http://schemas.microsoft.com/office/powerpoint/2010/main" val="138814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8747-F4EB-4F51-A7F2-60DEA729A06A}"/>
              </a:ext>
            </a:extLst>
          </p:cNvPr>
          <p:cNvSpPr>
            <a:spLocks noGrp="1"/>
          </p:cNvSpPr>
          <p:nvPr>
            <p:ph type="title"/>
          </p:nvPr>
        </p:nvSpPr>
        <p:spPr/>
        <p:txBody>
          <a:bodyPr/>
          <a:lstStyle/>
          <a:p>
            <a:r>
              <a:rPr lang="en-GB" dirty="0">
                <a:solidFill>
                  <a:srgbClr val="2683C6"/>
                </a:solidFill>
                <a:latin typeface="Amatic SC"/>
                <a:cs typeface="Calibri Light"/>
              </a:rPr>
              <a:t>Save the Children : Projekt "</a:t>
            </a:r>
            <a:r>
              <a:rPr lang="en-GB" dirty="0" err="1">
                <a:solidFill>
                  <a:srgbClr val="2683C6"/>
                </a:solidFill>
                <a:latin typeface="Amatic SC"/>
                <a:cs typeface="Calibri Light"/>
              </a:rPr>
              <a:t>Eltern</a:t>
            </a:r>
            <a:r>
              <a:rPr lang="en-GB" dirty="0">
                <a:solidFill>
                  <a:srgbClr val="2683C6"/>
                </a:solidFill>
                <a:latin typeface="Amatic SC"/>
                <a:cs typeface="Calibri Light"/>
              </a:rPr>
              <a:t> </a:t>
            </a:r>
            <a:r>
              <a:rPr lang="en-GB" dirty="0" err="1">
                <a:solidFill>
                  <a:srgbClr val="2683C6"/>
                </a:solidFill>
                <a:latin typeface="Amatic SC"/>
                <a:cs typeface="Calibri Light"/>
              </a:rPr>
              <a:t>stärken</a:t>
            </a:r>
            <a:r>
              <a:rPr lang="en-GB" dirty="0">
                <a:solidFill>
                  <a:srgbClr val="2683C6"/>
                </a:solidFill>
                <a:latin typeface="Amatic SC"/>
                <a:cs typeface="Calibri Light"/>
              </a:rPr>
              <a:t>"</a:t>
            </a:r>
            <a:br>
              <a:rPr lang="en-GB" dirty="0">
                <a:latin typeface="Amatic SC"/>
                <a:cs typeface="Calibri Light"/>
              </a:rPr>
            </a:br>
            <a:r>
              <a:rPr lang="en-GB" b="1" dirty="0">
                <a:solidFill>
                  <a:srgbClr val="2683C6"/>
                </a:solidFill>
                <a:latin typeface="Amatic SC"/>
                <a:cs typeface="Calibri Light"/>
              </a:rPr>
              <a:t>Das Ziel des </a:t>
            </a:r>
            <a:r>
              <a:rPr lang="en-GB" b="1" dirty="0" err="1">
                <a:solidFill>
                  <a:srgbClr val="2683C6"/>
                </a:solidFill>
                <a:latin typeface="Amatic SC"/>
                <a:cs typeface="Calibri Light"/>
              </a:rPr>
              <a:t>Projektes</a:t>
            </a:r>
            <a:endParaRPr lang="en-US" b="1" dirty="0" err="1">
              <a:solidFill>
                <a:srgbClr val="2683C6"/>
              </a:solidFill>
              <a:latin typeface="Amatic SC"/>
              <a:cs typeface="Calibri Light"/>
            </a:endParaRPr>
          </a:p>
        </p:txBody>
      </p:sp>
      <p:sp>
        <p:nvSpPr>
          <p:cNvPr id="3" name="Content Placeholder 2">
            <a:extLst>
              <a:ext uri="{FF2B5EF4-FFF2-40B4-BE49-F238E27FC236}">
                <a16:creationId xmlns:a16="http://schemas.microsoft.com/office/drawing/2014/main" id="{53B248A0-A971-4223-8633-8077FB971CF8}"/>
              </a:ext>
            </a:extLst>
          </p:cNvPr>
          <p:cNvSpPr>
            <a:spLocks noGrp="1"/>
          </p:cNvSpPr>
          <p:nvPr>
            <p:ph idx="1"/>
          </p:nvPr>
        </p:nvSpPr>
        <p:spPr>
          <a:xfrm>
            <a:off x="464389" y="1825625"/>
            <a:ext cx="10889411" cy="4710771"/>
          </a:xfrm>
        </p:spPr>
        <p:txBody>
          <a:bodyPr vert="horz" lIns="91440" tIns="45720" rIns="91440" bIns="45720" rtlCol="0" anchor="t">
            <a:normAutofit fontScale="55000" lnSpcReduction="20000"/>
          </a:bodyPr>
          <a:lstStyle/>
          <a:p>
            <a:r>
              <a:rPr lang="de-CH" b="1">
                <a:ea typeface="+mn-lt"/>
                <a:cs typeface="+mn-lt"/>
              </a:rPr>
              <a:t>Das Ziel des Projektes </a:t>
            </a:r>
            <a:r>
              <a:rPr lang="de-CH">
                <a:ea typeface="+mn-lt"/>
                <a:cs typeface="+mn-lt"/>
              </a:rPr>
              <a:t>besteht darin, wie es der Name schon sagt,</a:t>
            </a:r>
            <a:r>
              <a:rPr lang="de-CH" b="1">
                <a:ea typeface="+mn-lt"/>
                <a:cs typeface="+mn-lt"/>
              </a:rPr>
              <a:t> </a:t>
            </a:r>
            <a:r>
              <a:rPr lang="de-CH">
                <a:ea typeface="+mn-lt"/>
                <a:cs typeface="+mn-lt"/>
              </a:rPr>
              <a:t>Eltern in ihrer Rolle zu stärken. Eltern sind nämlich sehr wichtig für ihre Kinder. Sie sind für ihre Kinder wie ein Leuchtturm. Kinder gehen gerne auf Entdeckungstour, sind selbständig und wollen neue Dinge erleben. Dafür braucht es aber einen sicheren Hafen, zu dem die Kinder immer zurückkönnen. Ein Leuchtturm, der die Richtung zeigt und Struktur gibt. Manchmal ist das Licht des Leuchtturms jedoch defekt. Dann braucht es Angebote oder Hilfsmittel, um das Licht wieder zum Leuchten zu bringen.</a:t>
            </a:r>
            <a:endParaRPr lang="de-CH" i="1">
              <a:ea typeface="+mn-lt"/>
              <a:cs typeface="+mn-lt"/>
            </a:endParaRPr>
          </a:p>
          <a:p>
            <a:r>
              <a:rPr lang="de-CH">
                <a:ea typeface="+mn-lt"/>
                <a:cs typeface="+mn-lt"/>
              </a:rPr>
              <a:t>Das Projekt und die verschiedenen Materialien sind in drei Themenbereiche aufgeteilt. Die ausgewählten Bereiche sind Themen, die im Austausch mit Mitarbeitenden und Eltern in Asylzentren immer wieder genannt wurden. Dazu gehört das Thema Umgang mit Stress, Bildung und Beschäftigung. Und als drittes und letztes Thema: positive Erziehung. Das heisst: "wie gehe ich mit meinem Kind um, wie spreche ich mit meinem Kind, wie gebe ich ihm Struktur." In unserem Projekt geht es nämlich darum dort anzusetzen wo die Eltern etwas beeinflussen können.</a:t>
            </a:r>
            <a:endParaRPr lang="de-CH" i="1">
              <a:ea typeface="+mn-lt"/>
              <a:cs typeface="+mn-lt"/>
            </a:endParaRPr>
          </a:p>
          <a:p>
            <a:r>
              <a:rPr lang="de-CH">
                <a:ea typeface="+mn-lt"/>
                <a:cs typeface="+mn-lt"/>
              </a:rPr>
              <a:t>In ihrer aktuellen Situation gibt es viele Dinge, die nicht beeinflussbar sind (Beispiel: Erfahrungen auf der Fluchtroute, Wohnsituation, Asylentscheid). Das können wir nicht beeinflussen. Wir können jedoch beeinflussen, </a:t>
            </a:r>
            <a:r>
              <a:rPr lang="de-CH" u="sng">
                <a:ea typeface="+mn-lt"/>
                <a:cs typeface="+mn-lt"/>
              </a:rPr>
              <a:t>wie</a:t>
            </a:r>
            <a:r>
              <a:rPr lang="de-CH">
                <a:ea typeface="+mn-lt"/>
                <a:cs typeface="+mn-lt"/>
              </a:rPr>
              <a:t> wir mit Kindern umgehen. Wie wir sie im Alltag mit einfachen Mitteln fördern können. Wie wir mit ihnen sprechen. </a:t>
            </a:r>
            <a:endParaRPr lang="en-GB">
              <a:ea typeface="+mn-lt"/>
              <a:cs typeface="+mn-lt"/>
            </a:endParaRPr>
          </a:p>
          <a:p>
            <a:r>
              <a:rPr lang="de-CH">
                <a:ea typeface="+mn-lt"/>
                <a:cs typeface="+mn-lt"/>
              </a:rPr>
              <a:t>Dazu haben wir Material entwickelt, welches ohne viel Zusatzaufwand von Mitarbeitenden in ihrer täglichen Arbeit genutzt werden kann. Zum einen sind das beispielsweise Moderationskarten mit einfachen Illustrationen. Beispielsweise kann unser </a:t>
            </a:r>
            <a:r>
              <a:rPr lang="de-CH" i="1">
                <a:ea typeface="+mn-lt"/>
                <a:cs typeface="+mn-lt"/>
              </a:rPr>
              <a:t>"Stress-o-meter"</a:t>
            </a:r>
            <a:r>
              <a:rPr lang="de-CH">
                <a:ea typeface="+mn-lt"/>
                <a:cs typeface="+mn-lt"/>
              </a:rPr>
              <a:t> im Erstgespräch mit Eltern genutzt werden, um Sie zu fragen, wie es Ihnen geht. Wo sie sich gerade auf diesem Stress-o-meter befinden und darauffolgend mit Ihnen anzuschauen was Ihnen guttun könnte. Im Dialog kann es hilfreich sein ein solches Tool zu haben, um zu fragen was sie bisher gemacht haben, um sich etwas Gutes zu tun und was jetzt da im Zentrum möglich ist. </a:t>
            </a:r>
          </a:p>
          <a:p>
            <a:r>
              <a:rPr lang="de-CH">
                <a:ea typeface="+mn-lt"/>
                <a:cs typeface="+mn-lt"/>
              </a:rPr>
              <a:t>Das Ziel ist, dass verschiedene Mitarbeitende das Material in verschiedenen Bereichen nutzen können. Das heisst im 1:1 Gespräch als Betreuungsperson oder dann bei einer Sprechstunde mit der Gesundheitsfachperson oder auch am Abend mit dem Nachtdienst. Also es geht darum, dass die Eltern die gleichen Botschaften von verschiedenen Mitarbeitenden, immer wieder hören, so dass sich die Botschaften kognitiv auch wirklich festsetzen können.  </a:t>
            </a:r>
            <a:endParaRPr lang="en-GB">
              <a:ea typeface="+mn-lt"/>
              <a:cs typeface="+mn-lt"/>
            </a:endParaRPr>
          </a:p>
          <a:p>
            <a:endParaRPr lang="en-GB">
              <a:cs typeface="Calibri"/>
            </a:endParaRPr>
          </a:p>
        </p:txBody>
      </p:sp>
      <p:sp>
        <p:nvSpPr>
          <p:cNvPr id="4" name="Slide Number Placeholder 3">
            <a:extLst>
              <a:ext uri="{FF2B5EF4-FFF2-40B4-BE49-F238E27FC236}">
                <a16:creationId xmlns:a16="http://schemas.microsoft.com/office/drawing/2014/main" id="{EC276101-D18C-461C-B9D5-227987F2DA3F}"/>
              </a:ext>
            </a:extLst>
          </p:cNvPr>
          <p:cNvSpPr>
            <a:spLocks noGrp="1"/>
          </p:cNvSpPr>
          <p:nvPr>
            <p:ph type="sldNum" sz="quarter" idx="12"/>
          </p:nvPr>
        </p:nvSpPr>
        <p:spPr/>
        <p:txBody>
          <a:bodyPr/>
          <a:lstStyle/>
          <a:p>
            <a:fld id="{DE4AC6BF-D96F-5B4F-BE25-E9A3F15F2698}" type="slidenum">
              <a:rPr lang="it-CH" smtClean="0"/>
              <a:t>16</a:t>
            </a:fld>
            <a:endParaRPr lang="it-CH"/>
          </a:p>
        </p:txBody>
      </p:sp>
      <p:pic>
        <p:nvPicPr>
          <p:cNvPr id="7" name="Picture 4" descr="Vacancies | Jobs | Save the Children Switzerland">
            <a:extLst>
              <a:ext uri="{FF2B5EF4-FFF2-40B4-BE49-F238E27FC236}">
                <a16:creationId xmlns:a16="http://schemas.microsoft.com/office/drawing/2014/main" id="{BB005A65-9876-4FF8-9419-C063C4CFDF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557575" y="205675"/>
            <a:ext cx="2856667" cy="148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3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76618CB-C99F-4B0F-BD42-5BB22F91F2E8}"/>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Amatic SC"/>
                <a:cs typeface="Calibri Light"/>
              </a:rPr>
              <a:t>Save the Children : Projekt "Eltern stärken</a:t>
            </a:r>
            <a:br>
              <a:rPr lang="en-GB">
                <a:solidFill>
                  <a:srgbClr val="FFFFFF"/>
                </a:solidFill>
                <a:latin typeface="Amatic SC"/>
                <a:cs typeface="Calibri Light"/>
              </a:rPr>
            </a:br>
            <a:r>
              <a:rPr lang="en-GB" b="1">
                <a:solidFill>
                  <a:srgbClr val="FFFFFF"/>
                </a:solidFill>
                <a:latin typeface="Amatic SC"/>
                <a:cs typeface="Calibri Light"/>
              </a:rPr>
              <a:t>Fragen</a:t>
            </a:r>
            <a:endParaRPr lang="en-US" b="1">
              <a:solidFill>
                <a:srgbClr val="FFFFFF"/>
              </a:solidFill>
              <a:latin typeface="Amatic SC"/>
              <a:cs typeface="Calibri Light"/>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0C3FFB-E794-4126-A1E7-64A14C0AE096}"/>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de-CH" sz="1800" b="1">
                <a:ea typeface="+mn-lt"/>
                <a:cs typeface="+mn-lt"/>
              </a:rPr>
              <a:t>Wie kann sichergestellt werden, dass der Dialog mit den Eltern auch wirklich möglich ist?</a:t>
            </a:r>
            <a:endParaRPr lang="en-GB" sz="1800">
              <a:ea typeface="+mn-lt"/>
              <a:cs typeface="+mn-lt"/>
            </a:endParaRPr>
          </a:p>
          <a:p>
            <a:endParaRPr lang="en-GB" sz="1800">
              <a:ea typeface="+mn-lt"/>
              <a:cs typeface="+mn-lt"/>
            </a:endParaRPr>
          </a:p>
          <a:p>
            <a:r>
              <a:rPr lang="de-CH" sz="1800">
                <a:ea typeface="+mn-lt"/>
                <a:cs typeface="+mn-lt"/>
              </a:rPr>
              <a:t>Wir haben mit unseren Materialien versucht möglichst viele Personen abzubilden. Indem wir mit einfach verständlichen Illustrationen arbeiten, haben wir versucht die Sprachbarriere so zu mindern. </a:t>
            </a:r>
            <a:endParaRPr lang="en-GB" sz="1800">
              <a:ea typeface="+mn-lt"/>
              <a:cs typeface="+mn-lt"/>
            </a:endParaRPr>
          </a:p>
          <a:p>
            <a:r>
              <a:rPr lang="de-CH" sz="1800">
                <a:ea typeface="+mn-lt"/>
                <a:cs typeface="+mn-lt"/>
              </a:rPr>
              <a:t>Wir haben unser Material ebenfalls interkulturellen Mediator*innen zur Überprüfung gegeben. Sowie ein erfahrener Psychotherapeut aus dem Folterambulatorium nach seiner Meinung gefragt in Bezug auf die verschiedenen Illustrationen. Zum Beispiel wurde von den Mitarbeitenden oft gefragt, ob der Leuchtturm nicht problematisch sei. – Seine Rückmeldung ist, dass "man allgemein keine Angst vor Trigger haben sollte und gleichzeitig sind Zeichnungen im Vergleich zu realen Bildern unproblematisch. </a:t>
            </a:r>
            <a:endParaRPr lang="en-GB" sz="1800">
              <a:ea typeface="+mn-lt"/>
              <a:cs typeface="+mn-lt"/>
            </a:endParaRPr>
          </a:p>
          <a:p>
            <a:r>
              <a:rPr lang="de-CH" sz="1800">
                <a:ea typeface="+mn-lt"/>
                <a:cs typeface="+mn-lt"/>
              </a:rPr>
              <a:t>Zusätzlich gibt es Handouts für alphabetisierte Eltern in 10 verschiedenen Sprachen. Auch sind wir in der Entwicklung von Peer-Videos mit ehemals geflüchteten Eltern, die ihre Erfahrungen mündlich in ihrer Herkunftssprache teilen. Ausgehend davon soll ein Dialog auf Augenhöhe mit den Eltern ermöglicht werden</a:t>
            </a:r>
            <a:endParaRPr lang="en-GB" sz="1800"/>
          </a:p>
          <a:p>
            <a:endParaRPr lang="en-GB" sz="1800">
              <a:cs typeface="Calibri"/>
            </a:endParaRPr>
          </a:p>
        </p:txBody>
      </p:sp>
      <p:sp>
        <p:nvSpPr>
          <p:cNvPr id="4" name="Slide Number Placeholder 3">
            <a:extLst>
              <a:ext uri="{FF2B5EF4-FFF2-40B4-BE49-F238E27FC236}">
                <a16:creationId xmlns:a16="http://schemas.microsoft.com/office/drawing/2014/main" id="{CFAA5387-2AAE-4EFD-92F0-F16BF26B641A}"/>
              </a:ext>
            </a:extLst>
          </p:cNvPr>
          <p:cNvSpPr>
            <a:spLocks noGrp="1"/>
          </p:cNvSpPr>
          <p:nvPr>
            <p:ph type="sldNum" sz="quarter" idx="12"/>
          </p:nvPr>
        </p:nvSpPr>
        <p:spPr>
          <a:xfrm>
            <a:off x="9541564" y="6356350"/>
            <a:ext cx="1812235" cy="365125"/>
          </a:xfrm>
        </p:spPr>
        <p:txBody>
          <a:bodyPr>
            <a:normAutofit/>
          </a:bodyPr>
          <a:lstStyle/>
          <a:p>
            <a:pPr>
              <a:spcAft>
                <a:spcPts val="600"/>
              </a:spcAft>
            </a:pPr>
            <a:fld id="{DE4AC6BF-D96F-5B4F-BE25-E9A3F15F2698}" type="slidenum">
              <a:rPr lang="it-CH" smtClean="0"/>
              <a:pPr>
                <a:spcAft>
                  <a:spcPts val="600"/>
                </a:spcAft>
              </a:pPr>
              <a:t>17</a:t>
            </a:fld>
            <a:endParaRPr lang="it-CH"/>
          </a:p>
        </p:txBody>
      </p:sp>
    </p:spTree>
    <p:extLst>
      <p:ext uri="{BB962C8B-B14F-4D97-AF65-F5344CB8AC3E}">
        <p14:creationId xmlns:p14="http://schemas.microsoft.com/office/powerpoint/2010/main" val="249679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76618CB-C99F-4B0F-BD42-5BB22F91F2E8}"/>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Amatic SC"/>
                <a:cs typeface="Calibri Light"/>
              </a:rPr>
              <a:t>Save the Children : Projekt "Eltern stärken</a:t>
            </a:r>
            <a:br>
              <a:rPr lang="en-GB">
                <a:solidFill>
                  <a:srgbClr val="FFFFFF"/>
                </a:solidFill>
                <a:latin typeface="Amatic SC"/>
                <a:cs typeface="Calibri Light"/>
              </a:rPr>
            </a:br>
            <a:r>
              <a:rPr lang="en-GB" b="1">
                <a:solidFill>
                  <a:srgbClr val="FFFFFF"/>
                </a:solidFill>
                <a:latin typeface="Amatic SC"/>
                <a:cs typeface="Calibri Light"/>
              </a:rPr>
              <a:t>Fragen</a:t>
            </a:r>
            <a:endParaRPr lang="en-US" b="1">
              <a:solidFill>
                <a:srgbClr val="FFFFFF"/>
              </a:solidFill>
              <a:latin typeface="Amatic SC"/>
              <a:cs typeface="Calibri Light"/>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0C3FFB-E794-4126-A1E7-64A14C0AE096}"/>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a:buNone/>
            </a:pPr>
            <a:r>
              <a:rPr lang="de-CH" sz="1800" b="1">
                <a:ea typeface="+mn-lt"/>
                <a:cs typeface="+mn-lt"/>
              </a:rPr>
              <a:t>Wie kann sichergestellt werden, dass die Inhalte des Projekts auch wirklich angewendet werden?</a:t>
            </a:r>
            <a:endParaRPr lang="de-CH" sz="1800">
              <a:ea typeface="+mn-lt"/>
              <a:cs typeface="+mn-lt"/>
            </a:endParaRPr>
          </a:p>
          <a:p>
            <a:pPr>
              <a:buNone/>
            </a:pPr>
            <a:endParaRPr lang="de-CH" sz="1800">
              <a:ea typeface="+mn-lt"/>
              <a:cs typeface="+mn-lt"/>
            </a:endParaRPr>
          </a:p>
          <a:p>
            <a:r>
              <a:rPr lang="de-CH" sz="1800">
                <a:ea typeface="+mn-lt"/>
                <a:cs typeface="+mn-lt"/>
              </a:rPr>
              <a:t>Grundsätzlich ist das Material so konzipiert, dass es sich auf diesen Bereich fokussiert, den die Eltern auch wirklich beeinflussen können</a:t>
            </a:r>
            <a:r>
              <a:rPr lang="de-CH" sz="1800" i="1">
                <a:ea typeface="+mn-lt"/>
                <a:cs typeface="+mn-lt"/>
              </a:rPr>
              <a:t>.</a:t>
            </a:r>
            <a:r>
              <a:rPr lang="de-CH" sz="1800">
                <a:ea typeface="+mn-lt"/>
                <a:cs typeface="+mn-lt"/>
              </a:rPr>
              <a:t> </a:t>
            </a:r>
          </a:p>
          <a:p>
            <a:r>
              <a:rPr lang="de-CH" sz="1800">
                <a:ea typeface="+mn-lt"/>
                <a:cs typeface="+mn-lt"/>
              </a:rPr>
              <a:t>Für die Mitarbeitenden haben wir die Schulungen so entwickelt, dass wir pro Thema einmal im Zentrum vorbeikommen. Das heisst wir sind 3x vor Ort und haben so die Möglichkeit mit Ihnen auch über die Umsetzung des Projekts zu diskutieren. Zusätzlich gibt es auf jeder der Moderationskarten eine kurze und einfache Anleitung, wie diese im Dialog mit den Eltern genutzt werden können. So ist das Material direkt einsetzbar. </a:t>
            </a:r>
          </a:p>
          <a:p>
            <a:r>
              <a:rPr lang="de-CH" sz="1800">
                <a:ea typeface="+mn-lt"/>
                <a:cs typeface="+mn-lt"/>
              </a:rPr>
              <a:t>Indem unser Ansatz darauf abzielt verschiedene Mitarbeitende aus den Zentren zu schulen, soll so gewährleistet werden, dass den Eltern immer die gleichen Botschaften von verschiedenen Personen vermittelt werden. </a:t>
            </a:r>
          </a:p>
          <a:p>
            <a:r>
              <a:rPr lang="de-CH" sz="1800">
                <a:ea typeface="+mn-lt"/>
                <a:cs typeface="+mn-lt"/>
              </a:rPr>
              <a:t>Wir legen ebenfalls Wert darauf, dass die Mitarbeitenden die Übungen oder Aktivitäten gemeinsam mit den Eltern anschauen und durchspielen. Vielleicht können einige Aktivitäten auch bei den Hausversammlungen o.ä. gemeinsam durchgeführt werden. </a:t>
            </a:r>
            <a:endParaRPr lang="en-GB">
              <a:cs typeface="Calibri" panose="020F0502020204030204"/>
            </a:endParaRPr>
          </a:p>
          <a:p>
            <a:endParaRPr lang="de-CH" sz="1800" b="1">
              <a:cs typeface="Calibri"/>
            </a:endParaRPr>
          </a:p>
        </p:txBody>
      </p:sp>
      <p:sp>
        <p:nvSpPr>
          <p:cNvPr id="4" name="Slide Number Placeholder 3">
            <a:extLst>
              <a:ext uri="{FF2B5EF4-FFF2-40B4-BE49-F238E27FC236}">
                <a16:creationId xmlns:a16="http://schemas.microsoft.com/office/drawing/2014/main" id="{CFAA5387-2AAE-4EFD-92F0-F16BF26B641A}"/>
              </a:ext>
            </a:extLst>
          </p:cNvPr>
          <p:cNvSpPr>
            <a:spLocks noGrp="1"/>
          </p:cNvSpPr>
          <p:nvPr>
            <p:ph type="sldNum" sz="quarter" idx="12"/>
          </p:nvPr>
        </p:nvSpPr>
        <p:spPr>
          <a:xfrm>
            <a:off x="9541564" y="6356350"/>
            <a:ext cx="1812235" cy="365125"/>
          </a:xfrm>
        </p:spPr>
        <p:txBody>
          <a:bodyPr>
            <a:normAutofit/>
          </a:bodyPr>
          <a:lstStyle/>
          <a:p>
            <a:pPr>
              <a:spcAft>
                <a:spcPts val="600"/>
              </a:spcAft>
            </a:pPr>
            <a:fld id="{DE4AC6BF-D96F-5B4F-BE25-E9A3F15F2698}" type="slidenum">
              <a:rPr lang="it-CH" smtClean="0"/>
              <a:pPr>
                <a:spcAft>
                  <a:spcPts val="600"/>
                </a:spcAft>
              </a:pPr>
              <a:t>18</a:t>
            </a:fld>
            <a:endParaRPr lang="it-CH"/>
          </a:p>
        </p:txBody>
      </p:sp>
    </p:spTree>
    <p:extLst>
      <p:ext uri="{BB962C8B-B14F-4D97-AF65-F5344CB8AC3E}">
        <p14:creationId xmlns:p14="http://schemas.microsoft.com/office/powerpoint/2010/main" val="4281740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76618CB-C99F-4B0F-BD42-5BB22F91F2E8}"/>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Amatic SC"/>
                <a:cs typeface="Calibri Light"/>
              </a:rPr>
              <a:t>Save the Children : Projekt "Eltern stärken</a:t>
            </a:r>
            <a:br>
              <a:rPr lang="en-GB">
                <a:solidFill>
                  <a:srgbClr val="FFFFFF"/>
                </a:solidFill>
                <a:latin typeface="Amatic SC"/>
                <a:cs typeface="Calibri Light"/>
              </a:rPr>
            </a:br>
            <a:r>
              <a:rPr lang="en-GB" b="1">
                <a:solidFill>
                  <a:srgbClr val="FFFFFF"/>
                </a:solidFill>
                <a:latin typeface="Amatic SC"/>
                <a:cs typeface="Calibri Light"/>
              </a:rPr>
              <a:t>Fragen</a:t>
            </a:r>
            <a:endParaRPr lang="en-US" b="1">
              <a:solidFill>
                <a:srgbClr val="FFFFFF"/>
              </a:solidFill>
              <a:latin typeface="Amatic SC"/>
              <a:cs typeface="Calibri Light"/>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0C3FFB-E794-4126-A1E7-64A14C0AE096}"/>
              </a:ext>
            </a:extLst>
          </p:cNvPr>
          <p:cNvSpPr>
            <a:spLocks noGrp="1"/>
          </p:cNvSpPr>
          <p:nvPr>
            <p:ph idx="1"/>
          </p:nvPr>
        </p:nvSpPr>
        <p:spPr>
          <a:xfrm>
            <a:off x="4447308" y="591344"/>
            <a:ext cx="6906491" cy="5585619"/>
          </a:xfrm>
        </p:spPr>
        <p:txBody>
          <a:bodyPr vert="horz" lIns="91440" tIns="45720" rIns="91440" bIns="45720" rtlCol="0" anchor="ctr">
            <a:normAutofit fontScale="62500" lnSpcReduction="20000"/>
          </a:bodyPr>
          <a:lstStyle/>
          <a:p>
            <a:pPr>
              <a:lnSpc>
                <a:spcPct val="120000"/>
              </a:lnSpc>
              <a:buNone/>
            </a:pPr>
            <a:r>
              <a:rPr lang="de-CH" sz="2200" b="1">
                <a:ea typeface="+mn-lt"/>
                <a:cs typeface="+mn-lt"/>
              </a:rPr>
              <a:t>Was sind die wichtigsten Erkenntnisse und Botschaften in Bezug auf die Rolle der Eltern und deren Stärkung? </a:t>
            </a:r>
            <a:endParaRPr lang="de-CH" sz="2200">
              <a:ea typeface="+mn-lt"/>
              <a:cs typeface="+mn-lt"/>
            </a:endParaRPr>
          </a:p>
          <a:p>
            <a:pPr>
              <a:lnSpc>
                <a:spcPct val="120000"/>
              </a:lnSpc>
              <a:buNone/>
            </a:pPr>
            <a:endParaRPr lang="de-CH" sz="1800">
              <a:ea typeface="+mn-lt"/>
              <a:cs typeface="+mn-lt"/>
            </a:endParaRPr>
          </a:p>
          <a:p>
            <a:pPr>
              <a:lnSpc>
                <a:spcPct val="120000"/>
              </a:lnSpc>
            </a:pPr>
            <a:r>
              <a:rPr lang="de-CH" sz="2300">
                <a:ea typeface="+mn-lt"/>
                <a:cs typeface="+mn-lt"/>
              </a:rPr>
              <a:t>Die Rolle der Eltern wurde während der Pandemie nochmals unterstrichen. Eltern sind für ihre Kinder die wichtigsten Bezugspersonen und bringen enorm viel Kompetenzen mit. Unser Projekt zielt deshalb darauf ab Eltern in ihrer Rolle so gut wie möglich zu unterstützen. Das heisst der Fokus liegt darauf Eltern so zu stärken, dass sie wieder als "Leuchtturm" für ihre Kinder da sein können. </a:t>
            </a:r>
          </a:p>
          <a:p>
            <a:pPr>
              <a:lnSpc>
                <a:spcPct val="120000"/>
              </a:lnSpc>
            </a:pPr>
            <a:r>
              <a:rPr lang="de-CH" sz="2300">
                <a:ea typeface="+mn-lt"/>
                <a:cs typeface="+mn-lt"/>
              </a:rPr>
              <a:t>Auch haben wir festgestellt, dass natürlich nicht alles aus dem Projekt neu ist für die Eltern. Vieles wissen Sie schon. Eigentlich dient das Material ebenfalls dazu die Eltern zu animieren ihre bereits vorhandenen Ressourcen wieder zu aktivieren. Und zusätzlich auch wieder neue und positive Erlebnisse mit ihren Kindern zu schaffen. </a:t>
            </a:r>
          </a:p>
          <a:p>
            <a:pPr>
              <a:lnSpc>
                <a:spcPct val="120000"/>
              </a:lnSpc>
            </a:pPr>
            <a:r>
              <a:rPr lang="de-CH" sz="2300">
                <a:ea typeface="+mn-lt"/>
                <a:cs typeface="+mn-lt"/>
              </a:rPr>
              <a:t>Der Dialog zwischen den Eltern und Mitarbeitenden ist sehr wichtig. Vielfach wird den Eltern vorgeworfen, dass sie nicht auf ihre Kinder schauen, dass sie sie nicht beaufsichtigen oder vernachlässigen. Das liegt auch oftmals an kulturell unterschiedlichen Verständnissen davon was ein Elternteil machen soll oder nicht. Durch den Dialog können zwischen den Mitarbeitenden und den Eltern Kompromisse gemacht werden, denn schlussendlich wollen in den allermeisten Fällen alle Beteiligten nur das Beste für die Kinder.  </a:t>
            </a:r>
          </a:p>
          <a:p>
            <a:pPr>
              <a:lnSpc>
                <a:spcPct val="120000"/>
              </a:lnSpc>
              <a:buNone/>
            </a:pPr>
            <a:endParaRPr lang="de-CH" sz="1800" b="1">
              <a:cs typeface="Calibri"/>
            </a:endParaRPr>
          </a:p>
          <a:p>
            <a:pPr>
              <a:lnSpc>
                <a:spcPct val="120000"/>
              </a:lnSpc>
            </a:pPr>
            <a:endParaRPr lang="de-CH" sz="1800" b="1">
              <a:cs typeface="Calibri"/>
            </a:endParaRPr>
          </a:p>
        </p:txBody>
      </p:sp>
      <p:sp>
        <p:nvSpPr>
          <p:cNvPr id="4" name="Slide Number Placeholder 3">
            <a:extLst>
              <a:ext uri="{FF2B5EF4-FFF2-40B4-BE49-F238E27FC236}">
                <a16:creationId xmlns:a16="http://schemas.microsoft.com/office/drawing/2014/main" id="{CFAA5387-2AAE-4EFD-92F0-F16BF26B641A}"/>
              </a:ext>
            </a:extLst>
          </p:cNvPr>
          <p:cNvSpPr>
            <a:spLocks noGrp="1"/>
          </p:cNvSpPr>
          <p:nvPr>
            <p:ph type="sldNum" sz="quarter" idx="12"/>
          </p:nvPr>
        </p:nvSpPr>
        <p:spPr>
          <a:xfrm>
            <a:off x="9541564" y="6356350"/>
            <a:ext cx="1812235" cy="365125"/>
          </a:xfrm>
        </p:spPr>
        <p:txBody>
          <a:bodyPr>
            <a:normAutofit/>
          </a:bodyPr>
          <a:lstStyle/>
          <a:p>
            <a:pPr>
              <a:spcAft>
                <a:spcPts val="600"/>
              </a:spcAft>
            </a:pPr>
            <a:fld id="{DE4AC6BF-D96F-5B4F-BE25-E9A3F15F2698}" type="slidenum">
              <a:rPr lang="it-CH" smtClean="0"/>
              <a:pPr>
                <a:spcAft>
                  <a:spcPts val="600"/>
                </a:spcAft>
              </a:pPr>
              <a:t>19</a:t>
            </a:fld>
            <a:endParaRPr lang="it-CH"/>
          </a:p>
        </p:txBody>
      </p:sp>
    </p:spTree>
    <p:extLst>
      <p:ext uri="{BB962C8B-B14F-4D97-AF65-F5344CB8AC3E}">
        <p14:creationId xmlns:p14="http://schemas.microsoft.com/office/powerpoint/2010/main" val="164617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5DE952C-BE54-3047-81A9-9923E885A08E}"/>
              </a:ext>
            </a:extLst>
          </p:cNvPr>
          <p:cNvSpPr>
            <a:spLocks noGrp="1"/>
          </p:cNvSpPr>
          <p:nvPr>
            <p:ph type="title"/>
          </p:nvPr>
        </p:nvSpPr>
        <p:spPr>
          <a:xfrm>
            <a:off x="838200" y="556995"/>
            <a:ext cx="10515600" cy="1133693"/>
          </a:xfrm>
        </p:spPr>
        <p:txBody>
          <a:bodyPr>
            <a:normAutofit/>
          </a:bodyPr>
          <a:lstStyle/>
          <a:p>
            <a:r>
              <a:rPr lang="it-CH" sz="4000" err="1"/>
              <a:t>Table</a:t>
            </a:r>
            <a:r>
              <a:rPr lang="it-CH" sz="4000"/>
              <a:t> </a:t>
            </a:r>
            <a:r>
              <a:rPr lang="it-CH" sz="4000" err="1"/>
              <a:t>des</a:t>
            </a:r>
            <a:r>
              <a:rPr lang="it-CH" sz="4000"/>
              <a:t> </a:t>
            </a:r>
            <a:r>
              <a:rPr lang="it-CH" sz="4000" err="1"/>
              <a:t>matières</a:t>
            </a:r>
            <a:r>
              <a:rPr lang="it-CH" sz="4000"/>
              <a:t> I </a:t>
            </a:r>
            <a:r>
              <a:rPr lang="it-CH" sz="4000" err="1">
                <a:ea typeface="+mj-lt"/>
                <a:cs typeface="+mj-lt"/>
              </a:rPr>
              <a:t>Inhaltsverzeichnis</a:t>
            </a:r>
            <a:endParaRPr lang="en-US" sz="4000" err="1"/>
          </a:p>
        </p:txBody>
      </p:sp>
      <p:sp>
        <p:nvSpPr>
          <p:cNvPr id="3" name="Segnaposto numero diapositiva 2">
            <a:extLst>
              <a:ext uri="{FF2B5EF4-FFF2-40B4-BE49-F238E27FC236}">
                <a16:creationId xmlns:a16="http://schemas.microsoft.com/office/drawing/2014/main" id="{CE9889B4-2DD4-A946-B42B-CD217E468788}"/>
              </a:ext>
            </a:extLst>
          </p:cNvPr>
          <p:cNvSpPr>
            <a:spLocks noGrp="1"/>
          </p:cNvSpPr>
          <p:nvPr>
            <p:ph type="sldNum" sz="quarter" idx="12"/>
          </p:nvPr>
        </p:nvSpPr>
        <p:spPr>
          <a:xfrm>
            <a:off x="8610600" y="6356350"/>
            <a:ext cx="2743200" cy="365125"/>
          </a:xfrm>
        </p:spPr>
        <p:txBody>
          <a:bodyPr>
            <a:normAutofit/>
          </a:bodyPr>
          <a:lstStyle/>
          <a:p>
            <a:pPr>
              <a:spcAft>
                <a:spcPts val="600"/>
              </a:spcAft>
            </a:pPr>
            <a:fld id="{DE4AC6BF-D96F-5B4F-BE25-E9A3F15F2698}" type="slidenum">
              <a:rPr lang="it-CH" smtClean="0"/>
              <a:pPr>
                <a:spcAft>
                  <a:spcPts val="600"/>
                </a:spcAft>
              </a:pPr>
              <a:t>2</a:t>
            </a:fld>
            <a:endParaRPr lang="it-CH"/>
          </a:p>
        </p:txBody>
      </p:sp>
      <p:graphicFrame>
        <p:nvGraphicFramePr>
          <p:cNvPr id="7" name="Segnaposto contenuto 2">
            <a:extLst>
              <a:ext uri="{FF2B5EF4-FFF2-40B4-BE49-F238E27FC236}">
                <a16:creationId xmlns:a16="http://schemas.microsoft.com/office/drawing/2014/main" id="{1FAA68F3-7E29-4699-A9DE-F9EBF7794FDA}"/>
              </a:ext>
            </a:extLst>
          </p:cNvPr>
          <p:cNvGraphicFramePr>
            <a:graphicFrameLocks noGrp="1"/>
          </p:cNvGraphicFramePr>
          <p:nvPr>
            <p:ph idx="1"/>
            <p:extLst>
              <p:ext uri="{D42A27DB-BD31-4B8C-83A1-F6EECF244321}">
                <p14:modId xmlns:p14="http://schemas.microsoft.com/office/powerpoint/2010/main" val="2999460970"/>
              </p:ext>
            </p:extLst>
          </p:nvPr>
        </p:nvGraphicFramePr>
        <p:xfrm>
          <a:off x="312821" y="2911868"/>
          <a:ext cx="11586411" cy="295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83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8747-F4EB-4F51-A7F2-60DEA729A06A}"/>
              </a:ext>
            </a:extLst>
          </p:cNvPr>
          <p:cNvSpPr>
            <a:spLocks noGrp="1"/>
          </p:cNvSpPr>
          <p:nvPr>
            <p:ph type="title"/>
          </p:nvPr>
        </p:nvSpPr>
        <p:spPr>
          <a:xfrm>
            <a:off x="838200" y="641022"/>
            <a:ext cx="10515600" cy="1325563"/>
          </a:xfrm>
        </p:spPr>
        <p:txBody>
          <a:bodyPr>
            <a:normAutofit/>
          </a:bodyPr>
          <a:lstStyle/>
          <a:p>
            <a:r>
              <a:rPr lang="en-GB">
                <a:solidFill>
                  <a:srgbClr val="2683C6"/>
                </a:solidFill>
                <a:latin typeface="Amatic SC"/>
                <a:cs typeface="Calibri Light"/>
              </a:rPr>
              <a:t>Save the Children : Projekt "</a:t>
            </a:r>
            <a:r>
              <a:rPr lang="en-GB" err="1">
                <a:solidFill>
                  <a:srgbClr val="2683C6"/>
                </a:solidFill>
                <a:latin typeface="Amatic SC"/>
                <a:cs typeface="Calibri Light"/>
              </a:rPr>
              <a:t>Eltern</a:t>
            </a:r>
            <a:r>
              <a:rPr lang="en-GB">
                <a:solidFill>
                  <a:srgbClr val="2683C6"/>
                </a:solidFill>
                <a:latin typeface="Amatic SC"/>
                <a:cs typeface="Calibri Light"/>
              </a:rPr>
              <a:t> </a:t>
            </a:r>
            <a:r>
              <a:rPr lang="en-GB" err="1">
                <a:solidFill>
                  <a:srgbClr val="2683C6"/>
                </a:solidFill>
                <a:latin typeface="Amatic SC"/>
                <a:cs typeface="Calibri Light"/>
              </a:rPr>
              <a:t>stärken</a:t>
            </a:r>
            <a:br>
              <a:rPr lang="en-GB">
                <a:solidFill>
                  <a:srgbClr val="2683C6"/>
                </a:solidFill>
                <a:latin typeface="Amatic SC"/>
                <a:cs typeface="Calibri Light"/>
              </a:rPr>
            </a:br>
            <a:r>
              <a:rPr lang="en-GB" b="1" err="1">
                <a:solidFill>
                  <a:srgbClr val="2683C6"/>
                </a:solidFill>
                <a:latin typeface="Amatic SC"/>
                <a:cs typeface="Calibri Light"/>
              </a:rPr>
              <a:t>weitere</a:t>
            </a:r>
            <a:r>
              <a:rPr lang="en-GB" b="1">
                <a:solidFill>
                  <a:srgbClr val="2683C6"/>
                </a:solidFill>
                <a:latin typeface="Amatic SC"/>
                <a:cs typeface="Calibri Light"/>
              </a:rPr>
              <a:t> </a:t>
            </a:r>
            <a:r>
              <a:rPr lang="en-GB" b="1" err="1">
                <a:solidFill>
                  <a:srgbClr val="2683C6"/>
                </a:solidFill>
                <a:latin typeface="Amatic SC"/>
                <a:cs typeface="Calibri Light"/>
              </a:rPr>
              <a:t>Informationen</a:t>
            </a:r>
            <a:r>
              <a:rPr lang="en-GB" b="1">
                <a:solidFill>
                  <a:srgbClr val="2683C6"/>
                </a:solidFill>
                <a:latin typeface="Amatic SC"/>
                <a:cs typeface="Calibri Light"/>
              </a:rPr>
              <a:t> </a:t>
            </a:r>
            <a:r>
              <a:rPr lang="en-GB" b="1" err="1">
                <a:solidFill>
                  <a:srgbClr val="2683C6"/>
                </a:solidFill>
                <a:latin typeface="Amatic SC"/>
                <a:cs typeface="Calibri Light"/>
              </a:rPr>
              <a:t>zum</a:t>
            </a:r>
            <a:r>
              <a:rPr lang="en-GB" b="1">
                <a:solidFill>
                  <a:srgbClr val="2683C6"/>
                </a:solidFill>
                <a:latin typeface="Amatic SC"/>
                <a:cs typeface="Calibri Light"/>
              </a:rPr>
              <a:t> Projekt</a:t>
            </a:r>
          </a:p>
        </p:txBody>
      </p:sp>
      <p:sp>
        <p:nvSpPr>
          <p:cNvPr id="4" name="Slide Number Placeholder 3">
            <a:extLst>
              <a:ext uri="{FF2B5EF4-FFF2-40B4-BE49-F238E27FC236}">
                <a16:creationId xmlns:a16="http://schemas.microsoft.com/office/drawing/2014/main" id="{EC276101-D18C-461C-B9D5-227987F2DA3F}"/>
              </a:ext>
            </a:extLst>
          </p:cNvPr>
          <p:cNvSpPr>
            <a:spLocks noGrp="1"/>
          </p:cNvSpPr>
          <p:nvPr>
            <p:ph type="sldNum" sz="quarter" idx="12"/>
          </p:nvPr>
        </p:nvSpPr>
        <p:spPr/>
        <p:txBody>
          <a:bodyPr/>
          <a:lstStyle/>
          <a:p>
            <a:fld id="{DE4AC6BF-D96F-5B4F-BE25-E9A3F15F2698}" type="slidenum">
              <a:rPr lang="it-CH" smtClean="0"/>
              <a:t>20</a:t>
            </a:fld>
            <a:endParaRPr lang="it-CH"/>
          </a:p>
        </p:txBody>
      </p:sp>
      <p:pic>
        <p:nvPicPr>
          <p:cNvPr id="7" name="Picture 4" descr="Vacancies | Jobs | Save the Children Switzerland">
            <a:extLst>
              <a:ext uri="{FF2B5EF4-FFF2-40B4-BE49-F238E27FC236}">
                <a16:creationId xmlns:a16="http://schemas.microsoft.com/office/drawing/2014/main" id="{BB005A65-9876-4FF8-9419-C063C4CFDF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557575" y="205675"/>
            <a:ext cx="2856667" cy="1486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E74D60-A91A-4C98-9F46-033694004F75}"/>
              </a:ext>
            </a:extLst>
          </p:cNvPr>
          <p:cNvSpPr txBox="1"/>
          <p:nvPr/>
        </p:nvSpPr>
        <p:spPr>
          <a:xfrm>
            <a:off x="2866003" y="2604236"/>
            <a:ext cx="64525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latin typeface="Calibri Light"/>
              <a:cs typeface="Calibri"/>
            </a:endParaRPr>
          </a:p>
        </p:txBody>
      </p:sp>
      <p:sp>
        <p:nvSpPr>
          <p:cNvPr id="9" name="TextBox 8">
            <a:extLst>
              <a:ext uri="{FF2B5EF4-FFF2-40B4-BE49-F238E27FC236}">
                <a16:creationId xmlns:a16="http://schemas.microsoft.com/office/drawing/2014/main" id="{25FD9300-14D4-4C31-9C5E-2F42E12ED1BA}"/>
              </a:ext>
            </a:extLst>
          </p:cNvPr>
          <p:cNvSpPr txBox="1"/>
          <p:nvPr/>
        </p:nvSpPr>
        <p:spPr>
          <a:xfrm>
            <a:off x="2825690" y="5241086"/>
            <a:ext cx="55036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2400">
              <a:latin typeface="Calibri Light"/>
              <a:cs typeface="Calibri"/>
            </a:endParaRPr>
          </a:p>
        </p:txBody>
      </p:sp>
      <p:sp>
        <p:nvSpPr>
          <p:cNvPr id="14" name="TextBox 13">
            <a:extLst>
              <a:ext uri="{FF2B5EF4-FFF2-40B4-BE49-F238E27FC236}">
                <a16:creationId xmlns:a16="http://schemas.microsoft.com/office/drawing/2014/main" id="{E30C443F-6699-4847-89DB-EF56A76F03C6}"/>
              </a:ext>
            </a:extLst>
          </p:cNvPr>
          <p:cNvSpPr txBox="1"/>
          <p:nvPr/>
        </p:nvSpPr>
        <p:spPr>
          <a:xfrm>
            <a:off x="2827828" y="398024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Light"/>
              <a:cs typeface="Calibri Light"/>
            </a:endParaRPr>
          </a:p>
        </p:txBody>
      </p:sp>
      <p:sp>
        <p:nvSpPr>
          <p:cNvPr id="16" name="Content Placeholder 15">
            <a:extLst>
              <a:ext uri="{FF2B5EF4-FFF2-40B4-BE49-F238E27FC236}">
                <a16:creationId xmlns:a16="http://schemas.microsoft.com/office/drawing/2014/main" id="{590836B5-A3EA-42B1-8B58-1020F0235C30}"/>
              </a:ext>
            </a:extLst>
          </p:cNvPr>
          <p:cNvSpPr>
            <a:spLocks noGrp="1"/>
          </p:cNvSpPr>
          <p:nvPr>
            <p:ph idx="1"/>
          </p:nvPr>
        </p:nvSpPr>
        <p:spPr>
          <a:xfrm>
            <a:off x="1862958" y="2889797"/>
            <a:ext cx="8676290" cy="2656545"/>
          </a:xfrm>
        </p:spPr>
        <p:txBody>
          <a:bodyPr vert="horz" lIns="91440" tIns="45720" rIns="91440" bIns="45720" rtlCol="0" anchor="t">
            <a:normAutofit/>
          </a:bodyPr>
          <a:lstStyle/>
          <a:p>
            <a:pPr>
              <a:lnSpc>
                <a:spcPct val="100000"/>
              </a:lnSpc>
              <a:spcBef>
                <a:spcPts val="0"/>
              </a:spcBef>
            </a:pPr>
            <a:r>
              <a:rPr lang="en-GB">
                <a:latin typeface="Calibri Light"/>
                <a:cs typeface="Calibri Light"/>
                <a:hlinkClick r:id="rId3"/>
              </a:rPr>
              <a:t>Weitere Informationen über das Projekt auf dieser Seite der Save the Children Website.</a:t>
            </a:r>
            <a:endParaRPr lang="en-US">
              <a:ea typeface="+mn-lt"/>
              <a:cs typeface="+mn-lt"/>
            </a:endParaRPr>
          </a:p>
          <a:p>
            <a:pPr>
              <a:lnSpc>
                <a:spcPct val="100000"/>
              </a:lnSpc>
              <a:spcBef>
                <a:spcPts val="0"/>
              </a:spcBef>
            </a:pPr>
            <a:endParaRPr lang="en-GB">
              <a:latin typeface="Calibri Light"/>
              <a:cs typeface="Calibri Light"/>
            </a:endParaRPr>
          </a:p>
          <a:p>
            <a:pPr>
              <a:lnSpc>
                <a:spcPct val="100000"/>
              </a:lnSpc>
              <a:spcBef>
                <a:spcPts val="0"/>
              </a:spcBef>
            </a:pPr>
            <a:r>
              <a:rPr lang="en-US">
                <a:latin typeface="Calibri Light"/>
                <a:cs typeface="Calibri Light"/>
                <a:hlinkClick r:id="rId4"/>
              </a:rPr>
              <a:t>Inhalte zum Projekt</a:t>
            </a:r>
            <a:endParaRPr lang="en-US">
              <a:ea typeface="+mn-lt"/>
              <a:cs typeface="+mn-lt"/>
            </a:endParaRPr>
          </a:p>
          <a:p>
            <a:pPr>
              <a:lnSpc>
                <a:spcPct val="100000"/>
              </a:lnSpc>
              <a:spcBef>
                <a:spcPts val="0"/>
              </a:spcBef>
            </a:pPr>
            <a:endParaRPr lang="en-US">
              <a:latin typeface="Calibri Light"/>
              <a:cs typeface="Calibri Light"/>
            </a:endParaRPr>
          </a:p>
          <a:p>
            <a:pPr>
              <a:lnSpc>
                <a:spcPct val="100000"/>
              </a:lnSpc>
              <a:spcBef>
                <a:spcPts val="0"/>
              </a:spcBef>
            </a:pPr>
            <a:r>
              <a:rPr lang="en-GB">
                <a:latin typeface="Calibri Light"/>
                <a:cs typeface="Calibri Light"/>
                <a:hlinkClick r:id="rId5"/>
              </a:rPr>
              <a:t>Kurzbeschrieben</a:t>
            </a:r>
            <a:endParaRPr lang="en-US">
              <a:ea typeface="+mn-lt"/>
              <a:cs typeface="+mn-lt"/>
            </a:endParaRPr>
          </a:p>
          <a:p>
            <a:pPr>
              <a:lnSpc>
                <a:spcPct val="100000"/>
              </a:lnSpc>
              <a:spcBef>
                <a:spcPts val="0"/>
              </a:spcBef>
            </a:pPr>
            <a:endParaRPr lang="en-US">
              <a:latin typeface="Calibri Light"/>
              <a:cs typeface="Calibri Light"/>
            </a:endParaRPr>
          </a:p>
        </p:txBody>
      </p:sp>
    </p:spTree>
    <p:extLst>
      <p:ext uri="{BB962C8B-B14F-4D97-AF65-F5344CB8AC3E}">
        <p14:creationId xmlns:p14="http://schemas.microsoft.com/office/powerpoint/2010/main" val="7578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C0F91C-E9E4-5E4B-9ABF-EBC8ED15927B}"/>
              </a:ext>
            </a:extLst>
          </p:cNvPr>
          <p:cNvSpPr>
            <a:spLocks noGrp="1"/>
          </p:cNvSpPr>
          <p:nvPr>
            <p:ph type="title"/>
          </p:nvPr>
        </p:nvSpPr>
        <p:spPr>
          <a:xfrm>
            <a:off x="572493" y="238539"/>
            <a:ext cx="11018520" cy="1434415"/>
          </a:xfrm>
        </p:spPr>
        <p:txBody>
          <a:bodyPr anchor="b">
            <a:normAutofit/>
          </a:bodyPr>
          <a:lstStyle/>
          <a:p>
            <a:r>
              <a:rPr lang="en-GB" sz="3000" err="1"/>
              <a:t>Qu'est-ce</a:t>
            </a:r>
            <a:r>
              <a:rPr lang="en-GB" sz="3000"/>
              <a:t> qui </a:t>
            </a:r>
            <a:r>
              <a:rPr lang="en-GB" sz="3000" err="1"/>
              <a:t>vous</a:t>
            </a:r>
            <a:r>
              <a:rPr lang="en-GB" sz="3000"/>
              <a:t> a le plus </a:t>
            </a:r>
            <a:r>
              <a:rPr lang="en-GB" sz="3000" err="1"/>
              <a:t>surpris</a:t>
            </a:r>
            <a:r>
              <a:rPr lang="en-GB" sz="3000"/>
              <a:t> ? </a:t>
            </a:r>
            <a:r>
              <a:rPr lang="de-CH" sz="3000"/>
              <a:t>Was hat dich am meisten überrascht?</a:t>
            </a:r>
            <a:br>
              <a:rPr lang="it-CH" sz="3000"/>
            </a:br>
            <a:endParaRPr lang="en-GB" sz="300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EB57551F-D497-D84F-A7F0-A00D23F63902}"/>
              </a:ext>
            </a:extLst>
          </p:cNvPr>
          <p:cNvSpPr>
            <a:spLocks noGrp="1"/>
          </p:cNvSpPr>
          <p:nvPr>
            <p:ph type="sldNum" sz="quarter" idx="12"/>
          </p:nvPr>
        </p:nvSpPr>
        <p:spPr>
          <a:xfrm>
            <a:off x="8610600" y="6356350"/>
            <a:ext cx="2743200" cy="365125"/>
          </a:xfrm>
        </p:spPr>
        <p:txBody>
          <a:bodyPr>
            <a:normAutofit/>
          </a:bodyPr>
          <a:lstStyle/>
          <a:p>
            <a:pPr>
              <a:spcAft>
                <a:spcPts val="600"/>
              </a:spcAft>
            </a:pPr>
            <a:fld id="{DE4AC6BF-D96F-5B4F-BE25-E9A3F15F2698}" type="slidenum">
              <a:rPr lang="it-CH" smtClean="0"/>
              <a:pPr>
                <a:spcAft>
                  <a:spcPts val="600"/>
                </a:spcAft>
              </a:pPr>
              <a:t>21</a:t>
            </a:fld>
            <a:endParaRPr lang="it-CH"/>
          </a:p>
        </p:txBody>
      </p:sp>
      <p:graphicFrame>
        <p:nvGraphicFramePr>
          <p:cNvPr id="17" name="Segnaposto contenuto 3">
            <a:extLst>
              <a:ext uri="{FF2B5EF4-FFF2-40B4-BE49-F238E27FC236}">
                <a16:creationId xmlns:a16="http://schemas.microsoft.com/office/drawing/2014/main" id="{071E6C03-1E87-40BC-A301-5E58A643710B}"/>
              </a:ext>
            </a:extLst>
          </p:cNvPr>
          <p:cNvGraphicFramePr>
            <a:graphicFrameLocks noGrp="1"/>
          </p:cNvGraphicFramePr>
          <p:nvPr>
            <p:ph idx="1"/>
            <p:extLst>
              <p:ext uri="{D42A27DB-BD31-4B8C-83A1-F6EECF244321}">
                <p14:modId xmlns:p14="http://schemas.microsoft.com/office/powerpoint/2010/main" val="544345118"/>
              </p:ext>
            </p:extLst>
          </p:nvPr>
        </p:nvGraphicFramePr>
        <p:xfrm>
          <a:off x="2644180" y="2047504"/>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33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E6AB1A6-0A8E-D240-A2A3-31DC3BEF014A}"/>
              </a:ext>
            </a:extLst>
          </p:cNvPr>
          <p:cNvSpPr>
            <a:spLocks noGrp="1"/>
          </p:cNvSpPr>
          <p:nvPr>
            <p:ph type="title"/>
          </p:nvPr>
        </p:nvSpPr>
        <p:spPr>
          <a:xfrm>
            <a:off x="948266" y="365126"/>
            <a:ext cx="10405533" cy="1111376"/>
          </a:xfrm>
        </p:spPr>
        <p:txBody>
          <a:bodyPr>
            <a:normAutofit/>
          </a:bodyPr>
          <a:lstStyle/>
          <a:p>
            <a:r>
              <a:rPr lang="en-GB" sz="3400"/>
              <a:t>Quelles mesures concrètes allez-vous mettre en œuvre ? Welche konkreten Schritte werden Sie unternehmen?</a:t>
            </a:r>
            <a:endParaRPr lang="it-CH" sz="3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Segnaposto contenuto 3">
            <a:extLst>
              <a:ext uri="{FF2B5EF4-FFF2-40B4-BE49-F238E27FC236}">
                <a16:creationId xmlns:a16="http://schemas.microsoft.com/office/drawing/2014/main" id="{1483AE67-1DCB-42F2-B747-4906E062D4F1}"/>
              </a:ext>
            </a:extLst>
          </p:cNvPr>
          <p:cNvGraphicFramePr>
            <a:graphicFrameLocks noGrp="1"/>
          </p:cNvGraphicFramePr>
          <p:nvPr>
            <p:ph idx="1"/>
            <p:extLst>
              <p:ext uri="{D42A27DB-BD31-4B8C-83A1-F6EECF244321}">
                <p14:modId xmlns:p14="http://schemas.microsoft.com/office/powerpoint/2010/main" val="2949776123"/>
              </p:ext>
            </p:extLst>
          </p:nvPr>
        </p:nvGraphicFramePr>
        <p:xfrm>
          <a:off x="200980" y="1965389"/>
          <a:ext cx="11786992" cy="475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EC91092E-ECDF-1846-B9BF-FC82D7FD3E7D}"/>
              </a:ext>
            </a:extLst>
          </p:cNvPr>
          <p:cNvSpPr>
            <a:spLocks noGrp="1"/>
          </p:cNvSpPr>
          <p:nvPr>
            <p:ph type="sldNum" sz="quarter" idx="12"/>
          </p:nvPr>
        </p:nvSpPr>
        <p:spPr/>
        <p:txBody>
          <a:bodyPr/>
          <a:lstStyle/>
          <a:p>
            <a:fld id="{DE4AC6BF-D96F-5B4F-BE25-E9A3F15F2698}" type="slidenum">
              <a:rPr lang="it-CH" smtClean="0"/>
              <a:t>22</a:t>
            </a:fld>
            <a:endParaRPr lang="it-CH"/>
          </a:p>
        </p:txBody>
      </p:sp>
    </p:spTree>
    <p:extLst>
      <p:ext uri="{BB962C8B-B14F-4D97-AF65-F5344CB8AC3E}">
        <p14:creationId xmlns:p14="http://schemas.microsoft.com/office/powerpoint/2010/main" val="416428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Segnaposto contenuto 6" descr="Immagine che contiene soffitto, interni, parete, persona&#10;&#10;Descrizione generata automaticamente">
            <a:extLst>
              <a:ext uri="{FF2B5EF4-FFF2-40B4-BE49-F238E27FC236}">
                <a16:creationId xmlns:a16="http://schemas.microsoft.com/office/drawing/2014/main" id="{1CAF4FB8-34A2-E14A-AE9A-F8467860E0A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70384" y="0"/>
            <a:ext cx="9095486" cy="6862653"/>
          </a:xfrm>
          <a:prstGeom prst="rect">
            <a:avLst/>
          </a:prstGeom>
        </p:spPr>
      </p:pic>
      <p:sp>
        <p:nvSpPr>
          <p:cNvPr id="25" name="Rectangle 2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C50036D-DB47-E641-BAE2-3BF2BDB9C63F}"/>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Photos I Fotos</a:t>
            </a:r>
            <a:endParaRPr lang="en-US">
              <a:solidFill>
                <a:schemeClr val="tx1">
                  <a:lumMod val="85000"/>
                  <a:lumOff val="15000"/>
                </a:schemeClr>
              </a:solidFill>
            </a:endParaRPr>
          </a:p>
        </p:txBody>
      </p:sp>
      <p:cxnSp>
        <p:nvCxnSpPr>
          <p:cNvPr id="27" name="Straight Connector 2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numero diapositiva 2">
            <a:extLst>
              <a:ext uri="{FF2B5EF4-FFF2-40B4-BE49-F238E27FC236}">
                <a16:creationId xmlns:a16="http://schemas.microsoft.com/office/drawing/2014/main" id="{9D5DBE13-23FB-214A-9AE2-1C384F9D0B14}"/>
              </a:ext>
            </a:extLst>
          </p:cNvPr>
          <p:cNvSpPr>
            <a:spLocks noGrp="1"/>
          </p:cNvSpPr>
          <p:nvPr>
            <p:ph type="sldNum" sz="quarter" idx="12"/>
          </p:nvPr>
        </p:nvSpPr>
        <p:spPr/>
        <p:txBody>
          <a:bodyPr/>
          <a:lstStyle/>
          <a:p>
            <a:fld id="{DE4AC6BF-D96F-5B4F-BE25-E9A3F15F2698}" type="slidenum">
              <a:rPr lang="it-CH" smtClean="0"/>
              <a:t>23</a:t>
            </a:fld>
            <a:endParaRPr lang="it-CH"/>
          </a:p>
        </p:txBody>
      </p:sp>
    </p:spTree>
    <p:extLst>
      <p:ext uri="{BB962C8B-B14F-4D97-AF65-F5344CB8AC3E}">
        <p14:creationId xmlns:p14="http://schemas.microsoft.com/office/powerpoint/2010/main" val="241775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testo, parete, interni, posando&#10;&#10;Descrizione generata automaticamente">
            <a:extLst>
              <a:ext uri="{FF2B5EF4-FFF2-40B4-BE49-F238E27FC236}">
                <a16:creationId xmlns:a16="http://schemas.microsoft.com/office/drawing/2014/main" id="{5A650757-FA64-7C4F-8ED1-A7D4C3D034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2A02D2F5-E42A-4B61-AABA-B2BF43A5BD74}"/>
              </a:ext>
            </a:extLst>
          </p:cNvPr>
          <p:cNvSpPr txBox="1"/>
          <p:nvPr/>
        </p:nvSpPr>
        <p:spPr>
          <a:xfrm>
            <a:off x="209909" y="195532"/>
            <a:ext cx="42815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latin typeface="+mj-lt"/>
              </a:rPr>
              <a:t>Carla Enrica Foglia — Moderator</a:t>
            </a:r>
            <a:endParaRPr lang="en-US" sz="2000">
              <a:solidFill>
                <a:schemeClr val="bg1"/>
              </a:solidFill>
              <a:latin typeface="+mj-lt"/>
              <a:cs typeface="Calibri"/>
            </a:endParaRPr>
          </a:p>
        </p:txBody>
      </p:sp>
      <p:sp>
        <p:nvSpPr>
          <p:cNvPr id="4" name="Segnaposto numero diapositiva 3">
            <a:extLst>
              <a:ext uri="{FF2B5EF4-FFF2-40B4-BE49-F238E27FC236}">
                <a16:creationId xmlns:a16="http://schemas.microsoft.com/office/drawing/2014/main" id="{6C423863-21FE-F74D-B145-88FD5DE8C296}"/>
              </a:ext>
            </a:extLst>
          </p:cNvPr>
          <p:cNvSpPr>
            <a:spLocks noGrp="1"/>
          </p:cNvSpPr>
          <p:nvPr>
            <p:ph type="sldNum" sz="quarter" idx="12"/>
          </p:nvPr>
        </p:nvSpPr>
        <p:spPr/>
        <p:txBody>
          <a:bodyPr/>
          <a:lstStyle/>
          <a:p>
            <a:fld id="{DE4AC6BF-D96F-5B4F-BE25-E9A3F15F2698}" type="slidenum">
              <a:rPr lang="it-CH" smtClean="0"/>
              <a:t>24</a:t>
            </a:fld>
            <a:endParaRPr lang="it-CH"/>
          </a:p>
        </p:txBody>
      </p:sp>
      <p:pic>
        <p:nvPicPr>
          <p:cNvPr id="5" name="Picture 8" descr="Save the Children | Genève internationale">
            <a:extLst>
              <a:ext uri="{FF2B5EF4-FFF2-40B4-BE49-F238E27FC236}">
                <a16:creationId xmlns:a16="http://schemas.microsoft.com/office/drawing/2014/main" id="{7C2951AD-6A17-4B0D-A00F-47128FAA69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169" y="600758"/>
            <a:ext cx="445770" cy="46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2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2B8B100-6034-46C6-8E4F-4DA47E696B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125" y="-344"/>
            <a:ext cx="4525992" cy="6846498"/>
          </a:xfrm>
          <a:prstGeom prst="rect">
            <a:avLst/>
          </a:prstGeom>
        </p:spPr>
      </p:pic>
      <p:pic>
        <p:nvPicPr>
          <p:cNvPr id="3" name="Picture 3">
            <a:extLst>
              <a:ext uri="{FF2B5EF4-FFF2-40B4-BE49-F238E27FC236}">
                <a16:creationId xmlns:a16="http://schemas.microsoft.com/office/drawing/2014/main" id="{E03261C8-1AA0-452B-BD05-9A366A103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9769" y="-5055"/>
            <a:ext cx="4525991" cy="6846497"/>
          </a:xfrm>
          <a:prstGeom prst="rect">
            <a:avLst/>
          </a:prstGeom>
        </p:spPr>
      </p:pic>
      <p:sp>
        <p:nvSpPr>
          <p:cNvPr id="5" name="TextBox 4">
            <a:extLst>
              <a:ext uri="{FF2B5EF4-FFF2-40B4-BE49-F238E27FC236}">
                <a16:creationId xmlns:a16="http://schemas.microsoft.com/office/drawing/2014/main" id="{8EF6F74C-E55B-4BEF-BF20-A372A9C15539}"/>
              </a:ext>
            </a:extLst>
          </p:cNvPr>
          <p:cNvSpPr txBox="1"/>
          <p:nvPr/>
        </p:nvSpPr>
        <p:spPr>
          <a:xfrm>
            <a:off x="936125" y="35566"/>
            <a:ext cx="32868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Madeleine Colbert — Speaker </a:t>
            </a:r>
            <a:endParaRPr lang="en-US" sz="2000">
              <a:solidFill>
                <a:schemeClr val="bg1"/>
              </a:solidFill>
              <a:cs typeface="Calibri"/>
            </a:endParaRPr>
          </a:p>
        </p:txBody>
      </p:sp>
      <p:sp>
        <p:nvSpPr>
          <p:cNvPr id="6" name="TextBox 5">
            <a:extLst>
              <a:ext uri="{FF2B5EF4-FFF2-40B4-BE49-F238E27FC236}">
                <a16:creationId xmlns:a16="http://schemas.microsoft.com/office/drawing/2014/main" id="{72CEC283-B67E-4AFA-A117-F0D1EC58E337}"/>
              </a:ext>
            </a:extLst>
          </p:cNvPr>
          <p:cNvSpPr txBox="1"/>
          <p:nvPr/>
        </p:nvSpPr>
        <p:spPr>
          <a:xfrm>
            <a:off x="6830683" y="8626"/>
            <a:ext cx="37641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rPr>
              <a:t>Elodie Panoussopoulos — Speaker</a:t>
            </a:r>
            <a:endParaRPr lang="en-US" sz="2000">
              <a:solidFill>
                <a:schemeClr val="bg1"/>
              </a:solidFill>
              <a:cs typeface="Calibri"/>
            </a:endParaRPr>
          </a:p>
        </p:txBody>
      </p:sp>
      <p:sp>
        <p:nvSpPr>
          <p:cNvPr id="4" name="Segnaposto numero diapositiva 3">
            <a:extLst>
              <a:ext uri="{FF2B5EF4-FFF2-40B4-BE49-F238E27FC236}">
                <a16:creationId xmlns:a16="http://schemas.microsoft.com/office/drawing/2014/main" id="{105EFCF7-E1DD-6846-87FB-6D577EC2C593}"/>
              </a:ext>
            </a:extLst>
          </p:cNvPr>
          <p:cNvSpPr>
            <a:spLocks noGrp="1"/>
          </p:cNvSpPr>
          <p:nvPr>
            <p:ph type="sldNum" sz="quarter" idx="12"/>
          </p:nvPr>
        </p:nvSpPr>
        <p:spPr/>
        <p:txBody>
          <a:bodyPr/>
          <a:lstStyle/>
          <a:p>
            <a:fld id="{DE4AC6BF-D96F-5B4F-BE25-E9A3F15F2698}" type="slidenum">
              <a:rPr lang="it-CH" smtClean="0"/>
              <a:t>25</a:t>
            </a:fld>
            <a:endParaRPr lang="it-CH"/>
          </a:p>
        </p:txBody>
      </p:sp>
      <p:pic>
        <p:nvPicPr>
          <p:cNvPr id="16" name="Picture 8" descr="Save the Children | Genève internationale">
            <a:extLst>
              <a:ext uri="{FF2B5EF4-FFF2-40B4-BE49-F238E27FC236}">
                <a16:creationId xmlns:a16="http://schemas.microsoft.com/office/drawing/2014/main" id="{06DA69F7-34E9-8447-8196-9B5E83FE57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94169" y="16558"/>
            <a:ext cx="445770" cy="461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binario Nexo ayuda humanitaria-desarrollo – con enfoque América Latina |  Swiss NGO DRR Platform">
            <a:extLst>
              <a:ext uri="{FF2B5EF4-FFF2-40B4-BE49-F238E27FC236}">
                <a16:creationId xmlns:a16="http://schemas.microsoft.com/office/drawing/2014/main" id="{F79627CD-1570-7A40-BB74-EE420A55566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9746" y="124336"/>
            <a:ext cx="1197474" cy="2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8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interni, persona&#10;&#10;Descrizione generata automaticamente">
            <a:extLst>
              <a:ext uri="{FF2B5EF4-FFF2-40B4-BE49-F238E27FC236}">
                <a16:creationId xmlns:a16="http://schemas.microsoft.com/office/drawing/2014/main" id="{D4F26591-2A70-384A-91A1-8BA7EC2EBD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50" name="Group 49">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51"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52"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0E194D68-5718-44CD-8969-F14CC4512A1B}"/>
              </a:ext>
            </a:extLst>
          </p:cNvPr>
          <p:cNvSpPr txBox="1"/>
          <p:nvPr/>
        </p:nvSpPr>
        <p:spPr>
          <a:xfrm>
            <a:off x="9368286" y="123645"/>
            <a:ext cx="42815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chemeClr val="bg1"/>
                </a:solidFill>
                <a:ea typeface="+mn-lt"/>
                <a:cs typeface="+mn-lt"/>
              </a:rPr>
              <a:t>Roland </a:t>
            </a:r>
            <a:r>
              <a:rPr lang="it-CH" sz="2000">
                <a:solidFill>
                  <a:schemeClr val="bg1"/>
                </a:solidFill>
                <a:ea typeface="+mn-lt"/>
                <a:cs typeface="+mn-lt"/>
              </a:rPr>
              <a:t>Siegenthaler</a:t>
            </a:r>
            <a:endParaRPr lang="en-US">
              <a:solidFill>
                <a:schemeClr val="bg1"/>
              </a:solidFill>
              <a:cs typeface="Calibri"/>
            </a:endParaRPr>
          </a:p>
        </p:txBody>
      </p:sp>
      <p:sp>
        <p:nvSpPr>
          <p:cNvPr id="4" name="Segnaposto numero diapositiva 3">
            <a:extLst>
              <a:ext uri="{FF2B5EF4-FFF2-40B4-BE49-F238E27FC236}">
                <a16:creationId xmlns:a16="http://schemas.microsoft.com/office/drawing/2014/main" id="{04DA15D1-8BDD-BB4C-9FE1-75E290642BEA}"/>
              </a:ext>
            </a:extLst>
          </p:cNvPr>
          <p:cNvSpPr>
            <a:spLocks noGrp="1"/>
          </p:cNvSpPr>
          <p:nvPr>
            <p:ph type="sldNum" sz="quarter" idx="12"/>
          </p:nvPr>
        </p:nvSpPr>
        <p:spPr/>
        <p:txBody>
          <a:bodyPr/>
          <a:lstStyle/>
          <a:p>
            <a:fld id="{DE4AC6BF-D96F-5B4F-BE25-E9A3F15F2698}" type="slidenum">
              <a:rPr lang="it-CH" smtClean="0"/>
              <a:t>26</a:t>
            </a:fld>
            <a:endParaRPr lang="it-CH"/>
          </a:p>
        </p:txBody>
      </p:sp>
    </p:spTree>
    <p:extLst>
      <p:ext uri="{BB962C8B-B14F-4D97-AF65-F5344CB8AC3E}">
        <p14:creationId xmlns:p14="http://schemas.microsoft.com/office/powerpoint/2010/main" val="115454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engineering drawing&#10;&#10;Description automatically generated">
            <a:extLst>
              <a:ext uri="{FF2B5EF4-FFF2-40B4-BE49-F238E27FC236}">
                <a16:creationId xmlns:a16="http://schemas.microsoft.com/office/drawing/2014/main" id="{579F6049-F23D-44BE-996E-460160671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266" y="208"/>
            <a:ext cx="6934200" cy="4938208"/>
          </a:xfrm>
          <a:prstGeom prst="rect">
            <a:avLst/>
          </a:prstGeom>
        </p:spPr>
      </p:pic>
      <p:sp>
        <p:nvSpPr>
          <p:cNvPr id="3" name="Segnaposto numero diapositiva 2">
            <a:extLst>
              <a:ext uri="{FF2B5EF4-FFF2-40B4-BE49-F238E27FC236}">
                <a16:creationId xmlns:a16="http://schemas.microsoft.com/office/drawing/2014/main" id="{BD29AA90-D7AE-C142-B7D2-EDD4B9FC9458}"/>
              </a:ext>
            </a:extLst>
          </p:cNvPr>
          <p:cNvSpPr>
            <a:spLocks noGrp="1"/>
          </p:cNvSpPr>
          <p:nvPr>
            <p:ph type="sldNum" sz="quarter" idx="12"/>
          </p:nvPr>
        </p:nvSpPr>
        <p:spPr/>
        <p:txBody>
          <a:bodyPr/>
          <a:lstStyle/>
          <a:p>
            <a:fld id="{DE4AC6BF-D96F-5B4F-BE25-E9A3F15F2698}" type="slidenum">
              <a:rPr lang="it-CH" smtClean="0"/>
              <a:t>27</a:t>
            </a:fld>
            <a:endParaRPr lang="it-CH"/>
          </a:p>
        </p:txBody>
      </p:sp>
      <p:sp>
        <p:nvSpPr>
          <p:cNvPr id="8" name="TextBox 7">
            <a:extLst>
              <a:ext uri="{FF2B5EF4-FFF2-40B4-BE49-F238E27FC236}">
                <a16:creationId xmlns:a16="http://schemas.microsoft.com/office/drawing/2014/main" id="{6F226FD3-69FB-4616-8085-4334F50F89B2}"/>
              </a:ext>
            </a:extLst>
          </p:cNvPr>
          <p:cNvSpPr txBox="1"/>
          <p:nvPr/>
        </p:nvSpPr>
        <p:spPr>
          <a:xfrm>
            <a:off x="8061223" y="478092"/>
            <a:ext cx="379747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Workshop "</a:t>
            </a:r>
            <a:r>
              <a:rPr lang="en-GB" err="1">
                <a:ea typeface="+mn-lt"/>
                <a:cs typeface="+mn-lt"/>
              </a:rPr>
              <a:t>Stärkung</a:t>
            </a:r>
            <a:r>
              <a:rPr lang="en-GB">
                <a:ea typeface="+mn-lt"/>
                <a:cs typeface="+mn-lt"/>
              </a:rPr>
              <a:t> des Engagements und des </a:t>
            </a:r>
            <a:r>
              <a:rPr lang="en-GB" err="1">
                <a:ea typeface="+mn-lt"/>
                <a:cs typeface="+mn-lt"/>
              </a:rPr>
              <a:t>Wohlbefindens</a:t>
            </a:r>
            <a:r>
              <a:rPr lang="en-GB">
                <a:ea typeface="+mn-lt"/>
                <a:cs typeface="+mn-lt"/>
              </a:rPr>
              <a:t> von </a:t>
            </a:r>
            <a:r>
              <a:rPr lang="en-GB" err="1">
                <a:ea typeface="+mn-lt"/>
                <a:cs typeface="+mn-lt"/>
              </a:rPr>
              <a:t>Eltern</a:t>
            </a:r>
            <a:r>
              <a:rPr lang="en-GB">
                <a:ea typeface="+mn-lt"/>
                <a:cs typeface="+mn-lt"/>
              </a:rPr>
              <a:t> und </a:t>
            </a:r>
            <a:r>
              <a:rPr lang="en-GB" err="1">
                <a:ea typeface="+mn-lt"/>
                <a:cs typeface="+mn-lt"/>
              </a:rPr>
              <a:t>anderen</a:t>
            </a:r>
            <a:r>
              <a:rPr lang="en-GB">
                <a:ea typeface="+mn-lt"/>
                <a:cs typeface="+mn-lt"/>
              </a:rPr>
              <a:t>"</a:t>
            </a:r>
            <a:endParaRPr lang="en-US"/>
          </a:p>
          <a:p>
            <a:endParaRPr lang="en-GB">
              <a:cs typeface="Calibri"/>
            </a:endParaRPr>
          </a:p>
          <a:p>
            <a:r>
              <a:rPr lang="en-GB">
                <a:cs typeface="Calibri"/>
              </a:rPr>
              <a:t>Presentations by Save the Children and </a:t>
            </a:r>
            <a:r>
              <a:rPr lang="en-GB" err="1">
                <a:cs typeface="Calibri"/>
              </a:rPr>
              <a:t>Vivamos</a:t>
            </a:r>
            <a:r>
              <a:rPr lang="en-GB">
                <a:cs typeface="Calibri"/>
              </a:rPr>
              <a:t> Mejor with examples from Switzerland and Nicaragua on supporting parents in different environments during the pandemic</a:t>
            </a:r>
          </a:p>
          <a:p>
            <a:endParaRPr lang="en-GB">
              <a:cs typeface="Calibri"/>
            </a:endParaRPr>
          </a:p>
        </p:txBody>
      </p:sp>
    </p:spTree>
    <p:extLst>
      <p:ext uri="{BB962C8B-B14F-4D97-AF65-F5344CB8AC3E}">
        <p14:creationId xmlns:p14="http://schemas.microsoft.com/office/powerpoint/2010/main" val="270710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3E0B8AFF-6AF0-4E83-B07A-F7A910655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8264" y="125753"/>
            <a:ext cx="7427436" cy="5290220"/>
          </a:xfrm>
          <a:prstGeom prst="rect">
            <a:avLst/>
          </a:prstGeom>
        </p:spPr>
      </p:pic>
      <p:sp>
        <p:nvSpPr>
          <p:cNvPr id="3" name="Segnaposto numero diapositiva 2">
            <a:extLst>
              <a:ext uri="{FF2B5EF4-FFF2-40B4-BE49-F238E27FC236}">
                <a16:creationId xmlns:a16="http://schemas.microsoft.com/office/drawing/2014/main" id="{29F5BBFC-8566-834F-812C-A2DB852CABBA}"/>
              </a:ext>
            </a:extLst>
          </p:cNvPr>
          <p:cNvSpPr>
            <a:spLocks noGrp="1"/>
          </p:cNvSpPr>
          <p:nvPr>
            <p:ph type="sldNum" sz="quarter" idx="12"/>
          </p:nvPr>
        </p:nvSpPr>
        <p:spPr/>
        <p:txBody>
          <a:bodyPr/>
          <a:lstStyle/>
          <a:p>
            <a:fld id="{DE4AC6BF-D96F-5B4F-BE25-E9A3F15F2698}" type="slidenum">
              <a:rPr lang="it-CH" smtClean="0"/>
              <a:t>28</a:t>
            </a:fld>
            <a:endParaRPr lang="it-CH"/>
          </a:p>
        </p:txBody>
      </p:sp>
      <p:sp>
        <p:nvSpPr>
          <p:cNvPr id="5" name="TextBox 4">
            <a:extLst>
              <a:ext uri="{FF2B5EF4-FFF2-40B4-BE49-F238E27FC236}">
                <a16:creationId xmlns:a16="http://schemas.microsoft.com/office/drawing/2014/main" id="{B3EB6A8F-DD77-4052-937E-07A94F3C455F}"/>
              </a:ext>
            </a:extLst>
          </p:cNvPr>
          <p:cNvSpPr txBox="1"/>
          <p:nvPr/>
        </p:nvSpPr>
        <p:spPr>
          <a:xfrm>
            <a:off x="8319320" y="428931"/>
            <a:ext cx="357125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a:p>
            <a:r>
              <a:rPr lang="en-GB">
                <a:cs typeface="Calibri"/>
              </a:rPr>
              <a:t>45% of people in asylum centres is under the age of 18, and in order to better support these children, we should support the parents. This was especially relevant during the covid pandemic, as most activities were stopped due to fear of spread of the virus in the asylum centres</a:t>
            </a:r>
          </a:p>
        </p:txBody>
      </p:sp>
    </p:spTree>
    <p:extLst>
      <p:ext uri="{BB962C8B-B14F-4D97-AF65-F5344CB8AC3E}">
        <p14:creationId xmlns:p14="http://schemas.microsoft.com/office/powerpoint/2010/main" val="65956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 engineering drawing&#10;&#10;Description automatically generated">
            <a:extLst>
              <a:ext uri="{FF2B5EF4-FFF2-40B4-BE49-F238E27FC236}">
                <a16:creationId xmlns:a16="http://schemas.microsoft.com/office/drawing/2014/main" id="{E530DF43-7BC3-44D8-BBBC-4F1209F74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1656" y="520563"/>
            <a:ext cx="6350300" cy="4489519"/>
          </a:xfrm>
          <a:prstGeom prst="rect">
            <a:avLst/>
          </a:prstGeom>
        </p:spPr>
      </p:pic>
      <p:sp>
        <p:nvSpPr>
          <p:cNvPr id="3" name="Segnaposto numero diapositiva 2">
            <a:extLst>
              <a:ext uri="{FF2B5EF4-FFF2-40B4-BE49-F238E27FC236}">
                <a16:creationId xmlns:a16="http://schemas.microsoft.com/office/drawing/2014/main" id="{CD87AABE-BFBC-CC4E-AA9A-9E57C12AE418}"/>
              </a:ext>
            </a:extLst>
          </p:cNvPr>
          <p:cNvSpPr>
            <a:spLocks noGrp="1"/>
          </p:cNvSpPr>
          <p:nvPr>
            <p:ph type="sldNum" sz="quarter" idx="12"/>
          </p:nvPr>
        </p:nvSpPr>
        <p:spPr/>
        <p:txBody>
          <a:bodyPr/>
          <a:lstStyle/>
          <a:p>
            <a:fld id="{DE4AC6BF-D96F-5B4F-BE25-E9A3F15F2698}" type="slidenum">
              <a:rPr lang="it-CH" smtClean="0"/>
              <a:t>29</a:t>
            </a:fld>
            <a:endParaRPr lang="it-CH"/>
          </a:p>
        </p:txBody>
      </p:sp>
      <p:sp>
        <p:nvSpPr>
          <p:cNvPr id="5" name="TextBox 4">
            <a:extLst>
              <a:ext uri="{FF2B5EF4-FFF2-40B4-BE49-F238E27FC236}">
                <a16:creationId xmlns:a16="http://schemas.microsoft.com/office/drawing/2014/main" id="{2C1AC8FB-6CD8-4E56-8443-FD2B92A7620A}"/>
              </a:ext>
            </a:extLst>
          </p:cNvPr>
          <p:cNvSpPr txBox="1"/>
          <p:nvPr/>
        </p:nvSpPr>
        <p:spPr>
          <a:xfrm>
            <a:off x="8061223" y="478092"/>
            <a:ext cx="37141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Speakers</a:t>
            </a:r>
            <a:r>
              <a:rPr lang="en-GB">
                <a:cs typeface="Calibri"/>
              </a:rPr>
              <a:t> highlighted that learning and education is often only thought as learning from books and in formal schools. However, learning for children can take many forms and can take place in many different environments, such as through movement, through play...</a:t>
            </a:r>
            <a:endParaRPr lang="en-US"/>
          </a:p>
          <a:p>
            <a:endParaRPr lang="en-GB">
              <a:cs typeface="Calibri"/>
            </a:endParaRPr>
          </a:p>
        </p:txBody>
      </p:sp>
    </p:spTree>
    <p:extLst>
      <p:ext uri="{BB962C8B-B14F-4D97-AF65-F5344CB8AC3E}">
        <p14:creationId xmlns:p14="http://schemas.microsoft.com/office/powerpoint/2010/main" val="167000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2D03C3D-07B6-E54B-8109-A6CCF7BA58F4}"/>
              </a:ext>
            </a:extLst>
          </p:cNvPr>
          <p:cNvSpPr>
            <a:spLocks noGrp="1"/>
          </p:cNvSpPr>
          <p:nvPr>
            <p:ph type="title"/>
          </p:nvPr>
        </p:nvSpPr>
        <p:spPr>
          <a:xfrm>
            <a:off x="1629751" y="934327"/>
            <a:ext cx="8924392" cy="1058275"/>
          </a:xfrm>
        </p:spPr>
        <p:txBody>
          <a:bodyPr>
            <a:normAutofit/>
          </a:bodyPr>
          <a:lstStyle/>
          <a:p>
            <a:pPr algn="ctr"/>
            <a:r>
              <a:rPr lang="it-CH" err="1">
                <a:ea typeface="+mj-lt"/>
                <a:cs typeface="+mj-lt"/>
              </a:rPr>
              <a:t>Résumé</a:t>
            </a:r>
            <a:r>
              <a:rPr lang="it-CH">
                <a:ea typeface="+mj-lt"/>
                <a:cs typeface="+mj-lt"/>
              </a:rPr>
              <a:t> I </a:t>
            </a:r>
            <a:r>
              <a:rPr lang="it-CH" err="1">
                <a:ea typeface="+mj-lt"/>
                <a:cs typeface="+mj-lt"/>
              </a:rPr>
              <a:t>Zusammenfassung</a:t>
            </a:r>
            <a:endParaRPr lang="en-US" err="1"/>
          </a:p>
        </p:txBody>
      </p:sp>
      <p:sp>
        <p:nvSpPr>
          <p:cNvPr id="50" name="Freeform: Shape 44">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3E3E9A3-E3B2-444B-8957-9F613F1E0A72}"/>
              </a:ext>
            </a:extLst>
          </p:cNvPr>
          <p:cNvSpPr>
            <a:spLocks noGrp="1"/>
          </p:cNvSpPr>
          <p:nvPr>
            <p:ph idx="1"/>
          </p:nvPr>
        </p:nvSpPr>
        <p:spPr>
          <a:xfrm>
            <a:off x="1941207" y="2752316"/>
            <a:ext cx="8309586" cy="2756848"/>
          </a:xfrm>
        </p:spPr>
        <p:txBody>
          <a:bodyPr vert="horz" lIns="91440" tIns="45720" rIns="91440" bIns="45720" rtlCol="0" anchor="t">
            <a:noAutofit/>
          </a:bodyPr>
          <a:lstStyle/>
          <a:p>
            <a:pPr marL="0" indent="0">
              <a:buNone/>
            </a:pPr>
            <a:r>
              <a:rPr lang="fr-CH" sz="1200"/>
              <a:t>Dans l'atelier 1, les </a:t>
            </a:r>
            <a:r>
              <a:rPr lang="fr-CH" sz="1200" err="1"/>
              <a:t>participant·es</a:t>
            </a:r>
            <a:r>
              <a:rPr lang="fr-CH" sz="1200"/>
              <a:t> ont découvert des exemples du projet de Save the </a:t>
            </a:r>
            <a:r>
              <a:rPr lang="fr-CH" sz="1200" err="1"/>
              <a:t>Children</a:t>
            </a:r>
            <a:r>
              <a:rPr lang="fr-CH" sz="1200"/>
              <a:t> en Suisse "</a:t>
            </a:r>
            <a:r>
              <a:rPr lang="fr-CH" sz="1200" err="1"/>
              <a:t>Geflüchtete</a:t>
            </a:r>
            <a:r>
              <a:rPr lang="fr-CH" sz="1200"/>
              <a:t> </a:t>
            </a:r>
            <a:r>
              <a:rPr lang="fr-CH" sz="1200" err="1"/>
              <a:t>Eltern</a:t>
            </a:r>
            <a:r>
              <a:rPr lang="fr-CH" sz="1200"/>
              <a:t> </a:t>
            </a:r>
            <a:r>
              <a:rPr lang="fr-CH" sz="1200" err="1"/>
              <a:t>stärken</a:t>
            </a:r>
            <a:r>
              <a:rPr lang="fr-CH" sz="1200"/>
              <a:t> (Renforcer les parents réfugiés)" et du projet </a:t>
            </a:r>
            <a:r>
              <a:rPr lang="fr-CH" sz="1200" err="1"/>
              <a:t>Vivamos</a:t>
            </a:r>
            <a:r>
              <a:rPr lang="fr-CH" sz="1200"/>
              <a:t> </a:t>
            </a:r>
            <a:r>
              <a:rPr lang="fr-CH" sz="1200" err="1"/>
              <a:t>Mejor</a:t>
            </a:r>
            <a:r>
              <a:rPr lang="fr-CH" sz="1200"/>
              <a:t> "Safe </a:t>
            </a:r>
            <a:r>
              <a:rPr lang="fr-CH" sz="1200" err="1"/>
              <a:t>Spaces</a:t>
            </a:r>
            <a:r>
              <a:rPr lang="fr-CH" sz="1200"/>
              <a:t> and </a:t>
            </a:r>
            <a:r>
              <a:rPr lang="fr-CH" sz="1200" err="1"/>
              <a:t>Children's</a:t>
            </a:r>
            <a:r>
              <a:rPr lang="fr-CH" sz="1200"/>
              <a:t> Books" au Nicaragua. Les présentations ont répondu aux questions concernant les leçons apprises de la pandémie : les méthodologies utilisées pour atteindre et soutenir les parents, le changement du rôle des parents et comment assurer l'engagement des parents dans l'éducation et le bien-être de leurs enfants. Les participants ont discuté ensuite des expériences, des meilleures pratiques et des défis rencontrés dans leurs propres programmes et contextes pour soutenir le bien-être des parents, en réfléchissant à la manière de soutenir aussi bien les pères que les mères ou aux domaines dans lesquels les parents estiment avoir le plus besoin de soutien. </a:t>
            </a:r>
            <a:endParaRPr lang="fr-CH" sz="1200">
              <a:cs typeface="Calibri"/>
            </a:endParaRPr>
          </a:p>
          <a:p>
            <a:pPr marL="0" indent="0">
              <a:buNone/>
            </a:pPr>
            <a:r>
              <a:rPr lang="de-CH" sz="1200"/>
              <a:t>In Workshop 1 </a:t>
            </a:r>
            <a:r>
              <a:rPr lang="de-CH" sz="1200">
                <a:ea typeface="+mn-lt"/>
                <a:cs typeface="+mn-lt"/>
              </a:rPr>
              <a:t>entdeckten die TeilnehmerInnen </a:t>
            </a:r>
            <a:r>
              <a:rPr lang="de-CH" sz="1200"/>
              <a:t>Beispiele aus dem Save </a:t>
            </a:r>
            <a:r>
              <a:rPr lang="de-CH" sz="1200" err="1"/>
              <a:t>the</a:t>
            </a:r>
            <a:r>
              <a:rPr lang="de-CH" sz="1200"/>
              <a:t> Children-Projekt "Geflüchtete Eltern stärken" in der Schweiz und dem </a:t>
            </a:r>
            <a:r>
              <a:rPr lang="de-CH" sz="1200" err="1"/>
              <a:t>Vivamos</a:t>
            </a:r>
            <a:r>
              <a:rPr lang="de-CH" sz="1200"/>
              <a:t> </a:t>
            </a:r>
            <a:r>
              <a:rPr lang="de-CH" sz="1200" err="1"/>
              <a:t>Mejor</a:t>
            </a:r>
            <a:r>
              <a:rPr lang="de-CH" sz="1200"/>
              <a:t>-Projekt "Safe Spaces and </a:t>
            </a:r>
            <a:r>
              <a:rPr lang="de-CH" sz="1200" err="1"/>
              <a:t>Children's</a:t>
            </a:r>
            <a:r>
              <a:rPr lang="de-CH" sz="1200"/>
              <a:t> Books" in Nicaragua. </a:t>
            </a:r>
            <a:r>
              <a:rPr lang="de-CH" sz="1200">
                <a:ea typeface="+mn-lt"/>
                <a:cs typeface="+mn-lt"/>
              </a:rPr>
              <a:t>Die</a:t>
            </a:r>
            <a:r>
              <a:rPr lang="de-CH" sz="1200"/>
              <a:t> </a:t>
            </a:r>
            <a:r>
              <a:rPr lang="de-CH" sz="1200">
                <a:ea typeface="+mn-lt"/>
                <a:cs typeface="+mn-lt"/>
              </a:rPr>
              <a:t>Präsentationen </a:t>
            </a:r>
            <a:r>
              <a:rPr lang="de-CH" sz="1200"/>
              <a:t>bezogen</a:t>
            </a:r>
            <a:r>
              <a:rPr lang="de-CH" sz="1200">
                <a:ea typeface="+mn-lt"/>
                <a:cs typeface="+mn-lt"/>
              </a:rPr>
              <a:t> sich</a:t>
            </a:r>
            <a:r>
              <a:rPr lang="de-CH" sz="1200"/>
              <a:t> auf </a:t>
            </a:r>
            <a:r>
              <a:rPr lang="de-CH" sz="1200" err="1"/>
              <a:t>Lessons</a:t>
            </a:r>
            <a:r>
              <a:rPr lang="de-CH" sz="1200"/>
              <a:t> </a:t>
            </a:r>
            <a:r>
              <a:rPr lang="de-CH" sz="1200" err="1"/>
              <a:t>Learned</a:t>
            </a:r>
            <a:r>
              <a:rPr lang="de-CH" sz="1200"/>
              <a:t> aus der Pandemiezeit: Methoden und Wege, wie Eltern und Familienangehörige weiterhin erreicht werden können, die veränderte Rolle der Eltern und die Art und Weise, wie das Engagement der Eltern für die Bildung ihrer Kinder sichergestellt werden kann. Die Teilnehmenden </a:t>
            </a:r>
            <a:r>
              <a:rPr lang="de-CH" sz="1200">
                <a:ea typeface="+mn-lt"/>
                <a:cs typeface="+mn-lt"/>
              </a:rPr>
              <a:t>diskutierten </a:t>
            </a:r>
            <a:r>
              <a:rPr lang="de-CH" sz="1200"/>
              <a:t>anschliessend Erfahrungen, bewährte Ansätze und Herausforderungen, mit denen sie in ihren eigenen Programmen und Kontexten bei der Unterstützung des Wohlbefindens der Eltern konfrontiert sind. Zudem gehen sie den Fragen nach, wie sie sowohl Väter wie auch Mütter unterstützen können oder in welchen Bereichen die Eltern den größten Unterstützungsbedarf sehen.</a:t>
            </a:r>
            <a:endParaRPr lang="it-CH" sz="1200">
              <a:cs typeface="Calibri"/>
            </a:endParaRPr>
          </a:p>
          <a:p>
            <a:endParaRPr lang="it-CH" sz="1200">
              <a:cs typeface="Calibri"/>
            </a:endParaRPr>
          </a:p>
          <a:p>
            <a:endParaRPr lang="it-CH" sz="1200">
              <a:cs typeface="Calibri"/>
            </a:endParaRPr>
          </a:p>
        </p:txBody>
      </p:sp>
      <p:sp>
        <p:nvSpPr>
          <p:cNvPr id="4" name="Segnaposto numero diapositiva 3">
            <a:extLst>
              <a:ext uri="{FF2B5EF4-FFF2-40B4-BE49-F238E27FC236}">
                <a16:creationId xmlns:a16="http://schemas.microsoft.com/office/drawing/2014/main" id="{D6CEB4E3-8E22-814C-8DFF-727344AE10FB}"/>
              </a:ext>
            </a:extLst>
          </p:cNvPr>
          <p:cNvSpPr>
            <a:spLocks noGrp="1"/>
          </p:cNvSpPr>
          <p:nvPr>
            <p:ph type="sldNum" sz="quarter" idx="12"/>
          </p:nvPr>
        </p:nvSpPr>
        <p:spPr>
          <a:xfrm>
            <a:off x="8610600" y="6356350"/>
            <a:ext cx="2743200" cy="365125"/>
          </a:xfrm>
        </p:spPr>
        <p:txBody>
          <a:bodyPr>
            <a:normAutofit/>
          </a:bodyPr>
          <a:lstStyle/>
          <a:p>
            <a:pPr>
              <a:spcAft>
                <a:spcPts val="600"/>
              </a:spcAft>
            </a:pPr>
            <a:fld id="{DE4AC6BF-D96F-5B4F-BE25-E9A3F15F2698}" type="slidenum">
              <a:rPr lang="it-CH" sz="1000"/>
              <a:pPr>
                <a:spcAft>
                  <a:spcPts val="600"/>
                </a:spcAft>
              </a:pPr>
              <a:t>3</a:t>
            </a:fld>
            <a:endParaRPr lang="it-CH" sz="1000"/>
          </a:p>
        </p:txBody>
      </p:sp>
    </p:spTree>
    <p:extLst>
      <p:ext uri="{BB962C8B-B14F-4D97-AF65-F5344CB8AC3E}">
        <p14:creationId xmlns:p14="http://schemas.microsoft.com/office/powerpoint/2010/main" val="178294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CD47B7BA-B98F-49E3-B87F-B62DFBA10F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7463" y="520563"/>
            <a:ext cx="6460912" cy="4550971"/>
          </a:xfrm>
          <a:prstGeom prst="rect">
            <a:avLst/>
          </a:prstGeom>
        </p:spPr>
      </p:pic>
      <p:sp>
        <p:nvSpPr>
          <p:cNvPr id="3" name="Segnaposto numero diapositiva 2">
            <a:extLst>
              <a:ext uri="{FF2B5EF4-FFF2-40B4-BE49-F238E27FC236}">
                <a16:creationId xmlns:a16="http://schemas.microsoft.com/office/drawing/2014/main" id="{E43DCAD1-6EF9-EE4D-AC98-B6082ACA382C}"/>
              </a:ext>
            </a:extLst>
          </p:cNvPr>
          <p:cNvSpPr>
            <a:spLocks noGrp="1"/>
          </p:cNvSpPr>
          <p:nvPr>
            <p:ph type="sldNum" sz="quarter" idx="12"/>
          </p:nvPr>
        </p:nvSpPr>
        <p:spPr/>
        <p:txBody>
          <a:bodyPr/>
          <a:lstStyle/>
          <a:p>
            <a:fld id="{DE4AC6BF-D96F-5B4F-BE25-E9A3F15F2698}" type="slidenum">
              <a:rPr lang="it-CH" smtClean="0"/>
              <a:t>30</a:t>
            </a:fld>
            <a:endParaRPr lang="it-CH"/>
          </a:p>
        </p:txBody>
      </p:sp>
    </p:spTree>
    <p:extLst>
      <p:ext uri="{BB962C8B-B14F-4D97-AF65-F5344CB8AC3E}">
        <p14:creationId xmlns:p14="http://schemas.microsoft.com/office/powerpoint/2010/main" val="3408040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 engineering drawing&#10;&#10;Description automatically generated">
            <a:extLst>
              <a:ext uri="{FF2B5EF4-FFF2-40B4-BE49-F238E27FC236}">
                <a16:creationId xmlns:a16="http://schemas.microsoft.com/office/drawing/2014/main" id="{5218E623-66E0-466D-A56B-418503BB27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7319" y="863923"/>
            <a:ext cx="6460912" cy="4550971"/>
          </a:xfrm>
          <a:prstGeom prst="rect">
            <a:avLst/>
          </a:prstGeom>
        </p:spPr>
      </p:pic>
      <p:sp>
        <p:nvSpPr>
          <p:cNvPr id="3" name="Segnaposto numero diapositiva 2">
            <a:extLst>
              <a:ext uri="{FF2B5EF4-FFF2-40B4-BE49-F238E27FC236}">
                <a16:creationId xmlns:a16="http://schemas.microsoft.com/office/drawing/2014/main" id="{E625B5B6-821A-EC4E-92E8-32887FF492FB}"/>
              </a:ext>
            </a:extLst>
          </p:cNvPr>
          <p:cNvSpPr>
            <a:spLocks noGrp="1"/>
          </p:cNvSpPr>
          <p:nvPr>
            <p:ph type="sldNum" sz="quarter" idx="12"/>
          </p:nvPr>
        </p:nvSpPr>
        <p:spPr/>
        <p:txBody>
          <a:bodyPr/>
          <a:lstStyle/>
          <a:p>
            <a:fld id="{DE4AC6BF-D96F-5B4F-BE25-E9A3F15F2698}" type="slidenum">
              <a:rPr lang="it-CH" smtClean="0"/>
              <a:t>31</a:t>
            </a:fld>
            <a:endParaRPr lang="it-CH"/>
          </a:p>
        </p:txBody>
      </p:sp>
      <p:sp>
        <p:nvSpPr>
          <p:cNvPr id="5" name="TextBox 4">
            <a:extLst>
              <a:ext uri="{FF2B5EF4-FFF2-40B4-BE49-F238E27FC236}">
                <a16:creationId xmlns:a16="http://schemas.microsoft.com/office/drawing/2014/main" id="{646380A4-956F-4F11-B518-344606CB751C}"/>
              </a:ext>
            </a:extLst>
          </p:cNvPr>
          <p:cNvSpPr txBox="1"/>
          <p:nvPr/>
        </p:nvSpPr>
        <p:spPr>
          <a:xfrm>
            <a:off x="8061223" y="478092"/>
            <a:ext cx="363079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In an ideal situation, the parents are seen as a lighthouse in a harbour, the child can explore independently the "sea" regardless of the dangers, as the child can always see the light of the </a:t>
            </a:r>
            <a:r>
              <a:rPr lang="en-GB" err="1">
                <a:cs typeface="Calibri"/>
              </a:rPr>
              <a:t>lighhouse</a:t>
            </a:r>
            <a:r>
              <a:rPr lang="en-GB">
                <a:cs typeface="Calibri"/>
              </a:rPr>
              <a:t> and securely come back to safety. In circumstances where parents have been through a lot of stress (e.g. due to the asylum process request and travel to CH,…) the parents might not be able to be the Safeheaven for their children, and then the children are lacking a safe and nurturing environment where to grow. </a:t>
            </a:r>
            <a:endParaRPr lang="en-US">
              <a:cs typeface="Calibri"/>
            </a:endParaRPr>
          </a:p>
          <a:p>
            <a:pPr algn="l"/>
            <a:r>
              <a:rPr lang="en-GB">
                <a:cs typeface="Calibri"/>
              </a:rPr>
              <a:t>This is why support to these parents is essential!</a:t>
            </a:r>
            <a:endParaRPr lang="en-US">
              <a:cs typeface="Calibri"/>
            </a:endParaRPr>
          </a:p>
        </p:txBody>
      </p:sp>
    </p:spTree>
    <p:extLst>
      <p:ext uri="{BB962C8B-B14F-4D97-AF65-F5344CB8AC3E}">
        <p14:creationId xmlns:p14="http://schemas.microsoft.com/office/powerpoint/2010/main" val="3147400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 engineering drawing&#10;&#10;Description automatically generated">
            <a:extLst>
              <a:ext uri="{FF2B5EF4-FFF2-40B4-BE49-F238E27FC236}">
                <a16:creationId xmlns:a16="http://schemas.microsoft.com/office/drawing/2014/main" id="{2D81C5EF-5670-431B-BD31-FDF835B989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4560" y="483692"/>
            <a:ext cx="6559235" cy="4637003"/>
          </a:xfrm>
          <a:prstGeom prst="rect">
            <a:avLst/>
          </a:prstGeom>
        </p:spPr>
      </p:pic>
      <p:sp>
        <p:nvSpPr>
          <p:cNvPr id="3" name="Segnaposto numero diapositiva 2">
            <a:extLst>
              <a:ext uri="{FF2B5EF4-FFF2-40B4-BE49-F238E27FC236}">
                <a16:creationId xmlns:a16="http://schemas.microsoft.com/office/drawing/2014/main" id="{2D9A7766-5FB4-624A-834D-07238F004484}"/>
              </a:ext>
            </a:extLst>
          </p:cNvPr>
          <p:cNvSpPr>
            <a:spLocks noGrp="1"/>
          </p:cNvSpPr>
          <p:nvPr>
            <p:ph type="sldNum" sz="quarter" idx="12"/>
          </p:nvPr>
        </p:nvSpPr>
        <p:spPr/>
        <p:txBody>
          <a:bodyPr/>
          <a:lstStyle/>
          <a:p>
            <a:fld id="{DE4AC6BF-D96F-5B4F-BE25-E9A3F15F2698}" type="slidenum">
              <a:rPr lang="it-CH" smtClean="0"/>
              <a:t>32</a:t>
            </a:fld>
            <a:endParaRPr lang="it-CH"/>
          </a:p>
        </p:txBody>
      </p:sp>
      <p:sp>
        <p:nvSpPr>
          <p:cNvPr id="5" name="TextBox 4">
            <a:extLst>
              <a:ext uri="{FF2B5EF4-FFF2-40B4-BE49-F238E27FC236}">
                <a16:creationId xmlns:a16="http://schemas.microsoft.com/office/drawing/2014/main" id="{2E236471-CD7B-45FE-A1A3-3F0523361013}"/>
              </a:ext>
            </a:extLst>
          </p:cNvPr>
          <p:cNvSpPr txBox="1"/>
          <p:nvPr/>
        </p:nvSpPr>
        <p:spPr>
          <a:xfrm>
            <a:off x="8061223" y="478092"/>
            <a:ext cx="33331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Save</a:t>
            </a:r>
            <a:r>
              <a:rPr lang="en-GB">
                <a:cs typeface="Calibri"/>
              </a:rPr>
              <a:t> the Children provides different trainings to the staff in asylum centres to ensure that staff can provide instruments and activities  to ensure children's development</a:t>
            </a:r>
            <a:endParaRPr lang="en-US"/>
          </a:p>
          <a:p>
            <a:endParaRPr lang="en-GB">
              <a:cs typeface="Calibri"/>
            </a:endParaRPr>
          </a:p>
        </p:txBody>
      </p:sp>
    </p:spTree>
    <p:extLst>
      <p:ext uri="{BB962C8B-B14F-4D97-AF65-F5344CB8AC3E}">
        <p14:creationId xmlns:p14="http://schemas.microsoft.com/office/powerpoint/2010/main" val="381194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Segnaposto contenuto 3" descr="Immagine che contiene testo&#10;&#10;Descrizione generata automaticamente">
            <a:extLst>
              <a:ext uri="{FF2B5EF4-FFF2-40B4-BE49-F238E27FC236}">
                <a16:creationId xmlns:a16="http://schemas.microsoft.com/office/drawing/2014/main" id="{2EF8812E-BDE6-1A42-B539-D73B78D116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Segnaposto numero diapositiva 1">
            <a:extLst>
              <a:ext uri="{FF2B5EF4-FFF2-40B4-BE49-F238E27FC236}">
                <a16:creationId xmlns:a16="http://schemas.microsoft.com/office/drawing/2014/main" id="{5DCAE093-5046-FA43-BEC9-127FB1E291E4}"/>
              </a:ext>
            </a:extLst>
          </p:cNvPr>
          <p:cNvSpPr>
            <a:spLocks noGrp="1"/>
          </p:cNvSpPr>
          <p:nvPr>
            <p:ph type="sldNum" sz="quarter" idx="12"/>
          </p:nvPr>
        </p:nvSpPr>
        <p:spPr/>
        <p:txBody>
          <a:bodyPr/>
          <a:lstStyle/>
          <a:p>
            <a:fld id="{DE4AC6BF-D96F-5B4F-BE25-E9A3F15F2698}" type="slidenum">
              <a:rPr lang="it-CH" smtClean="0"/>
              <a:t>4</a:t>
            </a:fld>
            <a:endParaRPr lang="it-CH"/>
          </a:p>
        </p:txBody>
      </p:sp>
      <p:sp>
        <p:nvSpPr>
          <p:cNvPr id="4" name="Rectangle 3">
            <a:extLst>
              <a:ext uri="{FF2B5EF4-FFF2-40B4-BE49-F238E27FC236}">
                <a16:creationId xmlns:a16="http://schemas.microsoft.com/office/drawing/2014/main" id="{ED08BCCA-5B68-4E03-8F15-48F7EDAF54EF}"/>
              </a:ext>
            </a:extLst>
          </p:cNvPr>
          <p:cNvSpPr/>
          <p:nvPr/>
        </p:nvSpPr>
        <p:spPr>
          <a:xfrm>
            <a:off x="8270081" y="3733799"/>
            <a:ext cx="916781" cy="23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DDF2561-2981-45EE-B92D-B91C2A6359DF}"/>
              </a:ext>
            </a:extLst>
          </p:cNvPr>
          <p:cNvSpPr txBox="1"/>
          <p:nvPr/>
        </p:nvSpPr>
        <p:spPr>
          <a:xfrm>
            <a:off x="8212931" y="3664743"/>
            <a:ext cx="2743199"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900" err="1"/>
              <a:t>Espacios</a:t>
            </a:r>
            <a:endParaRPr lang="en-US" sz="1900" err="1"/>
          </a:p>
        </p:txBody>
      </p:sp>
    </p:spTree>
    <p:extLst>
      <p:ext uri="{BB962C8B-B14F-4D97-AF65-F5344CB8AC3E}">
        <p14:creationId xmlns:p14="http://schemas.microsoft.com/office/powerpoint/2010/main" val="298533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mappa&#10;&#10;Descrizione generata automaticamente">
            <a:extLst>
              <a:ext uri="{FF2B5EF4-FFF2-40B4-BE49-F238E27FC236}">
                <a16:creationId xmlns:a16="http://schemas.microsoft.com/office/drawing/2014/main" id="{E9A02526-FD86-E146-A388-1D707EDC3F5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r="-644" b="-2579"/>
          <a:stretch/>
        </p:blipFill>
        <p:spPr>
          <a:xfrm>
            <a:off x="1489124" y="0"/>
            <a:ext cx="9213752" cy="7034784"/>
          </a:xfrm>
          <a:prstGeom prst="rect">
            <a:avLst/>
          </a:prstGeom>
          <a:effectLst>
            <a:softEdge rad="0"/>
          </a:effectLst>
        </p:spPr>
      </p:pic>
      <p:sp>
        <p:nvSpPr>
          <p:cNvPr id="2" name="Rettangolo 1">
            <a:extLst>
              <a:ext uri="{FF2B5EF4-FFF2-40B4-BE49-F238E27FC236}">
                <a16:creationId xmlns:a16="http://schemas.microsoft.com/office/drawing/2014/main" id="{189A37A8-475C-2742-A350-28B81C76A10D}"/>
              </a:ext>
            </a:extLst>
          </p:cNvPr>
          <p:cNvSpPr/>
          <p:nvPr/>
        </p:nvSpPr>
        <p:spPr>
          <a:xfrm>
            <a:off x="9960864" y="6291072"/>
            <a:ext cx="377952" cy="359664"/>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1F72FA3C-E05F-7240-AA09-1FBD600C18B4}"/>
              </a:ext>
            </a:extLst>
          </p:cNvPr>
          <p:cNvSpPr>
            <a:spLocks noGrp="1"/>
          </p:cNvSpPr>
          <p:nvPr>
            <p:ph type="sldNum" sz="quarter" idx="12"/>
          </p:nvPr>
        </p:nvSpPr>
        <p:spPr/>
        <p:txBody>
          <a:bodyPr/>
          <a:lstStyle/>
          <a:p>
            <a:fld id="{DE4AC6BF-D96F-5B4F-BE25-E9A3F15F2698}" type="slidenum">
              <a:rPr lang="it-CH" smtClean="0"/>
              <a:t>5</a:t>
            </a:fld>
            <a:endParaRPr lang="it-CH"/>
          </a:p>
        </p:txBody>
      </p:sp>
    </p:spTree>
    <p:extLst>
      <p:ext uri="{BB962C8B-B14F-4D97-AF65-F5344CB8AC3E}">
        <p14:creationId xmlns:p14="http://schemas.microsoft.com/office/powerpoint/2010/main" val="67755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diverso, screenshot, parecchi&#10;&#10;Descrizione generata automaticamente">
            <a:extLst>
              <a:ext uri="{FF2B5EF4-FFF2-40B4-BE49-F238E27FC236}">
                <a16:creationId xmlns:a16="http://schemas.microsoft.com/office/drawing/2014/main" id="{5FD9FF8E-21AF-6842-A105-FE00EE82DE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1310" y="0"/>
            <a:ext cx="9149379" cy="6858000"/>
          </a:xfrm>
          <a:prstGeom prst="rect">
            <a:avLst/>
          </a:prstGeom>
        </p:spPr>
      </p:pic>
      <p:sp>
        <p:nvSpPr>
          <p:cNvPr id="2" name="Rettangolo 1">
            <a:extLst>
              <a:ext uri="{FF2B5EF4-FFF2-40B4-BE49-F238E27FC236}">
                <a16:creationId xmlns:a16="http://schemas.microsoft.com/office/drawing/2014/main" id="{C3836016-2148-494E-8408-BC567267E265}"/>
              </a:ext>
            </a:extLst>
          </p:cNvPr>
          <p:cNvSpPr/>
          <p:nvPr/>
        </p:nvSpPr>
        <p:spPr>
          <a:xfrm>
            <a:off x="10009632" y="6376416"/>
            <a:ext cx="329184"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33643955-DDC6-6245-B6CE-AC3CA8AC489C}"/>
              </a:ext>
            </a:extLst>
          </p:cNvPr>
          <p:cNvSpPr>
            <a:spLocks noGrp="1"/>
          </p:cNvSpPr>
          <p:nvPr>
            <p:ph type="sldNum" sz="quarter" idx="12"/>
          </p:nvPr>
        </p:nvSpPr>
        <p:spPr/>
        <p:txBody>
          <a:bodyPr/>
          <a:lstStyle/>
          <a:p>
            <a:fld id="{DE4AC6BF-D96F-5B4F-BE25-E9A3F15F2698}" type="slidenum">
              <a:rPr lang="it-CH" smtClean="0"/>
              <a:t>6</a:t>
            </a:fld>
            <a:endParaRPr lang="it-CH"/>
          </a:p>
        </p:txBody>
      </p:sp>
    </p:spTree>
    <p:extLst>
      <p:ext uri="{BB962C8B-B14F-4D97-AF65-F5344CB8AC3E}">
        <p14:creationId xmlns:p14="http://schemas.microsoft.com/office/powerpoint/2010/main" val="85607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persona, interni&#10;&#10;Descrizione generata automaticamente">
            <a:extLst>
              <a:ext uri="{FF2B5EF4-FFF2-40B4-BE49-F238E27FC236}">
                <a16:creationId xmlns:a16="http://schemas.microsoft.com/office/drawing/2014/main" id="{3C22F939-D431-9444-A2F9-80A0FBD6D7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2077" y="0"/>
            <a:ext cx="9127845" cy="6858000"/>
          </a:xfrm>
          <a:prstGeom prst="rect">
            <a:avLst/>
          </a:prstGeom>
        </p:spPr>
      </p:pic>
      <p:sp>
        <p:nvSpPr>
          <p:cNvPr id="2" name="Segnaposto numero diapositiva 1">
            <a:extLst>
              <a:ext uri="{FF2B5EF4-FFF2-40B4-BE49-F238E27FC236}">
                <a16:creationId xmlns:a16="http://schemas.microsoft.com/office/drawing/2014/main" id="{AC29DB1A-3C66-9840-BEA0-07B5C1FEEB30}"/>
              </a:ext>
            </a:extLst>
          </p:cNvPr>
          <p:cNvSpPr>
            <a:spLocks noGrp="1"/>
          </p:cNvSpPr>
          <p:nvPr>
            <p:ph type="sldNum" sz="quarter" idx="12"/>
          </p:nvPr>
        </p:nvSpPr>
        <p:spPr/>
        <p:txBody>
          <a:bodyPr/>
          <a:lstStyle/>
          <a:p>
            <a:fld id="{DE4AC6BF-D96F-5B4F-BE25-E9A3F15F2698}" type="slidenum">
              <a:rPr lang="it-CH" smtClean="0"/>
              <a:t>7</a:t>
            </a:fld>
            <a:endParaRPr lang="it-CH"/>
          </a:p>
        </p:txBody>
      </p:sp>
    </p:spTree>
    <p:extLst>
      <p:ext uri="{BB962C8B-B14F-4D97-AF65-F5344CB8AC3E}">
        <p14:creationId xmlns:p14="http://schemas.microsoft.com/office/powerpoint/2010/main" val="10276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A20BC1-066C-864B-B4EC-55DE81091A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9379" y="0"/>
            <a:ext cx="9133242" cy="6858000"/>
          </a:xfrm>
          <a:prstGeom prst="rect">
            <a:avLst/>
          </a:prstGeom>
        </p:spPr>
      </p:pic>
      <p:sp>
        <p:nvSpPr>
          <p:cNvPr id="2" name="Segnaposto numero diapositiva 1">
            <a:extLst>
              <a:ext uri="{FF2B5EF4-FFF2-40B4-BE49-F238E27FC236}">
                <a16:creationId xmlns:a16="http://schemas.microsoft.com/office/drawing/2014/main" id="{CB7AFCBD-8A37-4042-A6F7-65F55A6C3823}"/>
              </a:ext>
            </a:extLst>
          </p:cNvPr>
          <p:cNvSpPr>
            <a:spLocks noGrp="1"/>
          </p:cNvSpPr>
          <p:nvPr>
            <p:ph type="sldNum" sz="quarter" idx="12"/>
          </p:nvPr>
        </p:nvSpPr>
        <p:spPr/>
        <p:txBody>
          <a:bodyPr/>
          <a:lstStyle/>
          <a:p>
            <a:fld id="{DE4AC6BF-D96F-5B4F-BE25-E9A3F15F2698}" type="slidenum">
              <a:rPr lang="it-CH" smtClean="0"/>
              <a:t>8</a:t>
            </a:fld>
            <a:endParaRPr lang="it-CH"/>
          </a:p>
        </p:txBody>
      </p:sp>
    </p:spTree>
    <p:extLst>
      <p:ext uri="{BB962C8B-B14F-4D97-AF65-F5344CB8AC3E}">
        <p14:creationId xmlns:p14="http://schemas.microsoft.com/office/powerpoint/2010/main" val="173269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7A2522D-0549-2A4E-8369-EAD20FBDA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9379" y="0"/>
            <a:ext cx="9133242" cy="6858000"/>
          </a:xfrm>
          <a:prstGeom prst="rect">
            <a:avLst/>
          </a:prstGeom>
        </p:spPr>
      </p:pic>
      <p:sp>
        <p:nvSpPr>
          <p:cNvPr id="2" name="Rettangolo 1">
            <a:extLst>
              <a:ext uri="{FF2B5EF4-FFF2-40B4-BE49-F238E27FC236}">
                <a16:creationId xmlns:a16="http://schemas.microsoft.com/office/drawing/2014/main" id="{16DBB3E8-6CB2-3949-9090-1579BCED1756}"/>
              </a:ext>
            </a:extLst>
          </p:cNvPr>
          <p:cNvSpPr/>
          <p:nvPr/>
        </p:nvSpPr>
        <p:spPr>
          <a:xfrm>
            <a:off x="9997440" y="6412992"/>
            <a:ext cx="414528"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Segnaposto numero diapositiva 3">
            <a:extLst>
              <a:ext uri="{FF2B5EF4-FFF2-40B4-BE49-F238E27FC236}">
                <a16:creationId xmlns:a16="http://schemas.microsoft.com/office/drawing/2014/main" id="{BEF1E30D-C638-A647-A712-E44A36E5A803}"/>
              </a:ext>
            </a:extLst>
          </p:cNvPr>
          <p:cNvSpPr>
            <a:spLocks noGrp="1"/>
          </p:cNvSpPr>
          <p:nvPr>
            <p:ph type="sldNum" sz="quarter" idx="12"/>
          </p:nvPr>
        </p:nvSpPr>
        <p:spPr/>
        <p:txBody>
          <a:bodyPr/>
          <a:lstStyle/>
          <a:p>
            <a:fld id="{DE4AC6BF-D96F-5B4F-BE25-E9A3F15F2698}" type="slidenum">
              <a:rPr lang="it-CH" smtClean="0"/>
              <a:t>9</a:t>
            </a:fld>
            <a:endParaRPr lang="it-CH"/>
          </a:p>
        </p:txBody>
      </p:sp>
    </p:spTree>
    <p:extLst>
      <p:ext uri="{BB962C8B-B14F-4D97-AF65-F5344CB8AC3E}">
        <p14:creationId xmlns:p14="http://schemas.microsoft.com/office/powerpoint/2010/main" val="868302468"/>
      </p:ext>
    </p:extLst>
  </p:cSld>
  <p:clrMapOvr>
    <a:masterClrMapping/>
  </p:clrMapOvr>
</p:sld>
</file>

<file path=ppt/theme/theme1.xml><?xml version="1.0" encoding="utf-8"?>
<a:theme xmlns:a="http://schemas.openxmlformats.org/drawingml/2006/main" name="Tema di Offic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_1" id="{8D3E91E1-6759-E94E-81FC-075E53DA01EE}" vid="{AB49BF8B-ABE7-ED4C-A380-32127E42459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34DCA00409374BB6027FF945AACAEF" ma:contentTypeVersion="9" ma:contentTypeDescription="Create a new document." ma:contentTypeScope="" ma:versionID="e05b8b6ec64b42ef992e8dc3df19ab86">
  <xsd:schema xmlns:xsd="http://www.w3.org/2001/XMLSchema" xmlns:xs="http://www.w3.org/2001/XMLSchema" xmlns:p="http://schemas.microsoft.com/office/2006/metadata/properties" xmlns:ns2="a923d57c-d4dd-404b-879f-afebacc791e8" targetNamespace="http://schemas.microsoft.com/office/2006/metadata/properties" ma:root="true" ma:fieldsID="a44d1b974ff437ada140ab6023ca1a81" ns2:_="">
    <xsd:import namespace="a923d57c-d4dd-404b-879f-afebacc791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3d57c-d4dd-404b-879f-afebacc791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82626-2C0E-4C4E-B1A3-BE8656308723}">
  <ds:schemaRefs>
    <ds:schemaRef ds:uri="http://schemas.microsoft.com/sharepoint/v3/contenttype/forms"/>
  </ds:schemaRefs>
</ds:datastoreItem>
</file>

<file path=customXml/itemProps2.xml><?xml version="1.0" encoding="utf-8"?>
<ds:datastoreItem xmlns:ds="http://schemas.openxmlformats.org/officeDocument/2006/customXml" ds:itemID="{9533C2DF-D77D-4E06-BFCF-76182AEF3BC0}">
  <ds:schemaRefs>
    <ds:schemaRef ds:uri="a923d57c-d4dd-404b-879f-afebacc791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38D8A8-E510-4354-806D-1313680B18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Tema di Office</Template>
  <TotalTime>0</TotalTime>
  <Words>2175</Words>
  <Application>Microsoft Macintosh PowerPoint</Application>
  <PresentationFormat>Grand écran</PresentationFormat>
  <Paragraphs>129</Paragraphs>
  <Slides>32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Amatic SC</vt:lpstr>
      <vt:lpstr>Arial</vt:lpstr>
      <vt:lpstr>Calibri</vt:lpstr>
      <vt:lpstr>Calibri Light</vt:lpstr>
      <vt:lpstr>Tema di Office</vt:lpstr>
      <vt:lpstr>Workshop 1</vt:lpstr>
      <vt:lpstr>Table des matières I Inhaltsverzeichnis</vt:lpstr>
      <vt:lpstr>Résumé I Zusammenfassung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Save the Children : Projekt "Eltern stärken" Einführung</vt:lpstr>
      <vt:lpstr>Save the Children : Projekt "Eltern stärken" Das Ziel des Projektes</vt:lpstr>
      <vt:lpstr>Save the Children : Projekt "Eltern stärken Fragen</vt:lpstr>
      <vt:lpstr>Save the Children : Projekt "Eltern stärken Fragen</vt:lpstr>
      <vt:lpstr>Save the Children : Projekt "Eltern stärken Fragen</vt:lpstr>
      <vt:lpstr>Save the Children : Projekt "Eltern stärken weitere Informationen zum Projekt</vt:lpstr>
      <vt:lpstr>Qu'est-ce qui vous a le plus surpris ? Was hat dich am meisten überrascht? </vt:lpstr>
      <vt:lpstr>Quelles mesures concrètes allez-vous mettre en œuvre ? Welche konkreten Schritte werden Sie unternehmen?</vt:lpstr>
      <vt:lpstr>Photos I Fotos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1</dc:title>
  <dc:creator>CARRASCO BLANCO Jessica</dc:creator>
  <cp:lastModifiedBy>Nadine Bernasconi</cp:lastModifiedBy>
  <cp:revision>5</cp:revision>
  <dcterms:created xsi:type="dcterms:W3CDTF">2021-12-09T09:46:48Z</dcterms:created>
  <dcterms:modified xsi:type="dcterms:W3CDTF">2022-01-27T14:24:30Z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0x0101004334DCA00409374BB6027FF945AACAEF</vt:lpwstr>
  </property>
</Properties>
</file>