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7" r:id="rId5"/>
    <p:sldId id="267" r:id="rId6"/>
    <p:sldId id="345" r:id="rId7"/>
    <p:sldId id="346" r:id="rId8"/>
    <p:sldId id="348" r:id="rId9"/>
    <p:sldId id="349" r:id="rId10"/>
    <p:sldId id="350" r:id="rId11"/>
    <p:sldId id="351" r:id="rId12"/>
    <p:sldId id="354" r:id="rId13"/>
    <p:sldId id="353" r:id="rId14"/>
    <p:sldId id="366" r:id="rId15"/>
    <p:sldId id="352" r:id="rId16"/>
    <p:sldId id="355" r:id="rId17"/>
    <p:sldId id="356" r:id="rId18"/>
    <p:sldId id="357" r:id="rId19"/>
    <p:sldId id="358" r:id="rId20"/>
    <p:sldId id="359" r:id="rId21"/>
    <p:sldId id="360" r:id="rId22"/>
    <p:sldId id="361" r:id="rId23"/>
    <p:sldId id="362" r:id="rId24"/>
    <p:sldId id="363" r:id="rId25"/>
    <p:sldId id="364" r:id="rId26"/>
    <p:sldId id="365" r:id="rId27"/>
  </p:sldIdLst>
  <p:sldSz cx="12192000" cy="6858000"/>
  <p:notesSz cx="6858000" cy="9144000"/>
  <p:defaultTex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Bernasconi" initials="NB" lastIdx="1" clrIdx="0">
    <p:extLst>
      <p:ext uri="{19B8F6BF-5375-455C-9EA6-DF929625EA0E}">
        <p15:presenceInfo xmlns:p15="http://schemas.microsoft.com/office/powerpoint/2012/main" userId="S::nadine.bernasconi@reseaueducation.onmicrosoft.com::e3cdd8bd-0880-4c98-89c2-aacf813f7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CBFC5-45C7-4101-A90F-B5797C118AF6}" v="168" dt="2022-01-05T15:55:05.970"/>
    <p1510:client id="{34109F6E-7EBE-7E68-DCF1-331808DEBEFC}" v="1" dt="2022-01-26T15:11:23.299"/>
    <p1510:client id="{5BCB169F-61B5-9905-2F76-49565CA3BDDF}" v="102" dt="2022-01-09T21:03:12.722"/>
    <p1510:client id="{6B885ADC-2D3D-3627-FFC2-3F0859FB97C9}" v="13" dt="2022-01-05T07:53:26.190"/>
    <p1510:client id="{7D8C6AE7-733D-4B2A-AA98-602C661D1CF3}" v="79" dt="2021-12-23T17:23:12.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91"/>
    <p:restoredTop sz="95872"/>
  </p:normalViewPr>
  <p:slideViewPr>
    <p:cSldViewPr snapToGrid="0" snapToObjects="1">
      <p:cViewPr varScale="1">
        <p:scale>
          <a:sx n="112" d="100"/>
          <a:sy n="112" d="100"/>
        </p:scale>
        <p:origin x="3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Bernasconi" userId="S::nadine.bernasconi@reseaueducation.onmicrosoft.com::e3cdd8bd-0880-4c98-89c2-aacf813f739d" providerId="AD" clId="Web-{34109F6E-7EBE-7E68-DCF1-331808DEBEFC}"/>
    <pc:docChg chg="modSld">
      <pc:chgData name="Nadine Bernasconi" userId="S::nadine.bernasconi@reseaueducation.onmicrosoft.com::e3cdd8bd-0880-4c98-89c2-aacf813f739d" providerId="AD" clId="Web-{34109F6E-7EBE-7E68-DCF1-331808DEBEFC}" dt="2022-01-26T15:11:23.299" v="0" actId="14100"/>
      <pc:docMkLst>
        <pc:docMk/>
      </pc:docMkLst>
      <pc:sldChg chg="modSp">
        <pc:chgData name="Nadine Bernasconi" userId="S::nadine.bernasconi@reseaueducation.onmicrosoft.com::e3cdd8bd-0880-4c98-89c2-aacf813f739d" providerId="AD" clId="Web-{34109F6E-7EBE-7E68-DCF1-331808DEBEFC}" dt="2022-01-26T15:11:23.299" v="0" actId="14100"/>
        <pc:sldMkLst>
          <pc:docMk/>
          <pc:sldMk cId="0" sldId="257"/>
        </pc:sldMkLst>
        <pc:picChg chg="mod">
          <ac:chgData name="Nadine Bernasconi" userId="S::nadine.bernasconi@reseaueducation.onmicrosoft.com::e3cdd8bd-0880-4c98-89c2-aacf813f739d" providerId="AD" clId="Web-{34109F6E-7EBE-7E68-DCF1-331808DEBEFC}" dt="2022-01-26T15:11:23.299" v="0" actId="14100"/>
          <ac:picMkLst>
            <pc:docMk/>
            <pc:sldMk cId="0" sldId="257"/>
            <ac:picMk id="1026" creationId="{E7C79B12-E722-0C4A-ACB2-B36FB8C7FF21}"/>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F65AD-30C2-4C4C-B96E-1E07EDC8490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4ED17BB-4A5C-4C0A-BC10-4F44A25C59B3}">
      <dgm:prSet/>
      <dgm:spPr/>
      <dgm:t>
        <a:bodyPr/>
        <a:lstStyle/>
        <a:p>
          <a:pPr>
            <a:lnSpc>
              <a:spcPct val="100000"/>
            </a:lnSpc>
            <a:defRPr cap="all"/>
          </a:pPr>
          <a:r>
            <a:rPr lang="it-IT">
              <a:latin typeface="+mj-lt"/>
            </a:rPr>
            <a:t>PANELISTS BIOGRAPHY</a:t>
          </a:r>
          <a:endParaRPr lang="en-US">
            <a:latin typeface="+mj-lt"/>
          </a:endParaRPr>
        </a:p>
      </dgm:t>
    </dgm:pt>
    <dgm:pt modelId="{FF862AF7-BBF0-41E4-83A8-4DBBD2FB7BCD}" type="parTrans" cxnId="{E3FF0960-E786-4BEB-B940-8B8426957BAD}">
      <dgm:prSet/>
      <dgm:spPr/>
      <dgm:t>
        <a:bodyPr/>
        <a:lstStyle/>
        <a:p>
          <a:endParaRPr lang="en-US"/>
        </a:p>
      </dgm:t>
    </dgm:pt>
    <dgm:pt modelId="{BF04DF54-355E-4A63-8BF8-DCDE758D5C0F}" type="sibTrans" cxnId="{E3FF0960-E786-4BEB-B940-8B8426957BAD}">
      <dgm:prSet/>
      <dgm:spPr/>
      <dgm:t>
        <a:bodyPr/>
        <a:lstStyle/>
        <a:p>
          <a:endParaRPr lang="en-US"/>
        </a:p>
      </dgm:t>
    </dgm:pt>
    <dgm:pt modelId="{8A9842C2-1987-4462-AA25-DCF026A80DCD}">
      <dgm:prSet/>
      <dgm:spPr/>
      <dgm:t>
        <a:bodyPr/>
        <a:lstStyle/>
        <a:p>
          <a:pPr>
            <a:lnSpc>
              <a:spcPct val="100000"/>
            </a:lnSpc>
            <a:defRPr cap="all"/>
          </a:pPr>
          <a:r>
            <a:rPr lang="it-CH">
              <a:latin typeface="+mj-lt"/>
            </a:rPr>
            <a:t>HIGHLIGHTS POINTS</a:t>
          </a:r>
        </a:p>
      </dgm:t>
    </dgm:pt>
    <dgm:pt modelId="{1A532C30-96A0-40C3-801A-3C88AC0469A6}" type="parTrans" cxnId="{6B58BE27-6621-462A-AA10-B1F0DFB3B342}">
      <dgm:prSet/>
      <dgm:spPr/>
      <dgm:t>
        <a:bodyPr/>
        <a:lstStyle/>
        <a:p>
          <a:endParaRPr lang="en-US"/>
        </a:p>
      </dgm:t>
    </dgm:pt>
    <dgm:pt modelId="{AB641F91-1ACF-470F-B379-780B1F343663}" type="sibTrans" cxnId="{6B58BE27-6621-462A-AA10-B1F0DFB3B342}">
      <dgm:prSet/>
      <dgm:spPr/>
      <dgm:t>
        <a:bodyPr/>
        <a:lstStyle/>
        <a:p>
          <a:endParaRPr lang="en-US"/>
        </a:p>
      </dgm:t>
    </dgm:pt>
    <dgm:pt modelId="{E4E1644C-1A98-4084-8A01-8C5936661481}">
      <dgm:prSet/>
      <dgm:spPr/>
      <dgm:t>
        <a:bodyPr/>
        <a:lstStyle/>
        <a:p>
          <a:pPr>
            <a:lnSpc>
              <a:spcPct val="100000"/>
            </a:lnSpc>
            <a:defRPr cap="all"/>
          </a:pPr>
          <a:r>
            <a:rPr lang="it-CH" i="0" cap="none">
              <a:latin typeface="+mj-lt"/>
            </a:rPr>
            <a:t>VISUAL SUMMARIES </a:t>
          </a:r>
        </a:p>
      </dgm:t>
    </dgm:pt>
    <dgm:pt modelId="{106ABD05-66A1-46B6-93F4-ABDBEB9786B4}" type="parTrans" cxnId="{4C22A312-39E5-4AFD-9288-A02A5F902169}">
      <dgm:prSet/>
      <dgm:spPr/>
      <dgm:t>
        <a:bodyPr/>
        <a:lstStyle/>
        <a:p>
          <a:endParaRPr lang="en-US"/>
        </a:p>
      </dgm:t>
    </dgm:pt>
    <dgm:pt modelId="{AF54554E-57E8-44BB-9190-3543C5DE0CB3}" type="sibTrans" cxnId="{4C22A312-39E5-4AFD-9288-A02A5F902169}">
      <dgm:prSet/>
      <dgm:spPr/>
      <dgm:t>
        <a:bodyPr/>
        <a:lstStyle/>
        <a:p>
          <a:endParaRPr lang="en-US"/>
        </a:p>
      </dgm:t>
    </dgm:pt>
    <dgm:pt modelId="{7F9B76A6-5AE9-4DFB-9F9E-7900D4A49027}">
      <dgm:prSet/>
      <dgm:spPr/>
      <dgm:t>
        <a:bodyPr/>
        <a:lstStyle/>
        <a:p>
          <a:pPr>
            <a:lnSpc>
              <a:spcPct val="100000"/>
            </a:lnSpc>
            <a:defRPr cap="all"/>
          </a:pPr>
          <a:r>
            <a:rPr lang="it-CH" i="0" cap="none">
              <a:latin typeface="+mj-lt"/>
            </a:rPr>
            <a:t>PHOTOS </a:t>
          </a:r>
          <a:endParaRPr lang="en-US" i="0" cap="none">
            <a:latin typeface="+mj-lt"/>
          </a:endParaRPr>
        </a:p>
      </dgm:t>
    </dgm:pt>
    <dgm:pt modelId="{D9EA40BC-DE14-49A5-918D-8CE592171282}" type="parTrans" cxnId="{09D2A3E7-4B37-4E3C-8E99-06D9EEE5B648}">
      <dgm:prSet/>
      <dgm:spPr/>
      <dgm:t>
        <a:bodyPr/>
        <a:lstStyle/>
        <a:p>
          <a:endParaRPr lang="it-IT"/>
        </a:p>
      </dgm:t>
    </dgm:pt>
    <dgm:pt modelId="{0F48AE31-9E93-485D-850B-13378EF37F72}" type="sibTrans" cxnId="{09D2A3E7-4B37-4E3C-8E99-06D9EEE5B648}">
      <dgm:prSet/>
      <dgm:spPr/>
      <dgm:t>
        <a:bodyPr/>
        <a:lstStyle/>
        <a:p>
          <a:endParaRPr lang="it-IT"/>
        </a:p>
      </dgm:t>
    </dgm:pt>
    <dgm:pt modelId="{C85E1E7E-6025-4AC5-A148-ABEFB3399333}" type="pres">
      <dgm:prSet presAssocID="{B66F65AD-30C2-4C4C-B96E-1E07EDC84901}" presName="root" presStyleCnt="0">
        <dgm:presLayoutVars>
          <dgm:dir/>
          <dgm:resizeHandles val="exact"/>
        </dgm:presLayoutVars>
      </dgm:prSet>
      <dgm:spPr/>
    </dgm:pt>
    <dgm:pt modelId="{974D0610-9D4C-409F-8B7B-6E3673A57983}" type="pres">
      <dgm:prSet presAssocID="{64ED17BB-4A5C-4C0A-BC10-4F44A25C59B3}" presName="compNode" presStyleCnt="0"/>
      <dgm:spPr/>
    </dgm:pt>
    <dgm:pt modelId="{8A612707-62AC-4DDB-9EA9-FC9C461DC61B}" type="pres">
      <dgm:prSet presAssocID="{64ED17BB-4A5C-4C0A-BC10-4F44A25C59B3}" presName="iconBgRect" presStyleLbl="bgShp" presStyleIdx="0" presStyleCnt="4"/>
      <dgm:spPr>
        <a:prstGeom prst="round2DiagRect">
          <a:avLst>
            <a:gd name="adj1" fmla="val 29727"/>
            <a:gd name="adj2" fmla="val 0"/>
          </a:avLst>
        </a:prstGeom>
      </dgm:spPr>
    </dgm:pt>
    <dgm:pt modelId="{5B913F24-17E5-42F9-B9FD-F4FC8D2BCC3A}" type="pres">
      <dgm:prSet presAssocID="{64ED17BB-4A5C-4C0A-BC10-4F44A25C59B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tente"/>
        </a:ext>
      </dgm:extLst>
    </dgm:pt>
    <dgm:pt modelId="{ADAFDBB4-6E48-4E73-9217-E5550E9F541C}" type="pres">
      <dgm:prSet presAssocID="{64ED17BB-4A5C-4C0A-BC10-4F44A25C59B3}" presName="spaceRect" presStyleCnt="0"/>
      <dgm:spPr/>
    </dgm:pt>
    <dgm:pt modelId="{0D33178F-2F73-4E22-9936-4E44DF149158}" type="pres">
      <dgm:prSet presAssocID="{64ED17BB-4A5C-4C0A-BC10-4F44A25C59B3}" presName="textRect" presStyleLbl="revTx" presStyleIdx="0" presStyleCnt="4">
        <dgm:presLayoutVars>
          <dgm:chMax val="1"/>
          <dgm:chPref val="1"/>
        </dgm:presLayoutVars>
      </dgm:prSet>
      <dgm:spPr/>
    </dgm:pt>
    <dgm:pt modelId="{E0966DE0-3706-4A64-BE33-155691B05245}" type="pres">
      <dgm:prSet presAssocID="{BF04DF54-355E-4A63-8BF8-DCDE758D5C0F}" presName="sibTrans" presStyleCnt="0"/>
      <dgm:spPr/>
    </dgm:pt>
    <dgm:pt modelId="{9B0E93EE-D12D-4383-9781-C5F8B1554B31}" type="pres">
      <dgm:prSet presAssocID="{8A9842C2-1987-4462-AA25-DCF026A80DCD}" presName="compNode" presStyleCnt="0"/>
      <dgm:spPr/>
    </dgm:pt>
    <dgm:pt modelId="{197A64E3-6328-41DB-B031-CDBF1573C9D2}" type="pres">
      <dgm:prSet presAssocID="{8A9842C2-1987-4462-AA25-DCF026A80DCD}" presName="iconBgRect" presStyleLbl="bgShp" presStyleIdx="1" presStyleCnt="4"/>
      <dgm:spPr>
        <a:prstGeom prst="round2DiagRect">
          <a:avLst>
            <a:gd name="adj1" fmla="val 29727"/>
            <a:gd name="adj2" fmla="val 0"/>
          </a:avLst>
        </a:prstGeom>
      </dgm:spPr>
    </dgm:pt>
    <dgm:pt modelId="{94C99C81-AE2A-41C9-B6CB-FADDDD4247C1}" type="pres">
      <dgm:prSet presAssocID="{8A9842C2-1987-4462-AA25-DCF026A80D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8656307B-8C36-40E6-B715-F1E3E0E52474}" type="pres">
      <dgm:prSet presAssocID="{8A9842C2-1987-4462-AA25-DCF026A80DCD}" presName="spaceRect" presStyleCnt="0"/>
      <dgm:spPr/>
    </dgm:pt>
    <dgm:pt modelId="{7007C2BB-EA31-4EE4-9EF9-97F366149DF6}" type="pres">
      <dgm:prSet presAssocID="{8A9842C2-1987-4462-AA25-DCF026A80DCD}" presName="textRect" presStyleLbl="revTx" presStyleIdx="1" presStyleCnt="4">
        <dgm:presLayoutVars>
          <dgm:chMax val="1"/>
          <dgm:chPref val="1"/>
        </dgm:presLayoutVars>
      </dgm:prSet>
      <dgm:spPr/>
    </dgm:pt>
    <dgm:pt modelId="{EA216AA0-4C07-4312-BAE6-0BD5954ED8B9}" type="pres">
      <dgm:prSet presAssocID="{AB641F91-1ACF-470F-B379-780B1F343663}" presName="sibTrans" presStyleCnt="0"/>
      <dgm:spPr/>
    </dgm:pt>
    <dgm:pt modelId="{E4AB332F-82B0-402C-9A5E-E007C0435C59}" type="pres">
      <dgm:prSet presAssocID="{7F9B76A6-5AE9-4DFB-9F9E-7900D4A49027}" presName="compNode" presStyleCnt="0"/>
      <dgm:spPr/>
    </dgm:pt>
    <dgm:pt modelId="{66826EFE-9EF2-4071-BFD6-8536C5DF443E}" type="pres">
      <dgm:prSet presAssocID="{7F9B76A6-5AE9-4DFB-9F9E-7900D4A49027}" presName="iconBgRect" presStyleLbl="bgShp" presStyleIdx="2" presStyleCnt="4"/>
      <dgm:spPr>
        <a:prstGeom prst="round2DiagRect">
          <a:avLst>
            <a:gd name="adj1" fmla="val 29727"/>
            <a:gd name="adj2" fmla="val 0"/>
          </a:avLst>
        </a:prstGeom>
      </dgm:spPr>
    </dgm:pt>
    <dgm:pt modelId="{EE7491A5-CB1C-4CF6-A9BC-83319842BDCB}" type="pres">
      <dgm:prSet presAssocID="{7F9B76A6-5AE9-4DFB-9F9E-7900D4A4902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tocamera con riempimento a tinta unita"/>
        </a:ext>
      </dgm:extLst>
    </dgm:pt>
    <dgm:pt modelId="{B6B6510A-0D51-444D-A248-D3C6A910DD2B}" type="pres">
      <dgm:prSet presAssocID="{7F9B76A6-5AE9-4DFB-9F9E-7900D4A49027}" presName="spaceRect" presStyleCnt="0"/>
      <dgm:spPr/>
    </dgm:pt>
    <dgm:pt modelId="{7643A1A1-C7A0-44D9-8449-D29366BA66F6}" type="pres">
      <dgm:prSet presAssocID="{7F9B76A6-5AE9-4DFB-9F9E-7900D4A49027}" presName="textRect" presStyleLbl="revTx" presStyleIdx="2" presStyleCnt="4">
        <dgm:presLayoutVars>
          <dgm:chMax val="1"/>
          <dgm:chPref val="1"/>
        </dgm:presLayoutVars>
      </dgm:prSet>
      <dgm:spPr/>
    </dgm:pt>
    <dgm:pt modelId="{CA95F152-B027-48D6-A66E-D4C9A4499DA1}" type="pres">
      <dgm:prSet presAssocID="{0F48AE31-9E93-485D-850B-13378EF37F72}" presName="sibTrans" presStyleCnt="0"/>
      <dgm:spPr/>
    </dgm:pt>
    <dgm:pt modelId="{E52EB80E-F44A-47A3-ADED-8BA81F8DE091}" type="pres">
      <dgm:prSet presAssocID="{E4E1644C-1A98-4084-8A01-8C5936661481}" presName="compNode" presStyleCnt="0"/>
      <dgm:spPr/>
    </dgm:pt>
    <dgm:pt modelId="{0480F2F6-DC39-4A9E-BA63-14A450002FCE}" type="pres">
      <dgm:prSet presAssocID="{E4E1644C-1A98-4084-8A01-8C5936661481}" presName="iconBgRect" presStyleLbl="bgShp" presStyleIdx="3" presStyleCnt="4"/>
      <dgm:spPr>
        <a:prstGeom prst="round2DiagRect">
          <a:avLst>
            <a:gd name="adj1" fmla="val 29727"/>
            <a:gd name="adj2" fmla="val 0"/>
          </a:avLst>
        </a:prstGeom>
      </dgm:spPr>
    </dgm:pt>
    <dgm:pt modelId="{84780BB1-375F-4E4D-A956-7986D052BBB4}" type="pres">
      <dgm:prSet presAssocID="{E4E1644C-1A98-4084-8A01-8C5936661481}"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ocente con riempimento a tinta unita"/>
        </a:ext>
      </dgm:extLst>
    </dgm:pt>
    <dgm:pt modelId="{BA21C584-7D8A-4B4B-B2A2-1414398E4B48}" type="pres">
      <dgm:prSet presAssocID="{E4E1644C-1A98-4084-8A01-8C5936661481}" presName="spaceRect" presStyleCnt="0"/>
      <dgm:spPr/>
    </dgm:pt>
    <dgm:pt modelId="{D089B548-B493-4169-90F5-941E884397E9}" type="pres">
      <dgm:prSet presAssocID="{E4E1644C-1A98-4084-8A01-8C5936661481}" presName="textRect" presStyleLbl="revTx" presStyleIdx="3" presStyleCnt="4">
        <dgm:presLayoutVars>
          <dgm:chMax val="1"/>
          <dgm:chPref val="1"/>
        </dgm:presLayoutVars>
      </dgm:prSet>
      <dgm:spPr/>
    </dgm:pt>
  </dgm:ptLst>
  <dgm:cxnLst>
    <dgm:cxn modelId="{FB9D4E06-2A5D-0F4C-8ACE-E19BED8C49C1}" type="presOf" srcId="{E4E1644C-1A98-4084-8A01-8C5936661481}" destId="{D089B548-B493-4169-90F5-941E884397E9}" srcOrd="0" destOrd="0" presId="urn:microsoft.com/office/officeart/2018/5/layout/IconLeafLabelList"/>
    <dgm:cxn modelId="{4C22A312-39E5-4AFD-9288-A02A5F902169}" srcId="{B66F65AD-30C2-4C4C-B96E-1E07EDC84901}" destId="{E4E1644C-1A98-4084-8A01-8C5936661481}" srcOrd="3" destOrd="0" parTransId="{106ABD05-66A1-46B6-93F4-ABDBEB9786B4}" sibTransId="{AF54554E-57E8-44BB-9190-3543C5DE0CB3}"/>
    <dgm:cxn modelId="{6B58BE27-6621-462A-AA10-B1F0DFB3B342}" srcId="{B66F65AD-30C2-4C4C-B96E-1E07EDC84901}" destId="{8A9842C2-1987-4462-AA25-DCF026A80DCD}" srcOrd="1" destOrd="0" parTransId="{1A532C30-96A0-40C3-801A-3C88AC0469A6}" sibTransId="{AB641F91-1ACF-470F-B379-780B1F343663}"/>
    <dgm:cxn modelId="{AA7EAC34-052D-1E43-A703-FB2519679BD0}" type="presOf" srcId="{8A9842C2-1987-4462-AA25-DCF026A80DCD}" destId="{7007C2BB-EA31-4EE4-9EF9-97F366149DF6}" srcOrd="0" destOrd="0" presId="urn:microsoft.com/office/officeart/2018/5/layout/IconLeafLabelList"/>
    <dgm:cxn modelId="{B9B3094C-FC79-9B40-8FB1-36180923366A}" type="presOf" srcId="{B66F65AD-30C2-4C4C-B96E-1E07EDC84901}" destId="{C85E1E7E-6025-4AC5-A148-ABEFB3399333}" srcOrd="0" destOrd="0" presId="urn:microsoft.com/office/officeart/2018/5/layout/IconLeafLabelList"/>
    <dgm:cxn modelId="{E3FF0960-E786-4BEB-B940-8B8426957BAD}" srcId="{B66F65AD-30C2-4C4C-B96E-1E07EDC84901}" destId="{64ED17BB-4A5C-4C0A-BC10-4F44A25C59B3}" srcOrd="0" destOrd="0" parTransId="{FF862AF7-BBF0-41E4-83A8-4DBBD2FB7BCD}" sibTransId="{BF04DF54-355E-4A63-8BF8-DCDE758D5C0F}"/>
    <dgm:cxn modelId="{88E889A1-067B-1C4A-A8FA-29BBD86CE051}" type="presOf" srcId="{7F9B76A6-5AE9-4DFB-9F9E-7900D4A49027}" destId="{7643A1A1-C7A0-44D9-8449-D29366BA66F6}" srcOrd="0" destOrd="0" presId="urn:microsoft.com/office/officeart/2018/5/layout/IconLeafLabelList"/>
    <dgm:cxn modelId="{55EAF1CF-C3F9-4543-81FD-6F85EE0AE6DB}" type="presOf" srcId="{64ED17BB-4A5C-4C0A-BC10-4F44A25C59B3}" destId="{0D33178F-2F73-4E22-9936-4E44DF149158}" srcOrd="0" destOrd="0" presId="urn:microsoft.com/office/officeart/2018/5/layout/IconLeafLabelList"/>
    <dgm:cxn modelId="{09D2A3E7-4B37-4E3C-8E99-06D9EEE5B648}" srcId="{B66F65AD-30C2-4C4C-B96E-1E07EDC84901}" destId="{7F9B76A6-5AE9-4DFB-9F9E-7900D4A49027}" srcOrd="2" destOrd="0" parTransId="{D9EA40BC-DE14-49A5-918D-8CE592171282}" sibTransId="{0F48AE31-9E93-485D-850B-13378EF37F72}"/>
    <dgm:cxn modelId="{E8CD7BE1-75BA-B44B-BBCF-1B804BAAFA08}" type="presParOf" srcId="{C85E1E7E-6025-4AC5-A148-ABEFB3399333}" destId="{974D0610-9D4C-409F-8B7B-6E3673A57983}" srcOrd="0" destOrd="0" presId="urn:microsoft.com/office/officeart/2018/5/layout/IconLeafLabelList"/>
    <dgm:cxn modelId="{7A051BE9-F067-1544-AB89-1943CB0740A1}" type="presParOf" srcId="{974D0610-9D4C-409F-8B7B-6E3673A57983}" destId="{8A612707-62AC-4DDB-9EA9-FC9C461DC61B}" srcOrd="0" destOrd="0" presId="urn:microsoft.com/office/officeart/2018/5/layout/IconLeafLabelList"/>
    <dgm:cxn modelId="{13E1865A-C12C-7045-B748-A1A61440DD11}" type="presParOf" srcId="{974D0610-9D4C-409F-8B7B-6E3673A57983}" destId="{5B913F24-17E5-42F9-B9FD-F4FC8D2BCC3A}" srcOrd="1" destOrd="0" presId="urn:microsoft.com/office/officeart/2018/5/layout/IconLeafLabelList"/>
    <dgm:cxn modelId="{D717CA09-F63D-1749-A4B0-E566C3A467C0}" type="presParOf" srcId="{974D0610-9D4C-409F-8B7B-6E3673A57983}" destId="{ADAFDBB4-6E48-4E73-9217-E5550E9F541C}" srcOrd="2" destOrd="0" presId="urn:microsoft.com/office/officeart/2018/5/layout/IconLeafLabelList"/>
    <dgm:cxn modelId="{C8DCF00E-36AD-0248-8E02-23587F57997B}" type="presParOf" srcId="{974D0610-9D4C-409F-8B7B-6E3673A57983}" destId="{0D33178F-2F73-4E22-9936-4E44DF149158}" srcOrd="3" destOrd="0" presId="urn:microsoft.com/office/officeart/2018/5/layout/IconLeafLabelList"/>
    <dgm:cxn modelId="{D39A4453-72B3-FA4D-9745-032676044BDB}" type="presParOf" srcId="{C85E1E7E-6025-4AC5-A148-ABEFB3399333}" destId="{E0966DE0-3706-4A64-BE33-155691B05245}" srcOrd="1" destOrd="0" presId="urn:microsoft.com/office/officeart/2018/5/layout/IconLeafLabelList"/>
    <dgm:cxn modelId="{12180DE3-5AE6-DA4F-BA0A-7A69C0F99EE7}" type="presParOf" srcId="{C85E1E7E-6025-4AC5-A148-ABEFB3399333}" destId="{9B0E93EE-D12D-4383-9781-C5F8B1554B31}" srcOrd="2" destOrd="0" presId="urn:microsoft.com/office/officeart/2018/5/layout/IconLeafLabelList"/>
    <dgm:cxn modelId="{C6E13A26-00B5-B741-AFCE-AF452C778D26}" type="presParOf" srcId="{9B0E93EE-D12D-4383-9781-C5F8B1554B31}" destId="{197A64E3-6328-41DB-B031-CDBF1573C9D2}" srcOrd="0" destOrd="0" presId="urn:microsoft.com/office/officeart/2018/5/layout/IconLeafLabelList"/>
    <dgm:cxn modelId="{A0CFDD27-2204-EC41-B23C-9B669E39A275}" type="presParOf" srcId="{9B0E93EE-D12D-4383-9781-C5F8B1554B31}" destId="{94C99C81-AE2A-41C9-B6CB-FADDDD4247C1}" srcOrd="1" destOrd="0" presId="urn:microsoft.com/office/officeart/2018/5/layout/IconLeafLabelList"/>
    <dgm:cxn modelId="{1707DE74-E6F6-9E40-BD5D-7737A1A33A36}" type="presParOf" srcId="{9B0E93EE-D12D-4383-9781-C5F8B1554B31}" destId="{8656307B-8C36-40E6-B715-F1E3E0E52474}" srcOrd="2" destOrd="0" presId="urn:microsoft.com/office/officeart/2018/5/layout/IconLeafLabelList"/>
    <dgm:cxn modelId="{F1FD76DF-B85F-0B4C-9BDB-19D16786B076}" type="presParOf" srcId="{9B0E93EE-D12D-4383-9781-C5F8B1554B31}" destId="{7007C2BB-EA31-4EE4-9EF9-97F366149DF6}" srcOrd="3" destOrd="0" presId="urn:microsoft.com/office/officeart/2018/5/layout/IconLeafLabelList"/>
    <dgm:cxn modelId="{9F65B70D-490E-9149-85F6-5A5DF293E40E}" type="presParOf" srcId="{C85E1E7E-6025-4AC5-A148-ABEFB3399333}" destId="{EA216AA0-4C07-4312-BAE6-0BD5954ED8B9}" srcOrd="3" destOrd="0" presId="urn:microsoft.com/office/officeart/2018/5/layout/IconLeafLabelList"/>
    <dgm:cxn modelId="{5574508C-8341-674B-AAE2-C1ABCCB2F215}" type="presParOf" srcId="{C85E1E7E-6025-4AC5-A148-ABEFB3399333}" destId="{E4AB332F-82B0-402C-9A5E-E007C0435C59}" srcOrd="4" destOrd="0" presId="urn:microsoft.com/office/officeart/2018/5/layout/IconLeafLabelList"/>
    <dgm:cxn modelId="{FB0A547F-5F11-1540-95D0-F937C1BB293C}" type="presParOf" srcId="{E4AB332F-82B0-402C-9A5E-E007C0435C59}" destId="{66826EFE-9EF2-4071-BFD6-8536C5DF443E}" srcOrd="0" destOrd="0" presId="urn:microsoft.com/office/officeart/2018/5/layout/IconLeafLabelList"/>
    <dgm:cxn modelId="{58CB0D10-AEA0-8F4B-898D-3BEE72B5CB40}" type="presParOf" srcId="{E4AB332F-82B0-402C-9A5E-E007C0435C59}" destId="{EE7491A5-CB1C-4CF6-A9BC-83319842BDCB}" srcOrd="1" destOrd="0" presId="urn:microsoft.com/office/officeart/2018/5/layout/IconLeafLabelList"/>
    <dgm:cxn modelId="{C747AFF1-EDA9-684C-B66C-B9FF59B83B44}" type="presParOf" srcId="{E4AB332F-82B0-402C-9A5E-E007C0435C59}" destId="{B6B6510A-0D51-444D-A248-D3C6A910DD2B}" srcOrd="2" destOrd="0" presId="urn:microsoft.com/office/officeart/2018/5/layout/IconLeafLabelList"/>
    <dgm:cxn modelId="{A5970BEE-F78C-D043-95D5-933AF6CCBC98}" type="presParOf" srcId="{E4AB332F-82B0-402C-9A5E-E007C0435C59}" destId="{7643A1A1-C7A0-44D9-8449-D29366BA66F6}" srcOrd="3" destOrd="0" presId="urn:microsoft.com/office/officeart/2018/5/layout/IconLeafLabelList"/>
    <dgm:cxn modelId="{B75EF0C8-4ACE-5A4E-BA69-16480746F87E}" type="presParOf" srcId="{C85E1E7E-6025-4AC5-A148-ABEFB3399333}" destId="{CA95F152-B027-48D6-A66E-D4C9A4499DA1}" srcOrd="5" destOrd="0" presId="urn:microsoft.com/office/officeart/2018/5/layout/IconLeafLabelList"/>
    <dgm:cxn modelId="{11F34208-E932-CA4C-9830-C5F10C1AEDCD}" type="presParOf" srcId="{C85E1E7E-6025-4AC5-A148-ABEFB3399333}" destId="{E52EB80E-F44A-47A3-ADED-8BA81F8DE091}" srcOrd="6" destOrd="0" presId="urn:microsoft.com/office/officeart/2018/5/layout/IconLeafLabelList"/>
    <dgm:cxn modelId="{61A26A4D-D888-CD4D-8E17-34F6593F8507}" type="presParOf" srcId="{E52EB80E-F44A-47A3-ADED-8BA81F8DE091}" destId="{0480F2F6-DC39-4A9E-BA63-14A450002FCE}" srcOrd="0" destOrd="0" presId="urn:microsoft.com/office/officeart/2018/5/layout/IconLeafLabelList"/>
    <dgm:cxn modelId="{E512F10A-2C5C-F940-8EB3-D09F40B3FB06}" type="presParOf" srcId="{E52EB80E-F44A-47A3-ADED-8BA81F8DE091}" destId="{84780BB1-375F-4E4D-A956-7986D052BBB4}" srcOrd="1" destOrd="0" presId="urn:microsoft.com/office/officeart/2018/5/layout/IconLeafLabelList"/>
    <dgm:cxn modelId="{1368A131-6749-E64C-93FE-A8FB0765A892}" type="presParOf" srcId="{E52EB80E-F44A-47A3-ADED-8BA81F8DE091}" destId="{BA21C584-7D8A-4B4B-B2A2-1414398E4B48}" srcOrd="2" destOrd="0" presId="urn:microsoft.com/office/officeart/2018/5/layout/IconLeafLabelList"/>
    <dgm:cxn modelId="{D6D4511E-D5B1-B54B-828F-21F504A530FA}" type="presParOf" srcId="{E52EB80E-F44A-47A3-ADED-8BA81F8DE091}" destId="{D089B548-B493-4169-90F5-941E884397E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12707-62AC-4DDB-9EA9-FC9C461DC61B}">
      <dsp:nvSpPr>
        <dsp:cNvPr id="0" name=""/>
        <dsp:cNvSpPr/>
      </dsp:nvSpPr>
      <dsp:spPr>
        <a:xfrm>
          <a:off x="555386" y="739774"/>
          <a:ext cx="1445223" cy="144522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13F24-17E5-42F9-B9FD-F4FC8D2BCC3A}">
      <dsp:nvSpPr>
        <dsp:cNvPr id="0" name=""/>
        <dsp:cNvSpPr/>
      </dsp:nvSpPr>
      <dsp:spPr>
        <a:xfrm>
          <a:off x="863384" y="1047772"/>
          <a:ext cx="829226" cy="82922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33178F-2F73-4E22-9936-4E44DF149158}">
      <dsp:nvSpPr>
        <dsp:cNvPr id="0" name=""/>
        <dsp:cNvSpPr/>
      </dsp:nvSpPr>
      <dsp:spPr>
        <a:xfrm>
          <a:off x="93388"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it-IT" sz="2300" kern="1200">
              <a:latin typeface="+mj-lt"/>
            </a:rPr>
            <a:t>PANELISTS BIOGRAPHY</a:t>
          </a:r>
          <a:endParaRPr lang="en-US" sz="2300" kern="1200">
            <a:latin typeface="+mj-lt"/>
          </a:endParaRPr>
        </a:p>
      </dsp:txBody>
      <dsp:txXfrm>
        <a:off x="93388" y="2635148"/>
        <a:ext cx="2369218" cy="720000"/>
      </dsp:txXfrm>
    </dsp:sp>
    <dsp:sp modelId="{197A64E3-6328-41DB-B031-CDBF1573C9D2}">
      <dsp:nvSpPr>
        <dsp:cNvPr id="0" name=""/>
        <dsp:cNvSpPr/>
      </dsp:nvSpPr>
      <dsp:spPr>
        <a:xfrm>
          <a:off x="3339217" y="739774"/>
          <a:ext cx="1445223" cy="144522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C99C81-AE2A-41C9-B6CB-FADDDD4247C1}">
      <dsp:nvSpPr>
        <dsp:cNvPr id="0" name=""/>
        <dsp:cNvSpPr/>
      </dsp:nvSpPr>
      <dsp:spPr>
        <a:xfrm>
          <a:off x="3647216" y="1047772"/>
          <a:ext cx="829226" cy="82922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07C2BB-EA31-4EE4-9EF9-97F366149DF6}">
      <dsp:nvSpPr>
        <dsp:cNvPr id="0" name=""/>
        <dsp:cNvSpPr/>
      </dsp:nvSpPr>
      <dsp:spPr>
        <a:xfrm>
          <a:off x="2877220"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it-CH" sz="2300" kern="1200">
              <a:latin typeface="+mj-lt"/>
            </a:rPr>
            <a:t>HIGHLIGHTS POINTS</a:t>
          </a:r>
        </a:p>
      </dsp:txBody>
      <dsp:txXfrm>
        <a:off x="2877220" y="2635148"/>
        <a:ext cx="2369218" cy="720000"/>
      </dsp:txXfrm>
    </dsp:sp>
    <dsp:sp modelId="{66826EFE-9EF2-4071-BFD6-8536C5DF443E}">
      <dsp:nvSpPr>
        <dsp:cNvPr id="0" name=""/>
        <dsp:cNvSpPr/>
      </dsp:nvSpPr>
      <dsp:spPr>
        <a:xfrm>
          <a:off x="6123049" y="739774"/>
          <a:ext cx="1445223" cy="144522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7491A5-CB1C-4CF6-A9BC-83319842BDCB}">
      <dsp:nvSpPr>
        <dsp:cNvPr id="0" name=""/>
        <dsp:cNvSpPr/>
      </dsp:nvSpPr>
      <dsp:spPr>
        <a:xfrm>
          <a:off x="6431047" y="1047772"/>
          <a:ext cx="829226" cy="8292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43A1A1-C7A0-44D9-8449-D29366BA66F6}">
      <dsp:nvSpPr>
        <dsp:cNvPr id="0" name=""/>
        <dsp:cNvSpPr/>
      </dsp:nvSpPr>
      <dsp:spPr>
        <a:xfrm>
          <a:off x="5661051"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it-CH" sz="2300" i="0" kern="1200" cap="none">
              <a:latin typeface="+mj-lt"/>
            </a:rPr>
            <a:t>PHOTOS </a:t>
          </a:r>
          <a:endParaRPr lang="en-US" sz="2300" i="0" kern="1200" cap="none">
            <a:latin typeface="+mj-lt"/>
          </a:endParaRPr>
        </a:p>
      </dsp:txBody>
      <dsp:txXfrm>
        <a:off x="5661051" y="2635148"/>
        <a:ext cx="2369218" cy="720000"/>
      </dsp:txXfrm>
    </dsp:sp>
    <dsp:sp modelId="{0480F2F6-DC39-4A9E-BA63-14A450002FCE}">
      <dsp:nvSpPr>
        <dsp:cNvPr id="0" name=""/>
        <dsp:cNvSpPr/>
      </dsp:nvSpPr>
      <dsp:spPr>
        <a:xfrm>
          <a:off x="8906880" y="739774"/>
          <a:ext cx="1445223" cy="144522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780BB1-375F-4E4D-A956-7986D052BBB4}">
      <dsp:nvSpPr>
        <dsp:cNvPr id="0" name=""/>
        <dsp:cNvSpPr/>
      </dsp:nvSpPr>
      <dsp:spPr>
        <a:xfrm>
          <a:off x="9214878" y="1047772"/>
          <a:ext cx="829226" cy="8292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89B548-B493-4169-90F5-941E884397E9}">
      <dsp:nvSpPr>
        <dsp:cNvPr id="0" name=""/>
        <dsp:cNvSpPr/>
      </dsp:nvSpPr>
      <dsp:spPr>
        <a:xfrm>
          <a:off x="8444882"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it-CH" sz="2300" i="0" kern="1200" cap="none">
              <a:latin typeface="+mj-lt"/>
            </a:rPr>
            <a:t>VISUAL SUMMARIES </a:t>
          </a:r>
        </a:p>
      </dsp:txBody>
      <dsp:txXfrm>
        <a:off x="8444882" y="2635148"/>
        <a:ext cx="2369218"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CH"/>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0A780A-1A83-134F-A330-3A22F2A0FAA7}" type="datetimeFigureOut">
              <a:rPr lang="it-CH" smtClean="0"/>
              <a:t>27.01.22</a:t>
            </a:fld>
            <a:endParaRPr lang="it-CH"/>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CH"/>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CH"/>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DD933-0939-4047-BF30-C592FDBAD367}" type="slidenum">
              <a:rPr lang="it-CH" smtClean="0"/>
              <a:t>‹N°›</a:t>
            </a:fld>
            <a:endParaRPr lang="it-CH"/>
          </a:p>
        </p:txBody>
      </p:sp>
    </p:spTree>
    <p:extLst>
      <p:ext uri="{BB962C8B-B14F-4D97-AF65-F5344CB8AC3E}">
        <p14:creationId xmlns:p14="http://schemas.microsoft.com/office/powerpoint/2010/main" val="167511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16c46a7a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016c46a7a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185239d3c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0185239d3c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F08840-D38F-3C4D-B8CA-31AAB809D40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CH"/>
          </a:p>
        </p:txBody>
      </p:sp>
      <p:sp>
        <p:nvSpPr>
          <p:cNvPr id="3" name="Sottotitolo 2">
            <a:extLst>
              <a:ext uri="{FF2B5EF4-FFF2-40B4-BE49-F238E27FC236}">
                <a16:creationId xmlns:a16="http://schemas.microsoft.com/office/drawing/2014/main" id="{9A17371E-EEDE-CC4B-A925-7AEAED151B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B02F2A2F-A652-D849-A169-CAFDD5EA4112}"/>
              </a:ext>
            </a:extLst>
          </p:cNvPr>
          <p:cNvSpPr>
            <a:spLocks noGrp="1"/>
          </p:cNvSpPr>
          <p:nvPr>
            <p:ph type="dt" sz="half" idx="10"/>
          </p:nvPr>
        </p:nvSpPr>
        <p:spPr/>
        <p:txBody>
          <a:bodyPr/>
          <a:lstStyle/>
          <a:p>
            <a:fld id="{C7405309-2840-6B41-98F6-D91A2D4A1152}" type="datetime1">
              <a:rPr lang="it-CH" smtClean="0"/>
              <a:t>27.01.22</a:t>
            </a:fld>
            <a:endParaRPr lang="it-CH"/>
          </a:p>
        </p:txBody>
      </p:sp>
      <p:sp>
        <p:nvSpPr>
          <p:cNvPr id="5" name="Segnaposto piè di pagina 4">
            <a:extLst>
              <a:ext uri="{FF2B5EF4-FFF2-40B4-BE49-F238E27FC236}">
                <a16:creationId xmlns:a16="http://schemas.microsoft.com/office/drawing/2014/main" id="{B11E1C95-D38D-3142-933C-D02DB5ADBD2F}"/>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C2AED58D-CC53-7A4C-9010-40E401471934}"/>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180126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D900F1-CA85-BE41-9EC9-BC3D77E0B54A}"/>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036A3A58-00E5-FD41-A01A-BEF8A16ED37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2419C3A-D98F-C740-B90E-557A0A56EB19}"/>
              </a:ext>
            </a:extLst>
          </p:cNvPr>
          <p:cNvSpPr>
            <a:spLocks noGrp="1"/>
          </p:cNvSpPr>
          <p:nvPr>
            <p:ph type="dt" sz="half" idx="10"/>
          </p:nvPr>
        </p:nvSpPr>
        <p:spPr/>
        <p:txBody>
          <a:bodyPr/>
          <a:lstStyle/>
          <a:p>
            <a:fld id="{6464DE73-A494-584A-A22C-A3CB4F731C27}" type="datetime1">
              <a:rPr lang="it-CH" smtClean="0"/>
              <a:t>27.01.22</a:t>
            </a:fld>
            <a:endParaRPr lang="it-CH"/>
          </a:p>
        </p:txBody>
      </p:sp>
      <p:sp>
        <p:nvSpPr>
          <p:cNvPr id="5" name="Segnaposto piè di pagina 4">
            <a:extLst>
              <a:ext uri="{FF2B5EF4-FFF2-40B4-BE49-F238E27FC236}">
                <a16:creationId xmlns:a16="http://schemas.microsoft.com/office/drawing/2014/main" id="{C3A22E44-4FC1-1E43-AE3C-7F86026DA15A}"/>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759DEAAE-1536-2244-BF3D-2E2983AD1634}"/>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75421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9CA4746-98BD-184E-AB56-220BDC380BB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7A0D28C0-9ACB-4649-A2CC-D21E3950931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1374FA94-3D60-D245-B1D3-7CEAC9EC8760}"/>
              </a:ext>
            </a:extLst>
          </p:cNvPr>
          <p:cNvSpPr>
            <a:spLocks noGrp="1"/>
          </p:cNvSpPr>
          <p:nvPr>
            <p:ph type="dt" sz="half" idx="10"/>
          </p:nvPr>
        </p:nvSpPr>
        <p:spPr/>
        <p:txBody>
          <a:bodyPr/>
          <a:lstStyle/>
          <a:p>
            <a:fld id="{35637B2E-DDE3-B94A-8148-054FFB3023BA}" type="datetime1">
              <a:rPr lang="it-CH" smtClean="0"/>
              <a:t>27.01.22</a:t>
            </a:fld>
            <a:endParaRPr lang="it-CH"/>
          </a:p>
        </p:txBody>
      </p:sp>
      <p:sp>
        <p:nvSpPr>
          <p:cNvPr id="5" name="Segnaposto piè di pagina 4">
            <a:extLst>
              <a:ext uri="{FF2B5EF4-FFF2-40B4-BE49-F238E27FC236}">
                <a16:creationId xmlns:a16="http://schemas.microsoft.com/office/drawing/2014/main" id="{E0DEE26D-40B3-BA4E-8DE5-96EE032B7A76}"/>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5D1C7A3C-85B1-5C4C-A8F3-7D64657894A5}"/>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217491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B8CD59-4187-CA41-9B67-06FD523D1FD1}"/>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037D22AD-294E-4643-A6EB-DD6362A263B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52B77B81-92F1-554D-AF66-664C9876818C}"/>
              </a:ext>
            </a:extLst>
          </p:cNvPr>
          <p:cNvSpPr>
            <a:spLocks noGrp="1"/>
          </p:cNvSpPr>
          <p:nvPr>
            <p:ph type="dt" sz="half" idx="10"/>
          </p:nvPr>
        </p:nvSpPr>
        <p:spPr/>
        <p:txBody>
          <a:bodyPr/>
          <a:lstStyle/>
          <a:p>
            <a:fld id="{E9D45D95-66C9-2D42-8033-6268EDF282D2}" type="datetime1">
              <a:rPr lang="it-CH" smtClean="0"/>
              <a:t>27.01.22</a:t>
            </a:fld>
            <a:endParaRPr lang="it-CH"/>
          </a:p>
        </p:txBody>
      </p:sp>
      <p:sp>
        <p:nvSpPr>
          <p:cNvPr id="5" name="Segnaposto piè di pagina 4">
            <a:extLst>
              <a:ext uri="{FF2B5EF4-FFF2-40B4-BE49-F238E27FC236}">
                <a16:creationId xmlns:a16="http://schemas.microsoft.com/office/drawing/2014/main" id="{FC094750-7259-6844-8AF9-F8F1A19E0ABB}"/>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92E6D642-3109-5347-8298-4E298C0A984C}"/>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127752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D3F4D1-606D-A243-9666-2E247ACDDC9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E3F804A3-B920-FF4D-AB7A-606DDC49C9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2842F49-E753-B44D-8986-00C71C50733E}"/>
              </a:ext>
            </a:extLst>
          </p:cNvPr>
          <p:cNvSpPr>
            <a:spLocks noGrp="1"/>
          </p:cNvSpPr>
          <p:nvPr>
            <p:ph type="dt" sz="half" idx="10"/>
          </p:nvPr>
        </p:nvSpPr>
        <p:spPr/>
        <p:txBody>
          <a:bodyPr/>
          <a:lstStyle/>
          <a:p>
            <a:fld id="{340FF485-9354-A341-9C4C-C343C0F45F4C}" type="datetime1">
              <a:rPr lang="it-CH" smtClean="0"/>
              <a:t>27.01.22</a:t>
            </a:fld>
            <a:endParaRPr lang="it-CH"/>
          </a:p>
        </p:txBody>
      </p:sp>
      <p:sp>
        <p:nvSpPr>
          <p:cNvPr id="5" name="Segnaposto piè di pagina 4">
            <a:extLst>
              <a:ext uri="{FF2B5EF4-FFF2-40B4-BE49-F238E27FC236}">
                <a16:creationId xmlns:a16="http://schemas.microsoft.com/office/drawing/2014/main" id="{CB814D0E-35C9-754B-9937-97A49E42F7BF}"/>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211E8F77-7592-0944-BBEA-1F5CDC2D7AF5}"/>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3292687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12C068-3A75-5F43-AC0B-A8E17D90A6C6}"/>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BECF87EE-C447-A34C-912E-C939EBB4273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a:extLst>
              <a:ext uri="{FF2B5EF4-FFF2-40B4-BE49-F238E27FC236}">
                <a16:creationId xmlns:a16="http://schemas.microsoft.com/office/drawing/2014/main" id="{C434459F-0E2E-6B43-BB31-B1DEA8CFB04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BC631467-BF3A-4B47-B405-08C23D2CB812}"/>
              </a:ext>
            </a:extLst>
          </p:cNvPr>
          <p:cNvSpPr>
            <a:spLocks noGrp="1"/>
          </p:cNvSpPr>
          <p:nvPr>
            <p:ph type="dt" sz="half" idx="10"/>
          </p:nvPr>
        </p:nvSpPr>
        <p:spPr/>
        <p:txBody>
          <a:bodyPr/>
          <a:lstStyle/>
          <a:p>
            <a:fld id="{2BE5DB4E-C9B5-A842-AC24-9FF2A2033ACB}" type="datetime1">
              <a:rPr lang="it-CH" smtClean="0"/>
              <a:t>27.01.22</a:t>
            </a:fld>
            <a:endParaRPr lang="it-CH"/>
          </a:p>
        </p:txBody>
      </p:sp>
      <p:sp>
        <p:nvSpPr>
          <p:cNvPr id="6" name="Segnaposto piè di pagina 5">
            <a:extLst>
              <a:ext uri="{FF2B5EF4-FFF2-40B4-BE49-F238E27FC236}">
                <a16:creationId xmlns:a16="http://schemas.microsoft.com/office/drawing/2014/main" id="{C93436D6-C37E-DC4D-BFF7-7C1B669CED91}"/>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D8FAB4E3-3244-524B-A9FE-F66CE7D36A88}"/>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3359650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7DAE55-D466-D943-92F9-E1EF51D55D77}"/>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82BE6DD4-0E98-D54A-BD7F-433FBEC96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99734D4-2E46-754E-AF9B-97BF4DBA5DA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a:extLst>
              <a:ext uri="{FF2B5EF4-FFF2-40B4-BE49-F238E27FC236}">
                <a16:creationId xmlns:a16="http://schemas.microsoft.com/office/drawing/2014/main" id="{FE10EF0F-7329-0C46-91C7-B8B3DB4FD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0529C98-D9F7-3844-8DC2-11AB75FDB55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A0BA8955-4D98-4F44-BB7D-16FB0C55CF3A}"/>
              </a:ext>
            </a:extLst>
          </p:cNvPr>
          <p:cNvSpPr>
            <a:spLocks noGrp="1"/>
          </p:cNvSpPr>
          <p:nvPr>
            <p:ph type="dt" sz="half" idx="10"/>
          </p:nvPr>
        </p:nvSpPr>
        <p:spPr/>
        <p:txBody>
          <a:bodyPr/>
          <a:lstStyle/>
          <a:p>
            <a:fld id="{CB31581D-F077-5345-A768-7D1182EFDF87}" type="datetime1">
              <a:rPr lang="it-CH" smtClean="0"/>
              <a:t>27.01.22</a:t>
            </a:fld>
            <a:endParaRPr lang="it-CH"/>
          </a:p>
        </p:txBody>
      </p:sp>
      <p:sp>
        <p:nvSpPr>
          <p:cNvPr id="8" name="Segnaposto piè di pagina 7">
            <a:extLst>
              <a:ext uri="{FF2B5EF4-FFF2-40B4-BE49-F238E27FC236}">
                <a16:creationId xmlns:a16="http://schemas.microsoft.com/office/drawing/2014/main" id="{7F96D1B9-C99E-2541-A04C-326744E63488}"/>
              </a:ext>
            </a:extLst>
          </p:cNvPr>
          <p:cNvSpPr>
            <a:spLocks noGrp="1"/>
          </p:cNvSpPr>
          <p:nvPr>
            <p:ph type="ftr" sz="quarter" idx="11"/>
          </p:nvPr>
        </p:nvSpPr>
        <p:spPr/>
        <p:txBody>
          <a:bodyPr/>
          <a:lstStyle/>
          <a:p>
            <a:endParaRPr lang="it-CH"/>
          </a:p>
        </p:txBody>
      </p:sp>
      <p:sp>
        <p:nvSpPr>
          <p:cNvPr id="9" name="Segnaposto numero diapositiva 8">
            <a:extLst>
              <a:ext uri="{FF2B5EF4-FFF2-40B4-BE49-F238E27FC236}">
                <a16:creationId xmlns:a16="http://schemas.microsoft.com/office/drawing/2014/main" id="{AE932FAD-7C22-3743-84BB-EE0E8108ABB8}"/>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128054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34E435-23CF-B94F-AC0A-89D4F2909B5C}"/>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data 2">
            <a:extLst>
              <a:ext uri="{FF2B5EF4-FFF2-40B4-BE49-F238E27FC236}">
                <a16:creationId xmlns:a16="http://schemas.microsoft.com/office/drawing/2014/main" id="{D0910127-7005-FA49-B2C6-649B6BF5B604}"/>
              </a:ext>
            </a:extLst>
          </p:cNvPr>
          <p:cNvSpPr>
            <a:spLocks noGrp="1"/>
          </p:cNvSpPr>
          <p:nvPr>
            <p:ph type="dt" sz="half" idx="10"/>
          </p:nvPr>
        </p:nvSpPr>
        <p:spPr/>
        <p:txBody>
          <a:bodyPr/>
          <a:lstStyle/>
          <a:p>
            <a:fld id="{97B0DFD1-4B6D-024F-B3C1-E5AE0E17BE98}" type="datetime1">
              <a:rPr lang="it-CH" smtClean="0"/>
              <a:t>27.01.22</a:t>
            </a:fld>
            <a:endParaRPr lang="it-CH"/>
          </a:p>
        </p:txBody>
      </p:sp>
      <p:sp>
        <p:nvSpPr>
          <p:cNvPr id="4" name="Segnaposto piè di pagina 3">
            <a:extLst>
              <a:ext uri="{FF2B5EF4-FFF2-40B4-BE49-F238E27FC236}">
                <a16:creationId xmlns:a16="http://schemas.microsoft.com/office/drawing/2014/main" id="{B5C4B92E-3181-994B-A9D0-08FA324ACBB5}"/>
              </a:ext>
            </a:extLst>
          </p:cNvPr>
          <p:cNvSpPr>
            <a:spLocks noGrp="1"/>
          </p:cNvSpPr>
          <p:nvPr>
            <p:ph type="ftr" sz="quarter" idx="11"/>
          </p:nvPr>
        </p:nvSpPr>
        <p:spPr/>
        <p:txBody>
          <a:bodyPr/>
          <a:lstStyle/>
          <a:p>
            <a:endParaRPr lang="it-CH"/>
          </a:p>
        </p:txBody>
      </p:sp>
      <p:sp>
        <p:nvSpPr>
          <p:cNvPr id="5" name="Segnaposto numero diapositiva 4">
            <a:extLst>
              <a:ext uri="{FF2B5EF4-FFF2-40B4-BE49-F238E27FC236}">
                <a16:creationId xmlns:a16="http://schemas.microsoft.com/office/drawing/2014/main" id="{AC4CAAE6-3360-F843-8930-A11E0B894BB2}"/>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445064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590FAD2-8F91-4F48-8757-E61128F312F5}"/>
              </a:ext>
            </a:extLst>
          </p:cNvPr>
          <p:cNvSpPr>
            <a:spLocks noGrp="1"/>
          </p:cNvSpPr>
          <p:nvPr>
            <p:ph type="dt" sz="half" idx="10"/>
          </p:nvPr>
        </p:nvSpPr>
        <p:spPr/>
        <p:txBody>
          <a:bodyPr/>
          <a:lstStyle/>
          <a:p>
            <a:fld id="{9E594018-9C94-B344-B165-49DCB888CD28}" type="datetime1">
              <a:rPr lang="it-CH" smtClean="0"/>
              <a:t>27.01.22</a:t>
            </a:fld>
            <a:endParaRPr lang="it-CH"/>
          </a:p>
        </p:txBody>
      </p:sp>
      <p:sp>
        <p:nvSpPr>
          <p:cNvPr id="3" name="Segnaposto piè di pagina 2">
            <a:extLst>
              <a:ext uri="{FF2B5EF4-FFF2-40B4-BE49-F238E27FC236}">
                <a16:creationId xmlns:a16="http://schemas.microsoft.com/office/drawing/2014/main" id="{FAC388D2-7A7E-564B-A9CB-BC12FCE5516C}"/>
              </a:ext>
            </a:extLst>
          </p:cNvPr>
          <p:cNvSpPr>
            <a:spLocks noGrp="1"/>
          </p:cNvSpPr>
          <p:nvPr>
            <p:ph type="ftr" sz="quarter" idx="11"/>
          </p:nvPr>
        </p:nvSpPr>
        <p:spPr/>
        <p:txBody>
          <a:bodyPr/>
          <a:lstStyle/>
          <a:p>
            <a:endParaRPr lang="it-CH"/>
          </a:p>
        </p:txBody>
      </p:sp>
      <p:sp>
        <p:nvSpPr>
          <p:cNvPr id="4" name="Segnaposto numero diapositiva 3">
            <a:extLst>
              <a:ext uri="{FF2B5EF4-FFF2-40B4-BE49-F238E27FC236}">
                <a16:creationId xmlns:a16="http://schemas.microsoft.com/office/drawing/2014/main" id="{ADCDD3A2-5E0E-4D44-A633-E2CF1495345B}"/>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89127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E452B-70D2-4944-B7B7-87014F59AA0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EFF777EA-F30D-E442-BE99-23E070C42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a:extLst>
              <a:ext uri="{FF2B5EF4-FFF2-40B4-BE49-F238E27FC236}">
                <a16:creationId xmlns:a16="http://schemas.microsoft.com/office/drawing/2014/main" id="{88799715-5423-464E-B1D1-74A19A72A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5B2B220-8DDA-A440-8B18-D30AAFA7F914}"/>
              </a:ext>
            </a:extLst>
          </p:cNvPr>
          <p:cNvSpPr>
            <a:spLocks noGrp="1"/>
          </p:cNvSpPr>
          <p:nvPr>
            <p:ph type="dt" sz="half" idx="10"/>
          </p:nvPr>
        </p:nvSpPr>
        <p:spPr/>
        <p:txBody>
          <a:bodyPr/>
          <a:lstStyle/>
          <a:p>
            <a:fld id="{A184B4F9-B09D-8543-9D38-4E99D836CE1D}" type="datetime1">
              <a:rPr lang="it-CH" smtClean="0"/>
              <a:t>27.01.22</a:t>
            </a:fld>
            <a:endParaRPr lang="it-CH"/>
          </a:p>
        </p:txBody>
      </p:sp>
      <p:sp>
        <p:nvSpPr>
          <p:cNvPr id="6" name="Segnaposto piè di pagina 5">
            <a:extLst>
              <a:ext uri="{FF2B5EF4-FFF2-40B4-BE49-F238E27FC236}">
                <a16:creationId xmlns:a16="http://schemas.microsoft.com/office/drawing/2014/main" id="{4B90A8F7-7D62-5440-8542-4C64D646FBB8}"/>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79603D96-F6DC-F549-9277-5CFAED26C7B3}"/>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3876687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ADBCD-F67F-5441-B6D8-6B404C6E0AD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immagine 2">
            <a:extLst>
              <a:ext uri="{FF2B5EF4-FFF2-40B4-BE49-F238E27FC236}">
                <a16:creationId xmlns:a16="http://schemas.microsoft.com/office/drawing/2014/main" id="{FA755432-027C-6249-9AC3-50DA948E9C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CH"/>
          </a:p>
        </p:txBody>
      </p:sp>
      <p:sp>
        <p:nvSpPr>
          <p:cNvPr id="4" name="Segnaposto testo 3">
            <a:extLst>
              <a:ext uri="{FF2B5EF4-FFF2-40B4-BE49-F238E27FC236}">
                <a16:creationId xmlns:a16="http://schemas.microsoft.com/office/drawing/2014/main" id="{F4259DA5-04EA-AD4F-B00B-B98EA2F8D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1CCAA44-8690-8842-A5DA-9D050BA316F6}"/>
              </a:ext>
            </a:extLst>
          </p:cNvPr>
          <p:cNvSpPr>
            <a:spLocks noGrp="1"/>
          </p:cNvSpPr>
          <p:nvPr>
            <p:ph type="dt" sz="half" idx="10"/>
          </p:nvPr>
        </p:nvSpPr>
        <p:spPr/>
        <p:txBody>
          <a:bodyPr/>
          <a:lstStyle/>
          <a:p>
            <a:fld id="{7C79A24F-A455-2C42-AD5F-18BB67A5A44F}" type="datetime1">
              <a:rPr lang="it-CH" smtClean="0"/>
              <a:t>27.01.22</a:t>
            </a:fld>
            <a:endParaRPr lang="it-CH"/>
          </a:p>
        </p:txBody>
      </p:sp>
      <p:sp>
        <p:nvSpPr>
          <p:cNvPr id="6" name="Segnaposto piè di pagina 5">
            <a:extLst>
              <a:ext uri="{FF2B5EF4-FFF2-40B4-BE49-F238E27FC236}">
                <a16:creationId xmlns:a16="http://schemas.microsoft.com/office/drawing/2014/main" id="{858389BB-4522-E840-A96E-78AE5BAFB921}"/>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81592634-5072-0349-B3A0-1A6CFB89C6B5}"/>
              </a:ext>
            </a:extLst>
          </p:cNvPr>
          <p:cNvSpPr>
            <a:spLocks noGrp="1"/>
          </p:cNvSpPr>
          <p:nvPr>
            <p:ph type="sldNum" sz="quarter" idx="12"/>
          </p:nvPr>
        </p:nvSpPr>
        <p:spPr/>
        <p:txBody>
          <a:bodyPr/>
          <a:lstStyle/>
          <a:p>
            <a:fld id="{98BB53A4-C03F-6047-9ECD-67E931A1E97D}" type="slidenum">
              <a:rPr lang="it-CH" smtClean="0"/>
              <a:t>‹N°›</a:t>
            </a:fld>
            <a:endParaRPr lang="it-CH"/>
          </a:p>
        </p:txBody>
      </p:sp>
    </p:spTree>
    <p:extLst>
      <p:ext uri="{BB962C8B-B14F-4D97-AF65-F5344CB8AC3E}">
        <p14:creationId xmlns:p14="http://schemas.microsoft.com/office/powerpoint/2010/main" val="410895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BB098F3-955E-1142-8DCF-816C25346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44D73926-798F-8140-B210-D5E5157BD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5483920-3261-DB40-986A-888DFCCA11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0BBE2-9F6C-4E43-801C-354CA90D7507}" type="datetime1">
              <a:rPr lang="it-CH" smtClean="0"/>
              <a:t>27.01.22</a:t>
            </a:fld>
            <a:endParaRPr lang="it-CH"/>
          </a:p>
        </p:txBody>
      </p:sp>
      <p:sp>
        <p:nvSpPr>
          <p:cNvPr id="5" name="Segnaposto piè di pagina 4">
            <a:extLst>
              <a:ext uri="{FF2B5EF4-FFF2-40B4-BE49-F238E27FC236}">
                <a16:creationId xmlns:a16="http://schemas.microsoft.com/office/drawing/2014/main" id="{10023B81-EFF7-604C-8D88-377C37CEF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CH"/>
          </a:p>
        </p:txBody>
      </p:sp>
      <p:sp>
        <p:nvSpPr>
          <p:cNvPr id="6" name="Segnaposto numero diapositiva 5">
            <a:extLst>
              <a:ext uri="{FF2B5EF4-FFF2-40B4-BE49-F238E27FC236}">
                <a16:creationId xmlns:a16="http://schemas.microsoft.com/office/drawing/2014/main" id="{4F66FAA8-28B9-2443-8B91-2B8A1FDC8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B53A4-C03F-6047-9ECD-67E931A1E97D}" type="slidenum">
              <a:rPr lang="it-CH" smtClean="0"/>
              <a:t>‹N°›</a:t>
            </a:fld>
            <a:endParaRPr lang="it-CH"/>
          </a:p>
        </p:txBody>
      </p:sp>
    </p:spTree>
    <p:extLst>
      <p:ext uri="{BB962C8B-B14F-4D97-AF65-F5344CB8AC3E}">
        <p14:creationId xmlns:p14="http://schemas.microsoft.com/office/powerpoint/2010/main" val="108608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reseau-education.ch/fr"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 name="Immagine 2">
            <a:extLst>
              <a:ext uri="{FF2B5EF4-FFF2-40B4-BE49-F238E27FC236}">
                <a16:creationId xmlns:a16="http://schemas.microsoft.com/office/drawing/2014/main" id="{E229DB3B-D2EA-474C-8154-448B8330D5D1}"/>
              </a:ext>
            </a:extLst>
          </p:cNvPr>
          <p:cNvPicPr>
            <a:picLocks noChangeAspect="1"/>
          </p:cNvPicPr>
          <p:nvPr/>
        </p:nvPicPr>
        <p:blipFill>
          <a:blip r:embed="rId3"/>
          <a:stretch>
            <a:fillRect/>
          </a:stretch>
        </p:blipFill>
        <p:spPr>
          <a:xfrm>
            <a:off x="0" y="-4379"/>
            <a:ext cx="12192000" cy="6866758"/>
          </a:xfrm>
          <a:prstGeom prst="rect">
            <a:avLst/>
          </a:prstGeom>
        </p:spPr>
      </p:pic>
      <p:sp>
        <p:nvSpPr>
          <p:cNvPr id="302" name="Google Shape;302;p61"/>
          <p:cNvSpPr txBox="1"/>
          <p:nvPr/>
        </p:nvSpPr>
        <p:spPr>
          <a:xfrm>
            <a:off x="2838138" y="2656592"/>
            <a:ext cx="6528014" cy="738623"/>
          </a:xfrm>
          <a:prstGeom prst="rect">
            <a:avLst/>
          </a:prstGeom>
          <a:noFill/>
          <a:ln>
            <a:noFill/>
          </a:ln>
        </p:spPr>
        <p:txBody>
          <a:bodyPr spcFirstLastPara="1" wrap="square" lIns="121900" tIns="121900" rIns="121900" bIns="121900" anchor="t" anchorCtr="0">
            <a:spAutoFit/>
          </a:bodyPr>
          <a:lstStyle/>
          <a:p>
            <a:pPr algn="ctr"/>
            <a:r>
              <a:rPr lang="en-GB" sz="3200" b="1" dirty="0">
                <a:solidFill>
                  <a:srgbClr val="595959"/>
                </a:solidFill>
                <a:latin typeface="Trebuchet MS"/>
                <a:ea typeface="Trebuchet MS"/>
                <a:cs typeface="Trebuchet MS"/>
                <a:sym typeface="Trebuchet MS"/>
              </a:rPr>
              <a:t>PANEL DISCUSSION HIGHLIGHTS  </a:t>
            </a:r>
            <a:endParaRPr lang="en-US" sz="3200" b="1">
              <a:solidFill>
                <a:srgbClr val="595959"/>
              </a:solidFill>
              <a:latin typeface="Trebuchet MS"/>
              <a:ea typeface="Trebuchet MS"/>
              <a:cs typeface="Trebuchet MS"/>
            </a:endParaRPr>
          </a:p>
        </p:txBody>
      </p:sp>
      <p:sp>
        <p:nvSpPr>
          <p:cNvPr id="303" name="Google Shape;303;p61"/>
          <p:cNvSpPr txBox="1"/>
          <p:nvPr/>
        </p:nvSpPr>
        <p:spPr>
          <a:xfrm>
            <a:off x="2779439" y="3282613"/>
            <a:ext cx="6633119" cy="1415732"/>
          </a:xfrm>
          <a:prstGeom prst="rect">
            <a:avLst/>
          </a:prstGeom>
          <a:noFill/>
          <a:ln>
            <a:noFill/>
          </a:ln>
        </p:spPr>
        <p:txBody>
          <a:bodyPr spcFirstLastPara="1" wrap="square" lIns="121900" tIns="121900" rIns="121900" bIns="121900" anchor="t" anchorCtr="0">
            <a:spAutoFit/>
          </a:bodyPr>
          <a:lstStyle/>
          <a:p>
            <a:pPr algn="ctr"/>
            <a:r>
              <a:rPr lang="en-GB" b="1" dirty="0">
                <a:solidFill>
                  <a:srgbClr val="008098"/>
                </a:solidFill>
                <a:latin typeface="Trebuchet MS"/>
              </a:rPr>
              <a:t>RECI THEMATIC DAY 2021</a:t>
            </a:r>
            <a:endParaRPr lang="en-US" b="1">
              <a:solidFill>
                <a:srgbClr val="008098"/>
              </a:solidFill>
              <a:latin typeface="Trebuchet MS"/>
            </a:endParaRPr>
          </a:p>
          <a:p>
            <a:pPr algn="ctr"/>
            <a:r>
              <a:rPr lang="en-GB" sz="2800" b="1" dirty="0">
                <a:solidFill>
                  <a:srgbClr val="008098"/>
                </a:solidFill>
                <a:latin typeface="Trebuchet MS"/>
                <a:ea typeface="Trebuchet MS"/>
                <a:cs typeface="Trebuchet MS"/>
                <a:sym typeface="Trebuchet MS"/>
              </a:rPr>
              <a:t>EDUCATION BEYOND </a:t>
            </a:r>
            <a:endParaRPr lang="en-US" sz="2800" b="1">
              <a:solidFill>
                <a:srgbClr val="008098"/>
              </a:solidFill>
              <a:latin typeface="Trebuchet MS"/>
              <a:ea typeface="Trebuchet MS"/>
              <a:cs typeface="Trebuchet MS"/>
            </a:endParaRPr>
          </a:p>
          <a:p>
            <a:pPr algn="ctr"/>
            <a:r>
              <a:rPr lang="en-GB" sz="2800" b="1" dirty="0">
                <a:solidFill>
                  <a:srgbClr val="008098"/>
                </a:solidFill>
                <a:latin typeface="Trebuchet MS"/>
                <a:ea typeface="Trebuchet MS"/>
                <a:cs typeface="Trebuchet MS"/>
                <a:sym typeface="Trebuchet MS"/>
              </a:rPr>
              <a:t>THE PANDEMIC</a:t>
            </a:r>
            <a:endParaRPr sz="2800" b="1" dirty="0">
              <a:solidFill>
                <a:srgbClr val="008098"/>
              </a:solidFill>
              <a:latin typeface="Trebuchet MS"/>
              <a:ea typeface="Trebuchet MS"/>
              <a:cs typeface="Trebuchet MS"/>
              <a:sym typeface="Trebuchet MS"/>
            </a:endParaRPr>
          </a:p>
        </p:txBody>
      </p:sp>
      <p:pic>
        <p:nvPicPr>
          <p:cNvPr id="1026" name="Picture 2" descr="Switzerland - Caritas">
            <a:extLst>
              <a:ext uri="{FF2B5EF4-FFF2-40B4-BE49-F238E27FC236}">
                <a16:creationId xmlns:a16="http://schemas.microsoft.com/office/drawing/2014/main" id="{E7C79B12-E722-0C4A-ACB2-B36FB8C7FF2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78227" y="4482738"/>
            <a:ext cx="1464079" cy="4878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4" descr="Immagine che contiene testo, persona, persone, interni&#10;&#10;Descrizione generata automaticamente">
            <a:extLst>
              <a:ext uri="{FF2B5EF4-FFF2-40B4-BE49-F238E27FC236}">
                <a16:creationId xmlns:a16="http://schemas.microsoft.com/office/drawing/2014/main" id="{A618B887-31A3-CA4F-A03D-AD060E8D19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321731" y="557189"/>
            <a:ext cx="7086768" cy="5743618"/>
          </a:xfrm>
          <a:prstGeom prst="rect">
            <a:avLst/>
          </a:prstGeom>
        </p:spPr>
      </p:pic>
      <p:pic>
        <p:nvPicPr>
          <p:cNvPr id="3" name="Immagine 2" descr="Immagine che contiene testo, persona, uomo, interni&#10;&#10;Descrizione generata automaticamente">
            <a:extLst>
              <a:ext uri="{FF2B5EF4-FFF2-40B4-BE49-F238E27FC236}">
                <a16:creationId xmlns:a16="http://schemas.microsoft.com/office/drawing/2014/main" id="{2B8B55CD-0B85-034C-B4B0-EA36A36698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863838" y="1294377"/>
            <a:ext cx="5743618" cy="4269242"/>
          </a:xfrm>
          <a:prstGeom prst="rect">
            <a:avLst/>
          </a:prstGeom>
        </p:spPr>
      </p:pic>
      <p:sp>
        <p:nvSpPr>
          <p:cNvPr id="2" name="Segnaposto numero diapositiva 1">
            <a:extLst>
              <a:ext uri="{FF2B5EF4-FFF2-40B4-BE49-F238E27FC236}">
                <a16:creationId xmlns:a16="http://schemas.microsoft.com/office/drawing/2014/main" id="{C98D99BE-B1C3-9949-A0C9-AB37102C897C}"/>
              </a:ext>
            </a:extLst>
          </p:cNvPr>
          <p:cNvSpPr>
            <a:spLocks noGrp="1"/>
          </p:cNvSpPr>
          <p:nvPr>
            <p:ph type="sldNum" sz="quarter" idx="12"/>
          </p:nvPr>
        </p:nvSpPr>
        <p:spPr/>
        <p:txBody>
          <a:bodyPr/>
          <a:lstStyle/>
          <a:p>
            <a:fld id="{98BB53A4-C03F-6047-9ECD-67E931A1E97D}" type="slidenum">
              <a:rPr lang="it-CH" smtClean="0"/>
              <a:t>10</a:t>
            </a:fld>
            <a:endParaRPr lang="it-CH"/>
          </a:p>
        </p:txBody>
      </p:sp>
      <p:sp>
        <p:nvSpPr>
          <p:cNvPr id="4" name="TextBox 3">
            <a:extLst>
              <a:ext uri="{FF2B5EF4-FFF2-40B4-BE49-F238E27FC236}">
                <a16:creationId xmlns:a16="http://schemas.microsoft.com/office/drawing/2014/main" id="{9455ECCA-F29E-465D-92CD-A64C42F36BFC}"/>
              </a:ext>
            </a:extLst>
          </p:cNvPr>
          <p:cNvSpPr txBox="1"/>
          <p:nvPr/>
        </p:nvSpPr>
        <p:spPr>
          <a:xfrm>
            <a:off x="4405951" y="766549"/>
            <a:ext cx="42330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 Sobhi Tawil  - Panel speaker </a:t>
            </a:r>
            <a:endParaRPr lang="en-GB" dirty="0">
              <a:solidFill>
                <a:schemeClr val="bg1"/>
              </a:solidFill>
              <a:cs typeface="Calibri"/>
            </a:endParaRPr>
          </a:p>
          <a:p>
            <a:endParaRPr lang="en-GB" dirty="0">
              <a:solidFill>
                <a:schemeClr val="bg1"/>
              </a:solidFill>
              <a:cs typeface="Calibri"/>
            </a:endParaRPr>
          </a:p>
        </p:txBody>
      </p:sp>
      <p:sp>
        <p:nvSpPr>
          <p:cNvPr id="8" name="TextBox 7">
            <a:extLst>
              <a:ext uri="{FF2B5EF4-FFF2-40B4-BE49-F238E27FC236}">
                <a16:creationId xmlns:a16="http://schemas.microsoft.com/office/drawing/2014/main" id="{14801666-E025-4B1F-9187-425DE9ED092F}"/>
              </a:ext>
            </a:extLst>
          </p:cNvPr>
          <p:cNvSpPr txBox="1"/>
          <p:nvPr/>
        </p:nvSpPr>
        <p:spPr>
          <a:xfrm>
            <a:off x="8466159" y="709682"/>
            <a:ext cx="42330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Sabina Handschin  - Panel speaker </a:t>
            </a:r>
            <a:endParaRPr lang="en-GB" dirty="0">
              <a:solidFill>
                <a:schemeClr val="bg1"/>
              </a:solidFill>
              <a:cs typeface="Calibri"/>
            </a:endParaRPr>
          </a:p>
          <a:p>
            <a:endParaRPr lang="en-GB" dirty="0">
              <a:solidFill>
                <a:schemeClr val="bg1"/>
              </a:solidFill>
              <a:cs typeface="Calibri"/>
            </a:endParaRPr>
          </a:p>
        </p:txBody>
      </p:sp>
    </p:spTree>
    <p:extLst>
      <p:ext uri="{BB962C8B-B14F-4D97-AF65-F5344CB8AC3E}">
        <p14:creationId xmlns:p14="http://schemas.microsoft.com/office/powerpoint/2010/main" val="2825884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testo, persona, interni, persone&#10;&#10;Descrizione generata automaticamente">
            <a:extLst>
              <a:ext uri="{FF2B5EF4-FFF2-40B4-BE49-F238E27FC236}">
                <a16:creationId xmlns:a16="http://schemas.microsoft.com/office/drawing/2014/main" id="{4348F2DC-13D2-164A-86A9-F158B2BDD7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750" y="1176338"/>
            <a:ext cx="5649384" cy="4237037"/>
          </a:xfrm>
          <a:prstGeom prst="rect">
            <a:avLst/>
          </a:prstGeom>
        </p:spPr>
      </p:pic>
      <p:pic>
        <p:nvPicPr>
          <p:cNvPr id="3" name="Immagine 2" descr="Immagine che contiene testo, persona, interni, persone&#10;&#10;Descrizione generata automaticamente">
            <a:extLst>
              <a:ext uri="{FF2B5EF4-FFF2-40B4-BE49-F238E27FC236}">
                <a16:creationId xmlns:a16="http://schemas.microsoft.com/office/drawing/2014/main" id="{C41225E7-8724-8146-982E-275F286613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6865" y="1176337"/>
            <a:ext cx="5649384" cy="4237038"/>
          </a:xfrm>
          <a:prstGeom prst="rect">
            <a:avLst/>
          </a:prstGeom>
        </p:spPr>
      </p:pic>
      <p:sp>
        <p:nvSpPr>
          <p:cNvPr id="2" name="Segnaposto numero diapositiva 1">
            <a:extLst>
              <a:ext uri="{FF2B5EF4-FFF2-40B4-BE49-F238E27FC236}">
                <a16:creationId xmlns:a16="http://schemas.microsoft.com/office/drawing/2014/main" id="{BFB5F658-465F-D24B-8996-3401DFF98850}"/>
              </a:ext>
            </a:extLst>
          </p:cNvPr>
          <p:cNvSpPr>
            <a:spLocks noGrp="1"/>
          </p:cNvSpPr>
          <p:nvPr>
            <p:ph type="sldNum" sz="quarter" idx="12"/>
          </p:nvPr>
        </p:nvSpPr>
        <p:spPr/>
        <p:txBody>
          <a:bodyPr/>
          <a:lstStyle/>
          <a:p>
            <a:fld id="{98BB53A4-C03F-6047-9ECD-67E931A1E97D}" type="slidenum">
              <a:rPr lang="it-CH" smtClean="0"/>
              <a:t>11</a:t>
            </a:fld>
            <a:endParaRPr lang="it-CH"/>
          </a:p>
        </p:txBody>
      </p:sp>
      <p:sp>
        <p:nvSpPr>
          <p:cNvPr id="4" name="TextBox 3">
            <a:extLst>
              <a:ext uri="{FF2B5EF4-FFF2-40B4-BE49-F238E27FC236}">
                <a16:creationId xmlns:a16="http://schemas.microsoft.com/office/drawing/2014/main" id="{A06DF464-B35A-4CAE-9813-39C98FF1BEE8}"/>
              </a:ext>
            </a:extLst>
          </p:cNvPr>
          <p:cNvSpPr txBox="1"/>
          <p:nvPr/>
        </p:nvSpPr>
        <p:spPr>
          <a:xfrm>
            <a:off x="3109414" y="1289713"/>
            <a:ext cx="42330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Zamira Gjini - Panel speaker </a:t>
            </a:r>
            <a:endParaRPr lang="en-GB">
              <a:solidFill>
                <a:schemeClr val="bg1"/>
              </a:solidFill>
            </a:endParaRPr>
          </a:p>
          <a:p>
            <a:endParaRPr lang="en-GB" dirty="0">
              <a:solidFill>
                <a:schemeClr val="bg1"/>
              </a:solidFill>
              <a:cs typeface="Calibri"/>
            </a:endParaRPr>
          </a:p>
        </p:txBody>
      </p:sp>
      <p:sp>
        <p:nvSpPr>
          <p:cNvPr id="9" name="TextBox 8">
            <a:extLst>
              <a:ext uri="{FF2B5EF4-FFF2-40B4-BE49-F238E27FC236}">
                <a16:creationId xmlns:a16="http://schemas.microsoft.com/office/drawing/2014/main" id="{E471F451-34E5-4C2E-9ABD-7473A7A2794D}"/>
              </a:ext>
            </a:extLst>
          </p:cNvPr>
          <p:cNvSpPr txBox="1"/>
          <p:nvPr/>
        </p:nvSpPr>
        <p:spPr>
          <a:xfrm>
            <a:off x="6805682" y="4985981"/>
            <a:ext cx="42330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Andreas Walter  - Panel speaker </a:t>
            </a:r>
          </a:p>
          <a:p>
            <a:endParaRPr lang="en-GB" dirty="0">
              <a:solidFill>
                <a:schemeClr val="bg1"/>
              </a:solidFill>
              <a:cs typeface="Calibri"/>
            </a:endParaRPr>
          </a:p>
        </p:txBody>
      </p:sp>
    </p:spTree>
    <p:extLst>
      <p:ext uri="{BB962C8B-B14F-4D97-AF65-F5344CB8AC3E}">
        <p14:creationId xmlns:p14="http://schemas.microsoft.com/office/powerpoint/2010/main" val="15410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testo, persona&#10;&#10;Descrizione generata automaticamente">
            <a:extLst>
              <a:ext uri="{FF2B5EF4-FFF2-40B4-BE49-F238E27FC236}">
                <a16:creationId xmlns:a16="http://schemas.microsoft.com/office/drawing/2014/main" id="{CFB00704-B3F3-794A-910F-B436F74B676E}"/>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a:ext>
            </a:extLst>
          </a:blip>
          <a:srcRect/>
          <a:stretch/>
        </p:blipFill>
        <p:spPr>
          <a:xfrm rot="5400000">
            <a:off x="313809" y="996009"/>
            <a:ext cx="6441551" cy="4796668"/>
          </a:xfrm>
          <a:prstGeom prst="rect">
            <a:avLst/>
          </a:prstGeom>
        </p:spPr>
      </p:pic>
      <p:pic>
        <p:nvPicPr>
          <p:cNvPr id="19" name="Immagine 18" descr="Immagine che contiene testo, persona, interni&#10;&#10;Descrizione generata automaticamente">
            <a:extLst>
              <a:ext uri="{FF2B5EF4-FFF2-40B4-BE49-F238E27FC236}">
                <a16:creationId xmlns:a16="http://schemas.microsoft.com/office/drawing/2014/main" id="{E81AC8C3-DAD0-2E49-B91B-483866F03B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419392" y="978761"/>
            <a:ext cx="6441551" cy="4831162"/>
          </a:xfrm>
          <a:prstGeom prst="rect">
            <a:avLst/>
          </a:prstGeom>
        </p:spPr>
      </p:pic>
      <p:sp>
        <p:nvSpPr>
          <p:cNvPr id="2" name="Segnaposto numero diapositiva 1">
            <a:extLst>
              <a:ext uri="{FF2B5EF4-FFF2-40B4-BE49-F238E27FC236}">
                <a16:creationId xmlns:a16="http://schemas.microsoft.com/office/drawing/2014/main" id="{2779BB18-F395-C84C-8DD8-AF6FA75A9080}"/>
              </a:ext>
            </a:extLst>
          </p:cNvPr>
          <p:cNvSpPr>
            <a:spLocks noGrp="1"/>
          </p:cNvSpPr>
          <p:nvPr>
            <p:ph type="sldNum" sz="quarter" idx="12"/>
          </p:nvPr>
        </p:nvSpPr>
        <p:spPr/>
        <p:txBody>
          <a:bodyPr/>
          <a:lstStyle/>
          <a:p>
            <a:fld id="{98BB53A4-C03F-6047-9ECD-67E931A1E97D}" type="slidenum">
              <a:rPr lang="it-CH" smtClean="0"/>
              <a:t>12</a:t>
            </a:fld>
            <a:endParaRPr lang="it-CH"/>
          </a:p>
        </p:txBody>
      </p:sp>
    </p:spTree>
    <p:extLst>
      <p:ext uri="{BB962C8B-B14F-4D97-AF65-F5344CB8AC3E}">
        <p14:creationId xmlns:p14="http://schemas.microsoft.com/office/powerpoint/2010/main" val="3207279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testo, interni, ingombro&#10;&#10;Descrizione generata automaticamente">
            <a:extLst>
              <a:ext uri="{FF2B5EF4-FFF2-40B4-BE49-F238E27FC236}">
                <a16:creationId xmlns:a16="http://schemas.microsoft.com/office/drawing/2014/main" id="{99AF4612-6CC4-1943-A3AA-1C0317AF51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411596" y="1290519"/>
            <a:ext cx="5743616" cy="4276956"/>
          </a:xfrm>
          <a:prstGeom prst="rect">
            <a:avLst/>
          </a:prstGeom>
        </p:spPr>
      </p:pic>
      <p:pic>
        <p:nvPicPr>
          <p:cNvPr id="5" name="Immagine 4" descr="Immagine che contiene persona, interni, persone, gruppo&#10;&#10;Descrizione generata automaticamente">
            <a:extLst>
              <a:ext uri="{FF2B5EF4-FFF2-40B4-BE49-F238E27FC236}">
                <a16:creationId xmlns:a16="http://schemas.microsoft.com/office/drawing/2014/main" id="{83D12CE6-F525-FD45-9556-8EEE819A5E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4772525" y="557189"/>
            <a:ext cx="7097742" cy="5743616"/>
          </a:xfrm>
          <a:prstGeom prst="rect">
            <a:avLst/>
          </a:prstGeom>
        </p:spPr>
      </p:pic>
      <p:sp>
        <p:nvSpPr>
          <p:cNvPr id="2" name="Segnaposto numero diapositiva 1">
            <a:extLst>
              <a:ext uri="{FF2B5EF4-FFF2-40B4-BE49-F238E27FC236}">
                <a16:creationId xmlns:a16="http://schemas.microsoft.com/office/drawing/2014/main" id="{326A5436-341E-3F4A-A9A1-52C4A86FAC34}"/>
              </a:ext>
            </a:extLst>
          </p:cNvPr>
          <p:cNvSpPr>
            <a:spLocks noGrp="1"/>
          </p:cNvSpPr>
          <p:nvPr>
            <p:ph type="sldNum" sz="quarter" idx="12"/>
          </p:nvPr>
        </p:nvSpPr>
        <p:spPr/>
        <p:txBody>
          <a:bodyPr/>
          <a:lstStyle/>
          <a:p>
            <a:fld id="{98BB53A4-C03F-6047-9ECD-67E931A1E97D}" type="slidenum">
              <a:rPr lang="it-CH" smtClean="0"/>
              <a:t>13</a:t>
            </a:fld>
            <a:endParaRPr lang="it-CH"/>
          </a:p>
        </p:txBody>
      </p:sp>
    </p:spTree>
    <p:extLst>
      <p:ext uri="{BB962C8B-B14F-4D97-AF65-F5344CB8AC3E}">
        <p14:creationId xmlns:p14="http://schemas.microsoft.com/office/powerpoint/2010/main" val="2433945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63C86CE8-3DFB-0847-B40F-D554975BE0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8048" y="1445380"/>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353207B2-F78B-534E-A331-6DB6E46CAE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8398" y="1445382"/>
            <a:ext cx="5294715" cy="3746010"/>
          </a:xfrm>
          <a:prstGeom prst="rect">
            <a:avLst/>
          </a:prstGeom>
        </p:spPr>
      </p:pic>
      <p:sp>
        <p:nvSpPr>
          <p:cNvPr id="2" name="Segnaposto numero diapositiva 1">
            <a:extLst>
              <a:ext uri="{FF2B5EF4-FFF2-40B4-BE49-F238E27FC236}">
                <a16:creationId xmlns:a16="http://schemas.microsoft.com/office/drawing/2014/main" id="{AF5CFDDF-9498-F947-9CDF-9D051EE9C3B2}"/>
              </a:ext>
            </a:extLst>
          </p:cNvPr>
          <p:cNvSpPr>
            <a:spLocks noGrp="1"/>
          </p:cNvSpPr>
          <p:nvPr>
            <p:ph type="sldNum" sz="quarter" idx="12"/>
          </p:nvPr>
        </p:nvSpPr>
        <p:spPr/>
        <p:txBody>
          <a:bodyPr/>
          <a:lstStyle/>
          <a:p>
            <a:fld id="{98BB53A4-C03F-6047-9ECD-67E931A1E97D}" type="slidenum">
              <a:rPr lang="it-CH" smtClean="0"/>
              <a:t>14</a:t>
            </a:fld>
            <a:endParaRPr lang="it-CH"/>
          </a:p>
        </p:txBody>
      </p:sp>
    </p:spTree>
    <p:extLst>
      <p:ext uri="{BB962C8B-B14F-4D97-AF65-F5344CB8AC3E}">
        <p14:creationId xmlns:p14="http://schemas.microsoft.com/office/powerpoint/2010/main" val="327559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89CC2570-9968-134D-936C-E82D13BF93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1177" y="1469961"/>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3AF596B4-F8CA-EE4A-8052-579A02B198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9236" y="1555995"/>
            <a:ext cx="5294715" cy="3746010"/>
          </a:xfrm>
          <a:prstGeom prst="rect">
            <a:avLst/>
          </a:prstGeom>
        </p:spPr>
      </p:pic>
      <p:sp>
        <p:nvSpPr>
          <p:cNvPr id="2" name="Segnaposto numero diapositiva 1">
            <a:extLst>
              <a:ext uri="{FF2B5EF4-FFF2-40B4-BE49-F238E27FC236}">
                <a16:creationId xmlns:a16="http://schemas.microsoft.com/office/drawing/2014/main" id="{086898C9-0D0E-5B40-AC31-FC773419CD63}"/>
              </a:ext>
            </a:extLst>
          </p:cNvPr>
          <p:cNvSpPr>
            <a:spLocks noGrp="1"/>
          </p:cNvSpPr>
          <p:nvPr>
            <p:ph type="sldNum" sz="quarter" idx="12"/>
          </p:nvPr>
        </p:nvSpPr>
        <p:spPr/>
        <p:txBody>
          <a:bodyPr/>
          <a:lstStyle/>
          <a:p>
            <a:fld id="{98BB53A4-C03F-6047-9ECD-67E931A1E97D}" type="slidenum">
              <a:rPr lang="it-CH" smtClean="0"/>
              <a:t>15</a:t>
            </a:fld>
            <a:endParaRPr lang="it-CH"/>
          </a:p>
        </p:txBody>
      </p:sp>
    </p:spTree>
    <p:extLst>
      <p:ext uri="{BB962C8B-B14F-4D97-AF65-F5344CB8AC3E}">
        <p14:creationId xmlns:p14="http://schemas.microsoft.com/office/powerpoint/2010/main" val="3989714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11E70E6C-5D2A-9549-9DB8-DFE9BF70F2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5758" y="1715767"/>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729CE8A3-BEF1-0E40-8078-50D17179F4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8397" y="1506833"/>
            <a:ext cx="5294715" cy="3746010"/>
          </a:xfrm>
          <a:prstGeom prst="rect">
            <a:avLst/>
          </a:prstGeom>
        </p:spPr>
      </p:pic>
      <p:sp>
        <p:nvSpPr>
          <p:cNvPr id="2" name="Segnaposto numero diapositiva 1">
            <a:extLst>
              <a:ext uri="{FF2B5EF4-FFF2-40B4-BE49-F238E27FC236}">
                <a16:creationId xmlns:a16="http://schemas.microsoft.com/office/drawing/2014/main" id="{239E7463-451A-254D-A0B6-3563023CE87E}"/>
              </a:ext>
            </a:extLst>
          </p:cNvPr>
          <p:cNvSpPr>
            <a:spLocks noGrp="1"/>
          </p:cNvSpPr>
          <p:nvPr>
            <p:ph type="sldNum" sz="quarter" idx="12"/>
          </p:nvPr>
        </p:nvSpPr>
        <p:spPr/>
        <p:txBody>
          <a:bodyPr/>
          <a:lstStyle/>
          <a:p>
            <a:fld id="{98BB53A4-C03F-6047-9ECD-67E931A1E97D}" type="slidenum">
              <a:rPr lang="it-CH" smtClean="0"/>
              <a:t>16</a:t>
            </a:fld>
            <a:endParaRPr lang="it-CH"/>
          </a:p>
        </p:txBody>
      </p:sp>
    </p:spTree>
    <p:extLst>
      <p:ext uri="{BB962C8B-B14F-4D97-AF65-F5344CB8AC3E}">
        <p14:creationId xmlns:p14="http://schemas.microsoft.com/office/powerpoint/2010/main" val="331435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5BE23F3A-D998-E244-9BB3-00AB5EE3EE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1177" y="1568283"/>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5D6B2805-422E-3340-B8D4-31140385FC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6107" y="1555995"/>
            <a:ext cx="5294715" cy="3746010"/>
          </a:xfrm>
          <a:prstGeom prst="rect">
            <a:avLst/>
          </a:prstGeom>
        </p:spPr>
      </p:pic>
      <p:sp>
        <p:nvSpPr>
          <p:cNvPr id="2" name="Segnaposto numero diapositiva 1">
            <a:extLst>
              <a:ext uri="{FF2B5EF4-FFF2-40B4-BE49-F238E27FC236}">
                <a16:creationId xmlns:a16="http://schemas.microsoft.com/office/drawing/2014/main" id="{25535CCD-A604-904A-B019-94864DA728FD}"/>
              </a:ext>
            </a:extLst>
          </p:cNvPr>
          <p:cNvSpPr>
            <a:spLocks noGrp="1"/>
          </p:cNvSpPr>
          <p:nvPr>
            <p:ph type="sldNum" sz="quarter" idx="12"/>
          </p:nvPr>
        </p:nvSpPr>
        <p:spPr/>
        <p:txBody>
          <a:bodyPr/>
          <a:lstStyle/>
          <a:p>
            <a:fld id="{98BB53A4-C03F-6047-9ECD-67E931A1E97D}" type="slidenum">
              <a:rPr lang="it-CH" smtClean="0"/>
              <a:t>17</a:t>
            </a:fld>
            <a:endParaRPr lang="it-CH"/>
          </a:p>
        </p:txBody>
      </p:sp>
    </p:spTree>
    <p:extLst>
      <p:ext uri="{BB962C8B-B14F-4D97-AF65-F5344CB8AC3E}">
        <p14:creationId xmlns:p14="http://schemas.microsoft.com/office/powerpoint/2010/main" val="2767358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9A513717-D1AD-C444-A823-DB3915BC97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8048" y="1642025"/>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lavagnabianca&#10;&#10;Descrizione generata automaticamente">
            <a:extLst>
              <a:ext uri="{FF2B5EF4-FFF2-40B4-BE49-F238E27FC236}">
                <a16:creationId xmlns:a16="http://schemas.microsoft.com/office/drawing/2014/main" id="{D27E3BBB-C3E3-0442-A986-3E6053185D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9236" y="1555995"/>
            <a:ext cx="5294715" cy="3746010"/>
          </a:xfrm>
          <a:prstGeom prst="rect">
            <a:avLst/>
          </a:prstGeom>
        </p:spPr>
      </p:pic>
      <p:sp>
        <p:nvSpPr>
          <p:cNvPr id="2" name="Segnaposto numero diapositiva 1">
            <a:extLst>
              <a:ext uri="{FF2B5EF4-FFF2-40B4-BE49-F238E27FC236}">
                <a16:creationId xmlns:a16="http://schemas.microsoft.com/office/drawing/2014/main" id="{9306DC46-01C0-ED4E-9332-8ADF88C5F518}"/>
              </a:ext>
            </a:extLst>
          </p:cNvPr>
          <p:cNvSpPr>
            <a:spLocks noGrp="1"/>
          </p:cNvSpPr>
          <p:nvPr>
            <p:ph type="sldNum" sz="quarter" idx="12"/>
          </p:nvPr>
        </p:nvSpPr>
        <p:spPr/>
        <p:txBody>
          <a:bodyPr/>
          <a:lstStyle/>
          <a:p>
            <a:fld id="{98BB53A4-C03F-6047-9ECD-67E931A1E97D}" type="slidenum">
              <a:rPr lang="it-CH" smtClean="0"/>
              <a:t>18</a:t>
            </a:fld>
            <a:endParaRPr lang="it-CH"/>
          </a:p>
        </p:txBody>
      </p:sp>
    </p:spTree>
    <p:extLst>
      <p:ext uri="{BB962C8B-B14F-4D97-AF65-F5344CB8AC3E}">
        <p14:creationId xmlns:p14="http://schemas.microsoft.com/office/powerpoint/2010/main" val="1450040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10;&#10;Descrizione generata automaticamente">
            <a:extLst>
              <a:ext uri="{FF2B5EF4-FFF2-40B4-BE49-F238E27FC236}">
                <a16:creationId xmlns:a16="http://schemas.microsoft.com/office/drawing/2014/main" id="{704BB1B4-87BE-2F42-B15D-3AA3F3484E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467" y="1457670"/>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861DD43C-0275-F24F-87F6-0E76464EB8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1527" y="1457673"/>
            <a:ext cx="5294715" cy="3746010"/>
          </a:xfrm>
          <a:prstGeom prst="rect">
            <a:avLst/>
          </a:prstGeom>
        </p:spPr>
      </p:pic>
      <p:sp>
        <p:nvSpPr>
          <p:cNvPr id="2" name="Segnaposto numero diapositiva 1">
            <a:extLst>
              <a:ext uri="{FF2B5EF4-FFF2-40B4-BE49-F238E27FC236}">
                <a16:creationId xmlns:a16="http://schemas.microsoft.com/office/drawing/2014/main" id="{DEE706F0-FD5C-A54D-BB1D-355283648FB5}"/>
              </a:ext>
            </a:extLst>
          </p:cNvPr>
          <p:cNvSpPr>
            <a:spLocks noGrp="1"/>
          </p:cNvSpPr>
          <p:nvPr>
            <p:ph type="sldNum" sz="quarter" idx="12"/>
          </p:nvPr>
        </p:nvSpPr>
        <p:spPr/>
        <p:txBody>
          <a:bodyPr/>
          <a:lstStyle/>
          <a:p>
            <a:fld id="{98BB53A4-C03F-6047-9ECD-67E931A1E97D}" type="slidenum">
              <a:rPr lang="it-CH" smtClean="0"/>
              <a:t>19</a:t>
            </a:fld>
            <a:endParaRPr lang="it-CH"/>
          </a:p>
        </p:txBody>
      </p:sp>
    </p:spTree>
    <p:extLst>
      <p:ext uri="{BB962C8B-B14F-4D97-AF65-F5344CB8AC3E}">
        <p14:creationId xmlns:p14="http://schemas.microsoft.com/office/powerpoint/2010/main" val="771736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7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25998" y="0"/>
            <a:ext cx="4848607" cy="6858000"/>
          </a:xfrm>
          <a:prstGeom prst="rect">
            <a:avLst/>
          </a:prstGeom>
          <a:noFill/>
          <a:ln>
            <a:noFill/>
          </a:ln>
        </p:spPr>
      </p:pic>
      <p:pic>
        <p:nvPicPr>
          <p:cNvPr id="424" name="Google Shape;424;p7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186297" y="0"/>
            <a:ext cx="4848605" cy="6858000"/>
          </a:xfrm>
          <a:prstGeom prst="rect">
            <a:avLst/>
          </a:prstGeom>
          <a:noFill/>
          <a:ln>
            <a:noFill/>
          </a:ln>
        </p:spPr>
      </p:pic>
      <p:sp>
        <p:nvSpPr>
          <p:cNvPr id="425" name="Google Shape;425;p72"/>
          <p:cNvSpPr txBox="1"/>
          <p:nvPr/>
        </p:nvSpPr>
        <p:spPr>
          <a:xfrm rot="16200000">
            <a:off x="-1502606" y="2418303"/>
            <a:ext cx="4225013" cy="615513"/>
          </a:xfrm>
          <a:prstGeom prst="rect">
            <a:avLst/>
          </a:prstGeom>
          <a:noFill/>
          <a:ln>
            <a:noFill/>
          </a:ln>
        </p:spPr>
        <p:txBody>
          <a:bodyPr spcFirstLastPara="1" wrap="square" lIns="121900" tIns="121900" rIns="121900" bIns="121900" anchor="t" anchorCtr="0">
            <a:spAutoFit/>
          </a:bodyPr>
          <a:lstStyle/>
          <a:p>
            <a:r>
              <a:rPr lang="en-GB" sz="2400" u="sng">
                <a:solidFill>
                  <a:schemeClr val="hlink"/>
                </a:solidFill>
                <a:hlinkClick r:id="rId5"/>
              </a:rPr>
              <a:t>reseau-education.ch</a:t>
            </a:r>
            <a:endParaRPr lang="en-GB" sz="2400"/>
          </a:p>
        </p:txBody>
      </p:sp>
      <p:sp>
        <p:nvSpPr>
          <p:cNvPr id="3" name="Segnaposto numero diapositiva 2">
            <a:extLst>
              <a:ext uri="{FF2B5EF4-FFF2-40B4-BE49-F238E27FC236}">
                <a16:creationId xmlns:a16="http://schemas.microsoft.com/office/drawing/2014/main" id="{D8434AE4-6B9C-7940-B34C-AEC0B1CA7590}"/>
              </a:ext>
            </a:extLst>
          </p:cNvPr>
          <p:cNvSpPr>
            <a:spLocks noGrp="1"/>
          </p:cNvSpPr>
          <p:nvPr>
            <p:ph type="sldNum" idx="12"/>
          </p:nvPr>
        </p:nvSpPr>
        <p:spPr>
          <a:xfrm>
            <a:off x="11399520" y="6371590"/>
            <a:ext cx="2743200" cy="365125"/>
          </a:xfrm>
        </p:spPr>
        <p:txBody>
          <a:bodyPr/>
          <a:lstStyle/>
          <a:p>
            <a:pPr algn="l"/>
            <a:fld id="{00000000-1234-1234-1234-123412341234}" type="slidenum">
              <a:rPr lang="en-GB" smtClean="0"/>
              <a:pPr algn="l"/>
              <a:t>2</a:t>
            </a:fld>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7DD20A4F-60F3-E547-A947-4737D02442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467" y="1715767"/>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6769C865-B80A-FF41-8EBD-32D5ACF7FF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39849" y="1666608"/>
            <a:ext cx="5294715" cy="3746010"/>
          </a:xfrm>
          <a:prstGeom prst="rect">
            <a:avLst/>
          </a:prstGeom>
        </p:spPr>
      </p:pic>
      <p:sp>
        <p:nvSpPr>
          <p:cNvPr id="2" name="Segnaposto numero diapositiva 1">
            <a:extLst>
              <a:ext uri="{FF2B5EF4-FFF2-40B4-BE49-F238E27FC236}">
                <a16:creationId xmlns:a16="http://schemas.microsoft.com/office/drawing/2014/main" id="{BE5749BF-A7B3-9646-86CB-86A12C8C2478}"/>
              </a:ext>
            </a:extLst>
          </p:cNvPr>
          <p:cNvSpPr>
            <a:spLocks noGrp="1"/>
          </p:cNvSpPr>
          <p:nvPr>
            <p:ph type="sldNum" sz="quarter" idx="12"/>
          </p:nvPr>
        </p:nvSpPr>
        <p:spPr/>
        <p:txBody>
          <a:bodyPr/>
          <a:lstStyle/>
          <a:p>
            <a:fld id="{98BB53A4-C03F-6047-9ECD-67E931A1E97D}" type="slidenum">
              <a:rPr lang="it-CH" smtClean="0"/>
              <a:t>20</a:t>
            </a:fld>
            <a:endParaRPr lang="it-CH"/>
          </a:p>
        </p:txBody>
      </p:sp>
    </p:spTree>
    <p:extLst>
      <p:ext uri="{BB962C8B-B14F-4D97-AF65-F5344CB8AC3E}">
        <p14:creationId xmlns:p14="http://schemas.microsoft.com/office/powerpoint/2010/main" val="2630748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testo, lavagnabianca&#10;&#10;Descrizione generata automaticamente">
            <a:extLst>
              <a:ext uri="{FF2B5EF4-FFF2-40B4-BE49-F238E27FC236}">
                <a16:creationId xmlns:a16="http://schemas.microsoft.com/office/drawing/2014/main" id="{79073FFC-BB8E-4C4E-BB70-07E667763A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1177" y="1605154"/>
            <a:ext cx="5294716" cy="3746011"/>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464B05EE-E307-3944-8620-582B37CB25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1527" y="1555995"/>
            <a:ext cx="5294715" cy="3746010"/>
          </a:xfrm>
          <a:prstGeom prst="rect">
            <a:avLst/>
          </a:prstGeom>
        </p:spPr>
      </p:pic>
      <p:sp>
        <p:nvSpPr>
          <p:cNvPr id="2" name="Segnaposto numero diapositiva 1">
            <a:extLst>
              <a:ext uri="{FF2B5EF4-FFF2-40B4-BE49-F238E27FC236}">
                <a16:creationId xmlns:a16="http://schemas.microsoft.com/office/drawing/2014/main" id="{A802730C-92B2-4344-9721-1C46C507B816}"/>
              </a:ext>
            </a:extLst>
          </p:cNvPr>
          <p:cNvSpPr>
            <a:spLocks noGrp="1"/>
          </p:cNvSpPr>
          <p:nvPr>
            <p:ph type="sldNum" sz="quarter" idx="12"/>
          </p:nvPr>
        </p:nvSpPr>
        <p:spPr/>
        <p:txBody>
          <a:bodyPr/>
          <a:lstStyle/>
          <a:p>
            <a:fld id="{98BB53A4-C03F-6047-9ECD-67E931A1E97D}" type="slidenum">
              <a:rPr lang="it-CH" smtClean="0"/>
              <a:t>21</a:t>
            </a:fld>
            <a:endParaRPr lang="it-CH"/>
          </a:p>
        </p:txBody>
      </p:sp>
    </p:spTree>
    <p:extLst>
      <p:ext uri="{BB962C8B-B14F-4D97-AF65-F5344CB8AC3E}">
        <p14:creationId xmlns:p14="http://schemas.microsoft.com/office/powerpoint/2010/main" val="31735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4B2CB9E3-1B20-3C49-8454-2C1A121C11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338" y="1764928"/>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Immagine 4" descr="Immagine che contiene lavagnabianca&#10;&#10;Descrizione generata automaticamente">
            <a:extLst>
              <a:ext uri="{FF2B5EF4-FFF2-40B4-BE49-F238E27FC236}">
                <a16:creationId xmlns:a16="http://schemas.microsoft.com/office/drawing/2014/main" id="{153F633A-9285-E74B-9110-151914CA51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3817" y="1826382"/>
            <a:ext cx="5294715" cy="3746010"/>
          </a:xfrm>
          <a:prstGeom prst="rect">
            <a:avLst/>
          </a:prstGeom>
        </p:spPr>
      </p:pic>
      <p:sp>
        <p:nvSpPr>
          <p:cNvPr id="2" name="Segnaposto numero diapositiva 1">
            <a:extLst>
              <a:ext uri="{FF2B5EF4-FFF2-40B4-BE49-F238E27FC236}">
                <a16:creationId xmlns:a16="http://schemas.microsoft.com/office/drawing/2014/main" id="{2F38F604-1AA0-5044-899B-68B49CCC8A30}"/>
              </a:ext>
            </a:extLst>
          </p:cNvPr>
          <p:cNvSpPr>
            <a:spLocks noGrp="1"/>
          </p:cNvSpPr>
          <p:nvPr>
            <p:ph type="sldNum" sz="quarter" idx="12"/>
          </p:nvPr>
        </p:nvSpPr>
        <p:spPr/>
        <p:txBody>
          <a:bodyPr/>
          <a:lstStyle/>
          <a:p>
            <a:fld id="{98BB53A4-C03F-6047-9ECD-67E931A1E97D}" type="slidenum">
              <a:rPr lang="it-CH" smtClean="0"/>
              <a:t>22</a:t>
            </a:fld>
            <a:endParaRPr lang="it-CH"/>
          </a:p>
        </p:txBody>
      </p:sp>
    </p:spTree>
    <p:extLst>
      <p:ext uri="{BB962C8B-B14F-4D97-AF65-F5344CB8AC3E}">
        <p14:creationId xmlns:p14="http://schemas.microsoft.com/office/powerpoint/2010/main" val="140136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lavagnabianca&#10;&#10;Descrizione generata automaticamente">
            <a:extLst>
              <a:ext uri="{FF2B5EF4-FFF2-40B4-BE49-F238E27FC236}">
                <a16:creationId xmlns:a16="http://schemas.microsoft.com/office/drawing/2014/main" id="{1A687FAD-340F-5F4E-8BCD-882C2CE189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6596" y="1555993"/>
            <a:ext cx="5294716" cy="3746011"/>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testo&#10;&#10;Descrizione generata automaticamente">
            <a:extLst>
              <a:ext uri="{FF2B5EF4-FFF2-40B4-BE49-F238E27FC236}">
                <a16:creationId xmlns:a16="http://schemas.microsoft.com/office/drawing/2014/main" id="{6A07FCF2-F79C-654E-848F-FEC5851E0F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6107" y="1715769"/>
            <a:ext cx="5294715" cy="3746010"/>
          </a:xfrm>
          <a:prstGeom prst="rect">
            <a:avLst/>
          </a:prstGeom>
        </p:spPr>
      </p:pic>
      <p:sp>
        <p:nvSpPr>
          <p:cNvPr id="2" name="Segnaposto numero diapositiva 1">
            <a:extLst>
              <a:ext uri="{FF2B5EF4-FFF2-40B4-BE49-F238E27FC236}">
                <a16:creationId xmlns:a16="http://schemas.microsoft.com/office/drawing/2014/main" id="{A91D98B5-3E9E-A94F-811E-6315A0FAAC55}"/>
              </a:ext>
            </a:extLst>
          </p:cNvPr>
          <p:cNvSpPr>
            <a:spLocks noGrp="1"/>
          </p:cNvSpPr>
          <p:nvPr>
            <p:ph type="sldNum" sz="quarter" idx="12"/>
          </p:nvPr>
        </p:nvSpPr>
        <p:spPr/>
        <p:txBody>
          <a:bodyPr/>
          <a:lstStyle/>
          <a:p>
            <a:fld id="{98BB53A4-C03F-6047-9ECD-67E931A1E97D}" type="slidenum">
              <a:rPr lang="it-CH" smtClean="0"/>
              <a:t>23</a:t>
            </a:fld>
            <a:endParaRPr lang="it-CH"/>
          </a:p>
        </p:txBody>
      </p:sp>
    </p:spTree>
    <p:extLst>
      <p:ext uri="{BB962C8B-B14F-4D97-AF65-F5344CB8AC3E}">
        <p14:creationId xmlns:p14="http://schemas.microsoft.com/office/powerpoint/2010/main" val="149261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5DE952C-BE54-3047-81A9-9923E885A08E}"/>
              </a:ext>
            </a:extLst>
          </p:cNvPr>
          <p:cNvSpPr>
            <a:spLocks noGrp="1"/>
          </p:cNvSpPr>
          <p:nvPr>
            <p:ph type="title"/>
          </p:nvPr>
        </p:nvSpPr>
        <p:spPr>
          <a:xfrm>
            <a:off x="1812897" y="518649"/>
            <a:ext cx="9882278" cy="1067634"/>
          </a:xfrm>
        </p:spPr>
        <p:txBody>
          <a:bodyPr anchor="ctr">
            <a:normAutofit/>
          </a:bodyPr>
          <a:lstStyle/>
          <a:p>
            <a:r>
              <a:rPr lang="it-CH" b="1"/>
              <a:t>Overview</a:t>
            </a:r>
          </a:p>
        </p:txBody>
      </p:sp>
      <p:grpSp>
        <p:nvGrpSpPr>
          <p:cNvPr id="123" name="Group 12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2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7" name="Segnaposto contenuto 2">
            <a:extLst>
              <a:ext uri="{FF2B5EF4-FFF2-40B4-BE49-F238E27FC236}">
                <a16:creationId xmlns:a16="http://schemas.microsoft.com/office/drawing/2014/main" id="{1FAA68F3-7E29-4699-A9DE-F9EBF7794FDA}"/>
              </a:ext>
            </a:extLst>
          </p:cNvPr>
          <p:cNvGraphicFramePr>
            <a:graphicFrameLocks noGrp="1"/>
          </p:cNvGraphicFramePr>
          <p:nvPr>
            <p:ph idx="1"/>
            <p:extLst>
              <p:ext uri="{D42A27DB-BD31-4B8C-83A1-F6EECF244321}">
                <p14:modId xmlns:p14="http://schemas.microsoft.com/office/powerpoint/2010/main" val="654417121"/>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numero diapositiva 2">
            <a:extLst>
              <a:ext uri="{FF2B5EF4-FFF2-40B4-BE49-F238E27FC236}">
                <a16:creationId xmlns:a16="http://schemas.microsoft.com/office/drawing/2014/main" id="{230DD3FE-1E5F-084C-B88D-B286B9CDD59E}"/>
              </a:ext>
            </a:extLst>
          </p:cNvPr>
          <p:cNvSpPr>
            <a:spLocks noGrp="1"/>
          </p:cNvSpPr>
          <p:nvPr>
            <p:ph type="sldNum" sz="quarter" idx="12"/>
          </p:nvPr>
        </p:nvSpPr>
        <p:spPr/>
        <p:txBody>
          <a:bodyPr/>
          <a:lstStyle/>
          <a:p>
            <a:fld id="{98BB53A4-C03F-6047-9ECD-67E931A1E97D}" type="slidenum">
              <a:rPr lang="it-CH" smtClean="0"/>
              <a:t>3</a:t>
            </a:fld>
            <a:endParaRPr lang="it-CH"/>
          </a:p>
        </p:txBody>
      </p:sp>
    </p:spTree>
    <p:extLst>
      <p:ext uri="{BB962C8B-B14F-4D97-AF65-F5344CB8AC3E}">
        <p14:creationId xmlns:p14="http://schemas.microsoft.com/office/powerpoint/2010/main" val="339983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0036F7E-0185-6D4C-9BFE-1552617F9ED4}"/>
              </a:ext>
            </a:extLst>
          </p:cNvPr>
          <p:cNvSpPr>
            <a:spLocks noGrp="1"/>
          </p:cNvSpPr>
          <p:nvPr>
            <p:ph type="title"/>
          </p:nvPr>
        </p:nvSpPr>
        <p:spPr>
          <a:xfrm>
            <a:off x="1115568" y="548640"/>
            <a:ext cx="10168128" cy="1179576"/>
          </a:xfrm>
        </p:spPr>
        <p:txBody>
          <a:bodyPr>
            <a:normAutofit/>
          </a:bodyPr>
          <a:lstStyle/>
          <a:p>
            <a:r>
              <a:rPr lang="en-GB" sz="4000" dirty="0">
                <a:latin typeface="Calibri"/>
                <a:ea typeface="Calibri"/>
                <a:cs typeface="Calibri"/>
                <a:sym typeface="Calibri"/>
              </a:rPr>
              <a:t>BIO PANELLISTS - 1</a:t>
            </a:r>
            <a:endParaRPr lang="it-CH" sz="4000" dirty="0"/>
          </a:p>
        </p:txBody>
      </p:sp>
      <p:sp>
        <p:nvSpPr>
          <p:cNvPr id="19"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85F86FD0-D7E7-9A4D-8831-4B81CDE6D582}"/>
              </a:ext>
            </a:extLst>
          </p:cNvPr>
          <p:cNvSpPr>
            <a:spLocks noGrp="1"/>
          </p:cNvSpPr>
          <p:nvPr>
            <p:ph idx="1"/>
          </p:nvPr>
        </p:nvSpPr>
        <p:spPr>
          <a:xfrm>
            <a:off x="1115568" y="2481943"/>
            <a:ext cx="10168128" cy="3695020"/>
          </a:xfrm>
        </p:spPr>
        <p:txBody>
          <a:bodyPr>
            <a:normAutofit/>
          </a:bodyPr>
          <a:lstStyle/>
          <a:p>
            <a:pPr marL="0" lvl="0" indent="0">
              <a:spcBef>
                <a:spcPts val="0"/>
              </a:spcBef>
              <a:buNone/>
            </a:pPr>
            <a:r>
              <a:rPr lang="en-GB" sz="1200" b="1" dirty="0">
                <a:highlight>
                  <a:srgbClr val="FFFFFF"/>
                </a:highlight>
              </a:rPr>
              <a:t>Panel Moderator — </a:t>
            </a:r>
            <a:r>
              <a:rPr lang="en-GB" sz="1200" b="1" dirty="0">
                <a:solidFill>
                  <a:schemeClr val="accent1"/>
                </a:solidFill>
                <a:highlight>
                  <a:srgbClr val="FFFFFF"/>
                </a:highlight>
              </a:rPr>
              <a:t>Valeria Kunz</a:t>
            </a:r>
          </a:p>
          <a:p>
            <a:pPr marL="0" lvl="0" indent="0">
              <a:spcBef>
                <a:spcPts val="0"/>
              </a:spcBef>
              <a:buNone/>
            </a:pPr>
            <a:r>
              <a:rPr lang="en-GB" sz="1200" b="1" dirty="0">
                <a:highlight>
                  <a:srgbClr val="FFFFFF"/>
                </a:highlight>
              </a:rPr>
              <a:t>Convener of the RECI Working Group “Education in Emergencies” and Head Education at Save the Children Switzerland</a:t>
            </a:r>
            <a:endParaRPr lang="en-GB" sz="1200" i="1" dirty="0">
              <a:highlight>
                <a:srgbClr val="FFFFFF"/>
              </a:highlight>
            </a:endParaRPr>
          </a:p>
          <a:p>
            <a:pPr marL="0" lvl="0" indent="0">
              <a:spcBef>
                <a:spcPts val="0"/>
              </a:spcBef>
              <a:buNone/>
            </a:pPr>
            <a:endParaRPr lang="en-GB" sz="1200" i="1" dirty="0">
              <a:highlight>
                <a:srgbClr val="FFFFFF"/>
              </a:highlight>
            </a:endParaRPr>
          </a:p>
          <a:p>
            <a:pPr marL="0" lvl="0" indent="0">
              <a:spcBef>
                <a:spcPts val="0"/>
              </a:spcBef>
              <a:buNone/>
            </a:pPr>
            <a:r>
              <a:rPr lang="en-GB" sz="1200" i="1" dirty="0">
                <a:highlight>
                  <a:srgbClr val="FFFFFF"/>
                </a:highlight>
              </a:rPr>
              <a:t>Valeria Kunz is providing strategic steer, coordination and technical support to the education programmes of Save the Children Switzerland. She is also the Convener of the RECI working group on Education in Emergencies. Valeria has been working in development cooperation with various non-governmental organizations for more than 16 years, accompanying projects and partners in fragile and development contexts across Africa, Asia, Middle East and South Eastern Europe. She holds a master's degree in Sociology from the University of Berne and a Certificate of Advanced Studies in Development and Cooperation from ETH Zurich.</a:t>
            </a:r>
            <a:r>
              <a:rPr lang="en-GB" sz="1200" dirty="0">
                <a:highlight>
                  <a:srgbClr val="FFFFFF"/>
                </a:highlight>
              </a:rPr>
              <a:t> </a:t>
            </a:r>
            <a:r>
              <a:rPr lang="en-GB" sz="1200" i="1" dirty="0">
                <a:highlight>
                  <a:srgbClr val="FFFFFF"/>
                </a:highlight>
              </a:rPr>
              <a:t>Her main areas of expertise are in quality basic education, early childhood development and education in emergencies. Valeria is a strong advocate for effective and needs-based solutions to promote learning and wellbeing of vulnerable children in an integrated way.</a:t>
            </a:r>
          </a:p>
          <a:p>
            <a:pPr marL="0" lvl="0" indent="0">
              <a:spcBef>
                <a:spcPts val="0"/>
              </a:spcBef>
              <a:buClr>
                <a:schemeClr val="dk1"/>
              </a:buClr>
              <a:buSzPts val="1100"/>
              <a:buNone/>
            </a:pPr>
            <a:endParaRPr lang="en-GB" sz="1200" i="1" dirty="0">
              <a:highlight>
                <a:srgbClr val="FFFFFF"/>
              </a:highlight>
            </a:endParaRPr>
          </a:p>
          <a:p>
            <a:pPr marL="0" lvl="0" indent="0">
              <a:spcBef>
                <a:spcPts val="0"/>
              </a:spcBef>
              <a:buClr>
                <a:schemeClr val="dk1"/>
              </a:buClr>
              <a:buSzPts val="1100"/>
              <a:buNone/>
            </a:pPr>
            <a:r>
              <a:rPr lang="en-GB" sz="1200" b="1" dirty="0">
                <a:highlight>
                  <a:srgbClr val="FFFFFF"/>
                </a:highlight>
              </a:rPr>
              <a:t>Panel speaker — </a:t>
            </a:r>
            <a:r>
              <a:rPr lang="en-GB" sz="1200" b="1" dirty="0" err="1">
                <a:solidFill>
                  <a:schemeClr val="accent1"/>
                </a:solidFill>
                <a:highlight>
                  <a:srgbClr val="FFFFFF"/>
                </a:highlight>
              </a:rPr>
              <a:t>Sobhi</a:t>
            </a:r>
            <a:r>
              <a:rPr lang="en-GB" sz="1200" b="1" dirty="0">
                <a:solidFill>
                  <a:schemeClr val="accent1"/>
                </a:solidFill>
                <a:highlight>
                  <a:srgbClr val="FFFFFF"/>
                </a:highlight>
              </a:rPr>
              <a:t> Tawil </a:t>
            </a:r>
          </a:p>
          <a:p>
            <a:pPr marL="0" lvl="0" indent="0">
              <a:spcBef>
                <a:spcPts val="0"/>
              </a:spcBef>
              <a:buClr>
                <a:schemeClr val="dk1"/>
              </a:buClr>
              <a:buSzPts val="1100"/>
              <a:buNone/>
            </a:pPr>
            <a:r>
              <a:rPr lang="en-GB" sz="1200" b="1" dirty="0">
                <a:highlight>
                  <a:srgbClr val="FFFFFF"/>
                </a:highlight>
              </a:rPr>
              <a:t>Director of the Future of Learning and Innovation Team at UNESCO</a:t>
            </a:r>
            <a:r>
              <a:rPr lang="en-GB" sz="1200" dirty="0">
                <a:highlight>
                  <a:srgbClr val="FFFFFF"/>
                </a:highlight>
              </a:rPr>
              <a:t> </a:t>
            </a:r>
          </a:p>
          <a:p>
            <a:pPr marL="0" lvl="0" indent="0">
              <a:spcBef>
                <a:spcPts val="0"/>
              </a:spcBef>
              <a:buClr>
                <a:schemeClr val="dk1"/>
              </a:buClr>
              <a:buSzPts val="1100"/>
              <a:buNone/>
            </a:pPr>
            <a:endParaRPr lang="en-GB" sz="1200" i="1" dirty="0">
              <a:highlight>
                <a:srgbClr val="FFFFFF"/>
              </a:highlight>
            </a:endParaRPr>
          </a:p>
          <a:p>
            <a:pPr marL="0" lvl="0" indent="0">
              <a:spcBef>
                <a:spcPts val="0"/>
              </a:spcBef>
              <a:buClr>
                <a:schemeClr val="dk1"/>
              </a:buClr>
              <a:buSzPts val="1100"/>
              <a:buNone/>
            </a:pPr>
            <a:r>
              <a:rPr lang="en-GB" sz="1200" i="1" dirty="0" err="1">
                <a:highlight>
                  <a:srgbClr val="FFFFFF"/>
                </a:highlight>
              </a:rPr>
              <a:t>Sobhi</a:t>
            </a:r>
            <a:r>
              <a:rPr lang="en-GB" sz="1200" i="1" dirty="0">
                <a:highlight>
                  <a:srgbClr val="FFFFFF"/>
                </a:highlight>
              </a:rPr>
              <a:t> Tawil is Director of the Future of Learning and Innovation Team at UNESCO and leads the Futures of Education initiative – an ambitious attempt to reflect on and generate debate on how education might need to be re-thought in a world of increasing complexity, uncertainty, and precarity. During his UNESCO career, </a:t>
            </a:r>
            <a:r>
              <a:rPr lang="en-GB" sz="1200" i="1" dirty="0" err="1">
                <a:highlight>
                  <a:srgbClr val="FFFFFF"/>
                </a:highlight>
              </a:rPr>
              <a:t>Sobhi</a:t>
            </a:r>
            <a:r>
              <a:rPr lang="en-GB" sz="1200" i="1" dirty="0">
                <a:highlight>
                  <a:srgbClr val="FFFFFF"/>
                </a:highlight>
              </a:rPr>
              <a:t> Tawil also headed the Education 2030 Partnerships, Cooperation and Research Team (Paris), the Education Program for the Maghreb (Rabat), and the Capacity Building Program for Curriculum Development at the International Bureau of Education (Geneva). Prior to joining UNESCO, </a:t>
            </a:r>
            <a:r>
              <a:rPr lang="en-GB" sz="1200" i="1" dirty="0" err="1">
                <a:highlight>
                  <a:srgbClr val="FFFFFF"/>
                </a:highlight>
              </a:rPr>
              <a:t>Sobhi</a:t>
            </a:r>
            <a:r>
              <a:rPr lang="en-GB" sz="1200" i="1" dirty="0">
                <a:highlight>
                  <a:srgbClr val="FFFFFF"/>
                </a:highlight>
              </a:rPr>
              <a:t> Tawil worked with diverse institutions and organizations, including the International Committee of the Red Cross (ICRC), the Graduate Institute for International and Development Studies (Geneva), the Network for Education Policy Research Review (NORRAG), and the International Institute for Higher Education (Rabat).</a:t>
            </a:r>
            <a:r>
              <a:rPr lang="en-GB" sz="1200" dirty="0">
                <a:highlight>
                  <a:srgbClr val="FFFFFF"/>
                </a:highlight>
              </a:rPr>
              <a:t> </a:t>
            </a:r>
          </a:p>
          <a:p>
            <a:pPr marL="0" lvl="0" indent="0">
              <a:spcBef>
                <a:spcPts val="0"/>
              </a:spcBef>
              <a:buClr>
                <a:schemeClr val="dk1"/>
              </a:buClr>
              <a:buSzPts val="1100"/>
              <a:buNone/>
            </a:pPr>
            <a:r>
              <a:rPr lang="en-GB" sz="1200" i="1" dirty="0">
                <a:highlight>
                  <a:srgbClr val="FFFFFF"/>
                </a:highlight>
              </a:rPr>
              <a:t>Dr Tawil holds a PhD in Education and Development from the Graduate Institute for International and Development Studies (Geneva), and a Masters in Comparative Education from the Faculty of Psychology and Education at the University of Geneva.</a:t>
            </a:r>
          </a:p>
          <a:p>
            <a:endParaRPr lang="it-CH" sz="1200" dirty="0"/>
          </a:p>
        </p:txBody>
      </p:sp>
      <p:sp>
        <p:nvSpPr>
          <p:cNvPr id="4" name="Segnaposto numero diapositiva 3">
            <a:extLst>
              <a:ext uri="{FF2B5EF4-FFF2-40B4-BE49-F238E27FC236}">
                <a16:creationId xmlns:a16="http://schemas.microsoft.com/office/drawing/2014/main" id="{F8CA638F-C7A6-AE48-942F-4E386B30EC20}"/>
              </a:ext>
            </a:extLst>
          </p:cNvPr>
          <p:cNvSpPr>
            <a:spLocks noGrp="1"/>
          </p:cNvSpPr>
          <p:nvPr>
            <p:ph type="sldNum" sz="quarter" idx="12"/>
          </p:nvPr>
        </p:nvSpPr>
        <p:spPr/>
        <p:txBody>
          <a:bodyPr/>
          <a:lstStyle/>
          <a:p>
            <a:fld id="{98BB53A4-C03F-6047-9ECD-67E931A1E97D}" type="slidenum">
              <a:rPr lang="it-CH" smtClean="0"/>
              <a:t>4</a:t>
            </a:fld>
            <a:endParaRPr lang="it-CH"/>
          </a:p>
        </p:txBody>
      </p:sp>
    </p:spTree>
    <p:extLst>
      <p:ext uri="{BB962C8B-B14F-4D97-AF65-F5344CB8AC3E}">
        <p14:creationId xmlns:p14="http://schemas.microsoft.com/office/powerpoint/2010/main" val="9846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0036F7E-0185-6D4C-9BFE-1552617F9ED4}"/>
              </a:ext>
            </a:extLst>
          </p:cNvPr>
          <p:cNvSpPr>
            <a:spLocks noGrp="1"/>
          </p:cNvSpPr>
          <p:nvPr>
            <p:ph type="title"/>
          </p:nvPr>
        </p:nvSpPr>
        <p:spPr>
          <a:xfrm>
            <a:off x="1115568" y="548640"/>
            <a:ext cx="10168128" cy="1179576"/>
          </a:xfrm>
        </p:spPr>
        <p:txBody>
          <a:bodyPr>
            <a:normAutofit/>
          </a:bodyPr>
          <a:lstStyle/>
          <a:p>
            <a:r>
              <a:rPr lang="en-GB" sz="4000" dirty="0">
                <a:latin typeface="Calibri"/>
                <a:ea typeface="Calibri"/>
                <a:cs typeface="Calibri"/>
                <a:sym typeface="Calibri"/>
              </a:rPr>
              <a:t>BIO PANELLISTS - 2</a:t>
            </a:r>
            <a:endParaRPr lang="it-CH" sz="4000" dirty="0"/>
          </a:p>
        </p:txBody>
      </p:sp>
      <p:sp>
        <p:nvSpPr>
          <p:cNvPr id="19"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85F86FD0-D7E7-9A4D-8831-4B81CDE6D582}"/>
              </a:ext>
            </a:extLst>
          </p:cNvPr>
          <p:cNvSpPr>
            <a:spLocks noGrp="1"/>
          </p:cNvSpPr>
          <p:nvPr>
            <p:ph idx="1"/>
          </p:nvPr>
        </p:nvSpPr>
        <p:spPr>
          <a:xfrm>
            <a:off x="1115568" y="2481943"/>
            <a:ext cx="10168128" cy="3695020"/>
          </a:xfrm>
        </p:spPr>
        <p:txBody>
          <a:bodyPr>
            <a:normAutofit fontScale="77500" lnSpcReduction="20000"/>
          </a:bodyPr>
          <a:lstStyle/>
          <a:p>
            <a:pPr marL="0" lvl="0" indent="0">
              <a:lnSpc>
                <a:spcPct val="133295"/>
              </a:lnSpc>
              <a:spcBef>
                <a:spcPts val="0"/>
              </a:spcBef>
              <a:buNone/>
            </a:pPr>
            <a:r>
              <a:rPr lang="en-GB" sz="1500" b="1" dirty="0">
                <a:highlight>
                  <a:srgbClr val="FFFFFF"/>
                </a:highlight>
              </a:rPr>
              <a:t>Panel speaker — </a:t>
            </a:r>
            <a:r>
              <a:rPr lang="en-GB" sz="1500" b="1" dirty="0" err="1">
                <a:solidFill>
                  <a:schemeClr val="accent1"/>
                </a:solidFill>
                <a:highlight>
                  <a:srgbClr val="FFFFFF"/>
                </a:highlight>
              </a:rPr>
              <a:t>Zamira</a:t>
            </a:r>
            <a:r>
              <a:rPr lang="en-GB" sz="1500" b="1" dirty="0">
                <a:solidFill>
                  <a:schemeClr val="accent1"/>
                </a:solidFill>
                <a:highlight>
                  <a:srgbClr val="FFFFFF"/>
                </a:highlight>
              </a:rPr>
              <a:t> </a:t>
            </a:r>
            <a:r>
              <a:rPr lang="en-GB" sz="1500" b="1" dirty="0" err="1">
                <a:solidFill>
                  <a:schemeClr val="accent1"/>
                </a:solidFill>
                <a:highlight>
                  <a:srgbClr val="FFFFFF"/>
                </a:highlight>
              </a:rPr>
              <a:t>Gjini</a:t>
            </a:r>
            <a:endParaRPr lang="en-GB" sz="1500" b="1" dirty="0">
              <a:solidFill>
                <a:schemeClr val="accent1"/>
              </a:solidFill>
              <a:highlight>
                <a:srgbClr val="FFFFFF"/>
              </a:highlight>
            </a:endParaRPr>
          </a:p>
          <a:p>
            <a:pPr marL="0" lvl="0" indent="0">
              <a:lnSpc>
                <a:spcPct val="133295"/>
              </a:lnSpc>
              <a:spcBef>
                <a:spcPts val="0"/>
              </a:spcBef>
              <a:buNone/>
            </a:pPr>
            <a:r>
              <a:rPr lang="en-GB" sz="1500" b="1" dirty="0">
                <a:solidFill>
                  <a:schemeClr val="dk1"/>
                </a:solidFill>
                <a:highlight>
                  <a:srgbClr val="FFFFFF"/>
                </a:highlight>
              </a:rPr>
              <a:t>Director-General for Policies and Development of Education and Sports at Albanian Ministry of Education and Sports </a:t>
            </a:r>
          </a:p>
          <a:p>
            <a:pPr marL="0" lvl="0" indent="0">
              <a:lnSpc>
                <a:spcPct val="125085"/>
              </a:lnSpc>
              <a:spcBef>
                <a:spcPts val="0"/>
              </a:spcBef>
              <a:buNone/>
            </a:pPr>
            <a:endParaRPr lang="en-GB" sz="1500" i="1" dirty="0">
              <a:solidFill>
                <a:schemeClr val="dk1"/>
              </a:solidFill>
              <a:highlight>
                <a:srgbClr val="FFFFFF"/>
              </a:highlight>
            </a:endParaRPr>
          </a:p>
          <a:p>
            <a:pPr marL="0" lvl="0" indent="0">
              <a:lnSpc>
                <a:spcPct val="125085"/>
              </a:lnSpc>
              <a:spcBef>
                <a:spcPts val="0"/>
              </a:spcBef>
              <a:buNone/>
            </a:pPr>
            <a:r>
              <a:rPr lang="en-GB" sz="1500" i="1" dirty="0" err="1">
                <a:solidFill>
                  <a:schemeClr val="dk1"/>
                </a:solidFill>
                <a:highlight>
                  <a:srgbClr val="FFFFFF"/>
                </a:highlight>
              </a:rPr>
              <a:t>Zamira</a:t>
            </a:r>
            <a:r>
              <a:rPr lang="en-GB" sz="1500" i="1" dirty="0">
                <a:solidFill>
                  <a:schemeClr val="dk1"/>
                </a:solidFill>
                <a:highlight>
                  <a:srgbClr val="FFFFFF"/>
                </a:highlight>
              </a:rPr>
              <a:t> </a:t>
            </a:r>
            <a:r>
              <a:rPr lang="en-GB" sz="1500" i="1" dirty="0" err="1">
                <a:solidFill>
                  <a:schemeClr val="dk1"/>
                </a:solidFill>
                <a:highlight>
                  <a:srgbClr val="FFFFFF"/>
                </a:highlight>
              </a:rPr>
              <a:t>Gjini</a:t>
            </a:r>
            <a:r>
              <a:rPr lang="en-GB" sz="1500" i="1" dirty="0">
                <a:solidFill>
                  <a:schemeClr val="dk1"/>
                </a:solidFill>
                <a:highlight>
                  <a:srgbClr val="FFFFFF"/>
                </a:highlight>
              </a:rPr>
              <a:t> holds the position of Director-General for Policies and Development of Education and Sports in Albania. She coordinates policies and strategies in the field of education and sports in the Ministry of Education and Sports. </a:t>
            </a:r>
            <a:r>
              <a:rPr lang="en-GB" sz="1500" i="1" dirty="0" err="1">
                <a:solidFill>
                  <a:schemeClr val="dk1"/>
                </a:solidFill>
                <a:highlight>
                  <a:srgbClr val="FFFFFF"/>
                </a:highlight>
              </a:rPr>
              <a:t>Zamira</a:t>
            </a:r>
            <a:r>
              <a:rPr lang="en-GB" sz="1500" i="1" dirty="0">
                <a:solidFill>
                  <a:schemeClr val="dk1"/>
                </a:solidFill>
                <a:highlight>
                  <a:srgbClr val="FFFFFF"/>
                </a:highlight>
              </a:rPr>
              <a:t> has an academic background in Natural/Physical Sciences and in-depth studies in educational sciences. She has been a physics teacher and the head of the physics teachers’ department, as well as trainer on teaching methods, education for the rights of the child, education for peace, conflict resolution, and peer mediation. She is a member of the PISA Steering Board as well as of the Strategic Framework for European Cooperation in Education and Training (ET 2020) groups for schools and democratic civic education. </a:t>
            </a:r>
            <a:r>
              <a:rPr lang="en-GB" sz="1500" i="1" dirty="0" err="1">
                <a:solidFill>
                  <a:schemeClr val="dk1"/>
                </a:solidFill>
                <a:highlight>
                  <a:srgbClr val="FFFFFF"/>
                </a:highlight>
              </a:rPr>
              <a:t>Zamira</a:t>
            </a:r>
            <a:r>
              <a:rPr lang="en-GB" sz="1500" i="1" dirty="0">
                <a:solidFill>
                  <a:schemeClr val="dk1"/>
                </a:solidFill>
                <a:highlight>
                  <a:srgbClr val="FFFFFF"/>
                </a:highlight>
              </a:rPr>
              <a:t> also chairs several National Committees in the implementation of the National Strategy for Development and Integration and has participated in working groups for drafting strategies and laws on, among others, national minorities, Roma communities, gender equality and people with disabilities.</a:t>
            </a:r>
          </a:p>
          <a:p>
            <a:pPr marL="0" lvl="0" indent="0">
              <a:lnSpc>
                <a:spcPct val="125085"/>
              </a:lnSpc>
              <a:spcBef>
                <a:spcPts val="0"/>
              </a:spcBef>
              <a:buNone/>
            </a:pPr>
            <a:endParaRPr lang="en-GB" sz="1500" i="1" dirty="0">
              <a:solidFill>
                <a:schemeClr val="dk1"/>
              </a:solidFill>
              <a:highlight>
                <a:srgbClr val="FFFFFF"/>
              </a:highlight>
            </a:endParaRPr>
          </a:p>
          <a:p>
            <a:pPr marL="0" lvl="0" indent="0">
              <a:lnSpc>
                <a:spcPct val="125085"/>
              </a:lnSpc>
              <a:spcBef>
                <a:spcPts val="0"/>
              </a:spcBef>
              <a:buNone/>
            </a:pPr>
            <a:endParaRPr lang="en-GB" sz="1500" i="1" dirty="0">
              <a:solidFill>
                <a:schemeClr val="dk1"/>
              </a:solidFill>
              <a:highlight>
                <a:srgbClr val="FFFFFF"/>
              </a:highlight>
            </a:endParaRPr>
          </a:p>
          <a:p>
            <a:pPr marL="0" lvl="0" indent="0">
              <a:spcBef>
                <a:spcPts val="0"/>
              </a:spcBef>
              <a:buNone/>
            </a:pPr>
            <a:r>
              <a:rPr lang="en-GB" sz="1500" b="1" dirty="0">
                <a:highlight>
                  <a:srgbClr val="FFFFFF"/>
                </a:highlight>
              </a:rPr>
              <a:t>Panel speaker — </a:t>
            </a:r>
            <a:r>
              <a:rPr lang="en-GB" sz="1500" b="1" dirty="0">
                <a:solidFill>
                  <a:schemeClr val="accent1"/>
                </a:solidFill>
                <a:highlight>
                  <a:srgbClr val="FFFFFF"/>
                </a:highlight>
              </a:rPr>
              <a:t>Sabina </a:t>
            </a:r>
            <a:r>
              <a:rPr lang="en-GB" sz="1500" b="1" dirty="0" err="1">
                <a:solidFill>
                  <a:schemeClr val="accent1"/>
                </a:solidFill>
                <a:highlight>
                  <a:srgbClr val="FFFFFF"/>
                </a:highlight>
              </a:rPr>
              <a:t>Handschin</a:t>
            </a:r>
            <a:endParaRPr lang="en-GB" sz="1500" b="1" dirty="0">
              <a:solidFill>
                <a:schemeClr val="accent1"/>
              </a:solidFill>
              <a:highlight>
                <a:srgbClr val="FFFFFF"/>
              </a:highlight>
            </a:endParaRPr>
          </a:p>
          <a:p>
            <a:pPr marL="0" lvl="0" indent="0">
              <a:spcBef>
                <a:spcPts val="0"/>
              </a:spcBef>
              <a:buNone/>
            </a:pPr>
            <a:r>
              <a:rPr lang="en-GB" sz="1500" b="1" dirty="0">
                <a:solidFill>
                  <a:schemeClr val="dk1"/>
                </a:solidFill>
                <a:highlight>
                  <a:srgbClr val="FFFFFF"/>
                </a:highlight>
              </a:rPr>
              <a:t>Head of Education and Senior Education Policy Advisor, Swiss Agency for Development and Cooperation SDC</a:t>
            </a:r>
          </a:p>
          <a:p>
            <a:pPr marL="0" lvl="0" indent="0">
              <a:spcBef>
                <a:spcPts val="0"/>
              </a:spcBef>
              <a:buNone/>
            </a:pPr>
            <a:endParaRPr lang="en-GB" sz="1500" b="1" dirty="0">
              <a:solidFill>
                <a:srgbClr val="008098"/>
              </a:solidFill>
              <a:highlight>
                <a:srgbClr val="FFFFFF"/>
              </a:highlight>
            </a:endParaRPr>
          </a:p>
          <a:p>
            <a:pPr marL="0" lvl="0" indent="0">
              <a:lnSpc>
                <a:spcPct val="125085"/>
              </a:lnSpc>
              <a:spcBef>
                <a:spcPts val="0"/>
              </a:spcBef>
              <a:buClr>
                <a:schemeClr val="dk1"/>
              </a:buClr>
              <a:buSzPts val="1100"/>
              <a:buNone/>
            </a:pPr>
            <a:r>
              <a:rPr lang="en-GB" sz="1500" i="1" dirty="0">
                <a:solidFill>
                  <a:schemeClr val="dk1"/>
                </a:solidFill>
                <a:highlight>
                  <a:srgbClr val="FFFFFF"/>
                </a:highlight>
              </a:rPr>
              <a:t>Sabina </a:t>
            </a:r>
            <a:r>
              <a:rPr lang="en-GB" sz="1500" i="1" dirty="0" err="1">
                <a:solidFill>
                  <a:schemeClr val="dk1"/>
                </a:solidFill>
                <a:highlight>
                  <a:srgbClr val="FFFFFF"/>
                </a:highlight>
              </a:rPr>
              <a:t>Handschin</a:t>
            </a:r>
            <a:r>
              <a:rPr lang="en-GB" sz="1500" i="1" dirty="0">
                <a:solidFill>
                  <a:schemeClr val="dk1"/>
                </a:solidFill>
                <a:highlight>
                  <a:srgbClr val="FFFFFF"/>
                </a:highlight>
              </a:rPr>
              <a:t> is the Head of Education at the Swiss Agency for Development and Cooperation (SDC) of the Swiss Ministry of Foreign Affairs, representing Switzerland in international and multilateral policy dialogue on SDG 4. She has over 17 years of professional experience in humanitarian aid, development cooperation, peacebuilding and in business, including over 14 years in education. Ms. </a:t>
            </a:r>
            <a:r>
              <a:rPr lang="en-GB" sz="1500" i="1" dirty="0" err="1">
                <a:solidFill>
                  <a:schemeClr val="dk1"/>
                </a:solidFill>
                <a:highlight>
                  <a:srgbClr val="FFFFFF"/>
                </a:highlight>
              </a:rPr>
              <a:t>Handschin</a:t>
            </a:r>
            <a:r>
              <a:rPr lang="en-GB" sz="1500" i="1" dirty="0">
                <a:solidFill>
                  <a:schemeClr val="dk1"/>
                </a:solidFill>
                <a:highlight>
                  <a:srgbClr val="FFFFFF"/>
                </a:highlight>
              </a:rPr>
              <a:t> has held leadership positions in Switzerland and abroad, managing large scale education programs in several countries.</a:t>
            </a:r>
          </a:p>
          <a:p>
            <a:endParaRPr lang="it-CH" sz="1200" dirty="0"/>
          </a:p>
        </p:txBody>
      </p:sp>
      <p:sp>
        <p:nvSpPr>
          <p:cNvPr id="4" name="Segnaposto numero diapositiva 3">
            <a:extLst>
              <a:ext uri="{FF2B5EF4-FFF2-40B4-BE49-F238E27FC236}">
                <a16:creationId xmlns:a16="http://schemas.microsoft.com/office/drawing/2014/main" id="{74D712D4-88B2-BB42-B43D-FB1B416E64FE}"/>
              </a:ext>
            </a:extLst>
          </p:cNvPr>
          <p:cNvSpPr>
            <a:spLocks noGrp="1"/>
          </p:cNvSpPr>
          <p:nvPr>
            <p:ph type="sldNum" sz="quarter" idx="12"/>
          </p:nvPr>
        </p:nvSpPr>
        <p:spPr/>
        <p:txBody>
          <a:bodyPr/>
          <a:lstStyle/>
          <a:p>
            <a:fld id="{98BB53A4-C03F-6047-9ECD-67E931A1E97D}" type="slidenum">
              <a:rPr lang="it-CH" smtClean="0"/>
              <a:t>5</a:t>
            </a:fld>
            <a:endParaRPr lang="it-CH"/>
          </a:p>
        </p:txBody>
      </p:sp>
    </p:spTree>
    <p:extLst>
      <p:ext uri="{BB962C8B-B14F-4D97-AF65-F5344CB8AC3E}">
        <p14:creationId xmlns:p14="http://schemas.microsoft.com/office/powerpoint/2010/main" val="3403985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0036F7E-0185-6D4C-9BFE-1552617F9ED4}"/>
              </a:ext>
            </a:extLst>
          </p:cNvPr>
          <p:cNvSpPr>
            <a:spLocks noGrp="1"/>
          </p:cNvSpPr>
          <p:nvPr>
            <p:ph type="title"/>
          </p:nvPr>
        </p:nvSpPr>
        <p:spPr>
          <a:xfrm>
            <a:off x="1115568" y="548640"/>
            <a:ext cx="10168128" cy="1179576"/>
          </a:xfrm>
        </p:spPr>
        <p:txBody>
          <a:bodyPr>
            <a:normAutofit/>
          </a:bodyPr>
          <a:lstStyle/>
          <a:p>
            <a:r>
              <a:rPr lang="en-GB" sz="4000" dirty="0">
                <a:latin typeface="Calibri"/>
                <a:ea typeface="Calibri"/>
                <a:cs typeface="Calibri"/>
                <a:sym typeface="Calibri"/>
              </a:rPr>
              <a:t>BIO PANELLISTS - 3</a:t>
            </a:r>
            <a:endParaRPr lang="it-CH" sz="4000" dirty="0"/>
          </a:p>
        </p:txBody>
      </p:sp>
      <p:sp>
        <p:nvSpPr>
          <p:cNvPr id="19"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egnaposto contenuto 2">
            <a:extLst>
              <a:ext uri="{FF2B5EF4-FFF2-40B4-BE49-F238E27FC236}">
                <a16:creationId xmlns:a16="http://schemas.microsoft.com/office/drawing/2014/main" id="{85F86FD0-D7E7-9A4D-8831-4B81CDE6D582}"/>
              </a:ext>
            </a:extLst>
          </p:cNvPr>
          <p:cNvSpPr>
            <a:spLocks noGrp="1"/>
          </p:cNvSpPr>
          <p:nvPr>
            <p:ph idx="1"/>
          </p:nvPr>
        </p:nvSpPr>
        <p:spPr>
          <a:xfrm>
            <a:off x="1115568" y="2481943"/>
            <a:ext cx="10168128" cy="3695020"/>
          </a:xfrm>
        </p:spPr>
        <p:txBody>
          <a:bodyPr>
            <a:normAutofit/>
          </a:bodyPr>
          <a:lstStyle/>
          <a:p>
            <a:pPr marL="0" lvl="0" indent="0">
              <a:lnSpc>
                <a:spcPct val="133295"/>
              </a:lnSpc>
              <a:spcBef>
                <a:spcPts val="0"/>
              </a:spcBef>
              <a:buNone/>
            </a:pPr>
            <a:r>
              <a:rPr lang="en-GB" sz="1400" b="1" dirty="0">
                <a:solidFill>
                  <a:schemeClr val="dk1"/>
                </a:solidFill>
                <a:highlight>
                  <a:srgbClr val="FFFFFF"/>
                </a:highlight>
              </a:rPr>
              <a:t>Panel speaker — </a:t>
            </a:r>
            <a:r>
              <a:rPr lang="en-GB" sz="1400" b="1" dirty="0">
                <a:solidFill>
                  <a:schemeClr val="accent1"/>
                </a:solidFill>
                <a:highlight>
                  <a:srgbClr val="FFFFFF"/>
                </a:highlight>
              </a:rPr>
              <a:t>Andreas Walter</a:t>
            </a:r>
          </a:p>
          <a:p>
            <a:pPr marL="0" lvl="0" indent="0">
              <a:lnSpc>
                <a:spcPct val="133295"/>
              </a:lnSpc>
              <a:spcBef>
                <a:spcPts val="0"/>
              </a:spcBef>
              <a:buNone/>
            </a:pPr>
            <a:r>
              <a:rPr lang="en-GB" sz="1400" b="1" dirty="0">
                <a:solidFill>
                  <a:schemeClr val="dk1"/>
                </a:solidFill>
                <a:highlight>
                  <a:srgbClr val="FFFFFF"/>
                </a:highlight>
              </a:rPr>
              <a:t>Co-President of the Swiss Conference of Compulsory Education Authorities</a:t>
            </a:r>
          </a:p>
          <a:p>
            <a:pPr marL="0" lvl="0" indent="0">
              <a:lnSpc>
                <a:spcPct val="125085"/>
              </a:lnSpc>
              <a:spcBef>
                <a:spcPts val="0"/>
              </a:spcBef>
              <a:buNone/>
            </a:pPr>
            <a:endParaRPr lang="en-GB" sz="1400" i="1" dirty="0">
              <a:solidFill>
                <a:schemeClr val="dk1"/>
              </a:solidFill>
              <a:highlight>
                <a:srgbClr val="FFFFFF"/>
              </a:highlight>
            </a:endParaRPr>
          </a:p>
          <a:p>
            <a:pPr marL="0" lvl="0" indent="0">
              <a:lnSpc>
                <a:spcPct val="125085"/>
              </a:lnSpc>
              <a:spcBef>
                <a:spcPts val="0"/>
              </a:spcBef>
              <a:buClr>
                <a:schemeClr val="dk1"/>
              </a:buClr>
              <a:buSzPts val="1100"/>
              <a:buNone/>
            </a:pPr>
            <a:r>
              <a:rPr lang="en-GB" sz="1400" i="1" dirty="0">
                <a:solidFill>
                  <a:schemeClr val="dk1"/>
                </a:solidFill>
                <a:highlight>
                  <a:srgbClr val="FFFFFF"/>
                </a:highlight>
              </a:rPr>
              <a:t>Andreas Walter is an educational scientist and holds teaching diplomas for lower secondary education and special education. Walter has been Head of the Office of Compulsory Education of the Canton of Solothurn since 2007, is co-president of the Swiss Conference of Compulsory Education Authorities (within the Swiss Conference of Cantonal Ministers of Education) and is a member of the Swiss Conference of Directors of </a:t>
            </a:r>
            <a:r>
              <a:rPr lang="en-GB" sz="1400" i="1" dirty="0" err="1">
                <a:solidFill>
                  <a:schemeClr val="dk1"/>
                </a:solidFill>
                <a:highlight>
                  <a:srgbClr val="FFFFFF"/>
                </a:highlight>
              </a:rPr>
              <a:t>Centers</a:t>
            </a:r>
            <a:r>
              <a:rPr lang="en-GB" sz="1400" i="1" dirty="0">
                <a:solidFill>
                  <a:schemeClr val="dk1"/>
                </a:solidFill>
                <a:highlight>
                  <a:srgbClr val="FFFFFF"/>
                </a:highlight>
              </a:rPr>
              <a:t> for Educational Planning, Development and Research (</a:t>
            </a:r>
            <a:r>
              <a:rPr lang="en-GB" sz="1400" i="1" dirty="0" err="1">
                <a:solidFill>
                  <a:schemeClr val="dk1"/>
                </a:solidFill>
                <a:highlight>
                  <a:srgbClr val="FFFFFF"/>
                </a:highlight>
              </a:rPr>
              <a:t>Codicre</a:t>
            </a:r>
            <a:r>
              <a:rPr lang="en-GB" sz="1400" i="1" dirty="0">
                <a:solidFill>
                  <a:schemeClr val="dk1"/>
                </a:solidFill>
                <a:highlight>
                  <a:srgbClr val="FFFFFF"/>
                </a:highlight>
              </a:rPr>
              <a:t>). From 1999 to 2007, he implemented system-relevant reform projects as a cantonal school developer, including the design of educational transitions. Walter is committed to an elementary school that provides students with core competencies for independent living in society and participation in our culture by teaching them to assess, understand, and cope with problems independently. It advocates for agile school development so that schools can fulfil their core mission.</a:t>
            </a:r>
          </a:p>
          <a:p>
            <a:endParaRPr lang="it-CH" sz="1200" dirty="0"/>
          </a:p>
        </p:txBody>
      </p:sp>
      <p:sp>
        <p:nvSpPr>
          <p:cNvPr id="4" name="Segnaposto numero diapositiva 3">
            <a:extLst>
              <a:ext uri="{FF2B5EF4-FFF2-40B4-BE49-F238E27FC236}">
                <a16:creationId xmlns:a16="http://schemas.microsoft.com/office/drawing/2014/main" id="{FD60EF5F-E8B3-2C40-93D1-EE4DD017CFE5}"/>
              </a:ext>
            </a:extLst>
          </p:cNvPr>
          <p:cNvSpPr>
            <a:spLocks noGrp="1"/>
          </p:cNvSpPr>
          <p:nvPr>
            <p:ph type="sldNum" sz="quarter" idx="12"/>
          </p:nvPr>
        </p:nvSpPr>
        <p:spPr/>
        <p:txBody>
          <a:bodyPr/>
          <a:lstStyle/>
          <a:p>
            <a:fld id="{98BB53A4-C03F-6047-9ECD-67E931A1E97D}" type="slidenum">
              <a:rPr lang="it-CH" smtClean="0"/>
              <a:t>6</a:t>
            </a:fld>
            <a:endParaRPr lang="it-CH"/>
          </a:p>
        </p:txBody>
      </p:sp>
    </p:spTree>
    <p:extLst>
      <p:ext uri="{BB962C8B-B14F-4D97-AF65-F5344CB8AC3E}">
        <p14:creationId xmlns:p14="http://schemas.microsoft.com/office/powerpoint/2010/main" val="1455649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47C7138-4CD0-D940-9DFA-18D613A2F923}"/>
              </a:ext>
            </a:extLst>
          </p:cNvPr>
          <p:cNvSpPr>
            <a:spLocks noGrp="1"/>
          </p:cNvSpPr>
          <p:nvPr>
            <p:ph type="title"/>
          </p:nvPr>
        </p:nvSpPr>
        <p:spPr>
          <a:xfrm>
            <a:off x="1616054" y="866999"/>
            <a:ext cx="8959893" cy="888360"/>
          </a:xfrm>
        </p:spPr>
        <p:txBody>
          <a:bodyPr anchor="b">
            <a:normAutofit/>
          </a:bodyPr>
          <a:lstStyle/>
          <a:p>
            <a:pPr algn="ctr"/>
            <a:r>
              <a:rPr lang="fr-CH" sz="3200" b="1" dirty="0">
                <a:solidFill>
                  <a:schemeClr val="tx1">
                    <a:lumMod val="65000"/>
                    <a:lumOff val="35000"/>
                  </a:schemeClr>
                </a:solidFill>
              </a:rPr>
              <a:t>Highlight points</a:t>
            </a:r>
            <a:r>
              <a:rPr lang="it-CH" sz="3200" b="1" dirty="0">
                <a:solidFill>
                  <a:schemeClr val="tx1">
                    <a:lumMod val="65000"/>
                    <a:lumOff val="35000"/>
                  </a:schemeClr>
                </a:solidFill>
              </a:rPr>
              <a:t> </a:t>
            </a:r>
            <a:endParaRPr lang="it-CH" sz="3200" b="1" dirty="0">
              <a:solidFill>
                <a:schemeClr val="tx1">
                  <a:lumMod val="65000"/>
                  <a:lumOff val="35000"/>
                </a:schemeClr>
              </a:solidFill>
              <a:cs typeface="Calibri Light"/>
            </a:endParaRPr>
          </a:p>
        </p:txBody>
      </p:sp>
      <p:sp>
        <p:nvSpPr>
          <p:cNvPr id="3" name="Segnaposto contenuto 2">
            <a:extLst>
              <a:ext uri="{FF2B5EF4-FFF2-40B4-BE49-F238E27FC236}">
                <a16:creationId xmlns:a16="http://schemas.microsoft.com/office/drawing/2014/main" id="{8DCEB697-96A2-F54E-88CB-CB35AAF9DF3E}"/>
              </a:ext>
            </a:extLst>
          </p:cNvPr>
          <p:cNvSpPr>
            <a:spLocks noGrp="1"/>
          </p:cNvSpPr>
          <p:nvPr>
            <p:ph idx="1"/>
          </p:nvPr>
        </p:nvSpPr>
        <p:spPr>
          <a:xfrm>
            <a:off x="1616053" y="2055705"/>
            <a:ext cx="9342459" cy="3416205"/>
          </a:xfrm>
        </p:spPr>
        <p:txBody>
          <a:bodyPr vert="horz" lIns="91440" tIns="45720" rIns="91440" bIns="45720" rtlCol="0" anchor="t">
            <a:noAutofit/>
          </a:bodyPr>
          <a:lstStyle/>
          <a:p>
            <a:pPr marL="0" indent="0">
              <a:lnSpc>
                <a:spcPct val="100000"/>
              </a:lnSpc>
              <a:buNone/>
            </a:pPr>
            <a:r>
              <a:rPr lang="en-GB" sz="1400" dirty="0">
                <a:solidFill>
                  <a:schemeClr val="tx1">
                    <a:lumMod val="65000"/>
                    <a:lumOff val="35000"/>
                  </a:schemeClr>
                </a:solidFill>
              </a:rPr>
              <a:t>Zamira </a:t>
            </a:r>
            <a:r>
              <a:rPr lang="en-GB" sz="1400" dirty="0" err="1">
                <a:solidFill>
                  <a:schemeClr val="tx1">
                    <a:lumMod val="65000"/>
                    <a:lumOff val="35000"/>
                  </a:schemeClr>
                </a:solidFill>
              </a:rPr>
              <a:t>Gijini</a:t>
            </a:r>
            <a:r>
              <a:rPr lang="en-GB" sz="1400" dirty="0">
                <a:solidFill>
                  <a:schemeClr val="tx1">
                    <a:lumMod val="65000"/>
                    <a:lumOff val="35000"/>
                  </a:schemeClr>
                </a:solidFill>
              </a:rPr>
              <a:t> presented some of the best practice examples of ensuring continued learning for the most marginalized children and youth in Albania (through education technology and catch-up classes for example) and emphasised the importance of parental support and teacher training for remote learning in order to be effective. </a:t>
            </a:r>
            <a:endParaRPr lang="en-US" sz="1400">
              <a:solidFill>
                <a:schemeClr val="tx1">
                  <a:lumMod val="65000"/>
                  <a:lumOff val="35000"/>
                </a:schemeClr>
              </a:solidFill>
              <a:cs typeface="Calibri"/>
            </a:endParaRPr>
          </a:p>
          <a:p>
            <a:pPr marL="0" indent="0">
              <a:lnSpc>
                <a:spcPct val="100000"/>
              </a:lnSpc>
              <a:buNone/>
            </a:pPr>
            <a:r>
              <a:rPr lang="en-GB" sz="1400" dirty="0">
                <a:solidFill>
                  <a:schemeClr val="tx1">
                    <a:lumMod val="65000"/>
                    <a:lumOff val="35000"/>
                  </a:schemeClr>
                </a:solidFill>
              </a:rPr>
              <a:t>Andreas Walter did add important considerations from the Swiss perspective, where schools were only closed for a duration of eight weeks. He underlined that schools play a fundamental role for the social wellbeing and mental health of children and that children with more disadvantaged socioeconomic backgrounds also faced challenges in continuing their learning remotely in Switzerland. These fundamental impacts of school closures should therefore be considered in political decision making as the pandemic continues. </a:t>
            </a:r>
            <a:endParaRPr lang="en-GB" sz="1400">
              <a:solidFill>
                <a:schemeClr val="tx1">
                  <a:lumMod val="65000"/>
                  <a:lumOff val="35000"/>
                </a:schemeClr>
              </a:solidFill>
              <a:cs typeface="Calibri"/>
            </a:endParaRPr>
          </a:p>
          <a:p>
            <a:pPr marL="0" indent="0">
              <a:lnSpc>
                <a:spcPct val="100000"/>
              </a:lnSpc>
              <a:buNone/>
            </a:pPr>
            <a:r>
              <a:rPr lang="en-GB" sz="1400" dirty="0">
                <a:solidFill>
                  <a:schemeClr val="tx1">
                    <a:lumMod val="65000"/>
                    <a:lumOff val="35000"/>
                  </a:schemeClr>
                </a:solidFill>
              </a:rPr>
              <a:t>Looking at the future of education, Sobhi Tawil presented the findings and key recommendations of the UNESCO Futures of Education initiative, which triggered a global debate on how the future of education may look like. </a:t>
            </a:r>
            <a:endParaRPr lang="en-GB" sz="1400">
              <a:solidFill>
                <a:schemeClr val="tx1">
                  <a:lumMod val="65000"/>
                  <a:lumOff val="35000"/>
                </a:schemeClr>
              </a:solidFill>
              <a:cs typeface="Calibri"/>
            </a:endParaRPr>
          </a:p>
          <a:p>
            <a:pPr marL="0" indent="0">
              <a:lnSpc>
                <a:spcPct val="100000"/>
              </a:lnSpc>
              <a:buNone/>
            </a:pPr>
            <a:r>
              <a:rPr lang="en-GB" sz="1400" dirty="0">
                <a:solidFill>
                  <a:schemeClr val="tx1">
                    <a:lumMod val="65000"/>
                    <a:lumOff val="35000"/>
                  </a:schemeClr>
                </a:solidFill>
              </a:rPr>
              <a:t>Sabina Handschin emphasized on the importance of strengthening local governments in building more resilient education systems and to improve coordination in education to achieve results at scale. She also underlined the importance to mainstream elements of gender, health promotion, child protection and social emotional learning into education responses, in order to address learner's needs in an integrated way. All actors agreed on the importance of civil society actors in shaping solutions to ensure continued education for all learners.</a:t>
            </a:r>
            <a:endParaRPr lang="en-GB" sz="1400">
              <a:solidFill>
                <a:schemeClr val="tx1">
                  <a:lumMod val="65000"/>
                  <a:lumOff val="35000"/>
                </a:schemeClr>
              </a:solidFill>
              <a:cs typeface="Calibri"/>
            </a:endParaRPr>
          </a:p>
          <a:p>
            <a:endParaRPr lang="it-CH" sz="1400" dirty="0">
              <a:solidFill>
                <a:schemeClr val="tx1">
                  <a:lumMod val="65000"/>
                  <a:lumOff val="35000"/>
                </a:schemeClr>
              </a:solidFill>
              <a:cs typeface="Calibri"/>
            </a:endParaRPr>
          </a:p>
        </p:txBody>
      </p:sp>
      <p:sp>
        <p:nvSpPr>
          <p:cNvPr id="4" name="Segnaposto numero diapositiva 3">
            <a:extLst>
              <a:ext uri="{FF2B5EF4-FFF2-40B4-BE49-F238E27FC236}">
                <a16:creationId xmlns:a16="http://schemas.microsoft.com/office/drawing/2014/main" id="{F6180FE0-03A7-8046-AB98-DA50B69353E6}"/>
              </a:ext>
            </a:extLst>
          </p:cNvPr>
          <p:cNvSpPr>
            <a:spLocks noGrp="1"/>
          </p:cNvSpPr>
          <p:nvPr>
            <p:ph type="sldNum" sz="quarter" idx="12"/>
          </p:nvPr>
        </p:nvSpPr>
        <p:spPr/>
        <p:txBody>
          <a:bodyPr/>
          <a:lstStyle/>
          <a:p>
            <a:fld id="{98BB53A4-C03F-6047-9ECD-67E931A1E97D}" type="slidenum">
              <a:rPr lang="it-CH" smtClean="0"/>
              <a:t>7</a:t>
            </a:fld>
            <a:endParaRPr lang="it-CH"/>
          </a:p>
        </p:txBody>
      </p:sp>
    </p:spTree>
    <p:extLst>
      <p:ext uri="{BB962C8B-B14F-4D97-AF65-F5344CB8AC3E}">
        <p14:creationId xmlns:p14="http://schemas.microsoft.com/office/powerpoint/2010/main" val="3322343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egnaposto contenuto 8" descr="Immagine che contiene testo, persona, persone, interni&#10;&#10;Descrizione generata automaticamente">
            <a:extLst>
              <a:ext uri="{FF2B5EF4-FFF2-40B4-BE49-F238E27FC236}">
                <a16:creationId xmlns:a16="http://schemas.microsoft.com/office/drawing/2014/main" id="{7B27C99F-4A60-6A41-837C-E07AA2861DE8}"/>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671A55D-7288-E24E-82FE-1EC539DE80F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Photos </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45717F-FF72-C648-8E6D-54A0662339E4}"/>
              </a:ext>
            </a:extLst>
          </p:cNvPr>
          <p:cNvSpPr>
            <a:spLocks noGrp="1"/>
          </p:cNvSpPr>
          <p:nvPr>
            <p:ph type="sldNum" sz="quarter" idx="12"/>
          </p:nvPr>
        </p:nvSpPr>
        <p:spPr/>
        <p:txBody>
          <a:bodyPr/>
          <a:lstStyle/>
          <a:p>
            <a:fld id="{98BB53A4-C03F-6047-9ECD-67E931A1E97D}" type="slidenum">
              <a:rPr lang="it-CH" smtClean="0"/>
              <a:t>8</a:t>
            </a:fld>
            <a:endParaRPr lang="it-CH"/>
          </a:p>
        </p:txBody>
      </p:sp>
    </p:spTree>
    <p:extLst>
      <p:ext uri="{BB962C8B-B14F-4D97-AF65-F5344CB8AC3E}">
        <p14:creationId xmlns:p14="http://schemas.microsoft.com/office/powerpoint/2010/main" val="418790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persona, interni, parete, tavolo&#10;&#10;Descrizione generata automaticamente">
            <a:extLst>
              <a:ext uri="{FF2B5EF4-FFF2-40B4-BE49-F238E27FC236}">
                <a16:creationId xmlns:a16="http://schemas.microsoft.com/office/drawing/2014/main" id="{6ECBA691-C6D0-714B-92C6-A44E992E9C6E}"/>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a:ext>
            </a:extLst>
          </a:blip>
          <a:srcRect r="-2" b="-2"/>
          <a:stretch/>
        </p:blipFill>
        <p:spPr>
          <a:xfrm>
            <a:off x="200024" y="1006184"/>
            <a:ext cx="6972304" cy="4674000"/>
          </a:xfrm>
          <a:prstGeom prst="rect">
            <a:avLst/>
          </a:prstGeom>
        </p:spPr>
      </p:pic>
      <p:pic>
        <p:nvPicPr>
          <p:cNvPr id="9" name="Immagine 8" descr="Immagine che contiene testo, persona, interni, persone&#10;&#10;Descrizione generata automaticamente">
            <a:extLst>
              <a:ext uri="{FF2B5EF4-FFF2-40B4-BE49-F238E27FC236}">
                <a16:creationId xmlns:a16="http://schemas.microsoft.com/office/drawing/2014/main" id="{2F8EC728-8B0E-AA46-B905-8AB6D15F01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0014" y="360076"/>
            <a:ext cx="4603386" cy="6137848"/>
          </a:xfrm>
          <a:prstGeom prst="rect">
            <a:avLst/>
          </a:prstGeom>
        </p:spPr>
      </p:pic>
      <p:sp>
        <p:nvSpPr>
          <p:cNvPr id="2" name="Segnaposto numero diapositiva 1">
            <a:extLst>
              <a:ext uri="{FF2B5EF4-FFF2-40B4-BE49-F238E27FC236}">
                <a16:creationId xmlns:a16="http://schemas.microsoft.com/office/drawing/2014/main" id="{9D9571A3-5219-234E-96AE-E3E12424F5E9}"/>
              </a:ext>
            </a:extLst>
          </p:cNvPr>
          <p:cNvSpPr>
            <a:spLocks noGrp="1"/>
          </p:cNvSpPr>
          <p:nvPr>
            <p:ph type="sldNum" sz="quarter" idx="12"/>
          </p:nvPr>
        </p:nvSpPr>
        <p:spPr/>
        <p:txBody>
          <a:bodyPr/>
          <a:lstStyle/>
          <a:p>
            <a:fld id="{98BB53A4-C03F-6047-9ECD-67E931A1E97D}" type="slidenum">
              <a:rPr lang="it-CH" smtClean="0"/>
              <a:t>9</a:t>
            </a:fld>
            <a:endParaRPr lang="it-CH"/>
          </a:p>
        </p:txBody>
      </p:sp>
      <p:sp>
        <p:nvSpPr>
          <p:cNvPr id="3" name="TextBox 2">
            <a:extLst>
              <a:ext uri="{FF2B5EF4-FFF2-40B4-BE49-F238E27FC236}">
                <a16:creationId xmlns:a16="http://schemas.microsoft.com/office/drawing/2014/main" id="{82D0CE72-7BD7-406C-956B-D943B58AAC5C}"/>
              </a:ext>
            </a:extLst>
          </p:cNvPr>
          <p:cNvSpPr txBox="1"/>
          <p:nvPr/>
        </p:nvSpPr>
        <p:spPr>
          <a:xfrm>
            <a:off x="254758" y="1005384"/>
            <a:ext cx="4233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Beatrice Schulter – RECI Executive Director </a:t>
            </a:r>
            <a:endParaRPr lang="en-US" dirty="0">
              <a:solidFill>
                <a:schemeClr val="bg1"/>
              </a:solidFill>
              <a:cs typeface="Calibri"/>
            </a:endParaRPr>
          </a:p>
        </p:txBody>
      </p:sp>
      <p:sp>
        <p:nvSpPr>
          <p:cNvPr id="6" name="TextBox 5">
            <a:extLst>
              <a:ext uri="{FF2B5EF4-FFF2-40B4-BE49-F238E27FC236}">
                <a16:creationId xmlns:a16="http://schemas.microsoft.com/office/drawing/2014/main" id="{2FE61A3A-2DEF-4A87-95E5-FEBA68D0C9D9}"/>
              </a:ext>
            </a:extLst>
          </p:cNvPr>
          <p:cNvSpPr txBox="1"/>
          <p:nvPr/>
        </p:nvSpPr>
        <p:spPr>
          <a:xfrm>
            <a:off x="7408459" y="6111921"/>
            <a:ext cx="4233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Valeria Kunz – Panel Moderator</a:t>
            </a:r>
            <a:endParaRPr lang="en-US" dirty="0">
              <a:solidFill>
                <a:schemeClr val="bg1"/>
              </a:solidFill>
            </a:endParaRPr>
          </a:p>
        </p:txBody>
      </p:sp>
    </p:spTree>
    <p:extLst>
      <p:ext uri="{BB962C8B-B14F-4D97-AF65-F5344CB8AC3E}">
        <p14:creationId xmlns:p14="http://schemas.microsoft.com/office/powerpoint/2010/main" val="2805705967"/>
      </p:ext>
    </p:extLst>
  </p:cSld>
  <p:clrMapOvr>
    <a:masterClrMapping/>
  </p:clrMapOvr>
</p:sld>
</file>

<file path=ppt/theme/theme1.xml><?xml version="1.0" encoding="utf-8"?>
<a:theme xmlns:a="http://schemas.openxmlformats.org/drawingml/2006/main" name="Tema di Office">
  <a:themeElements>
    <a:clrScheme name="Personalizzati 13">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09B4F"/>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34DCA00409374BB6027FF945AACAEF" ma:contentTypeVersion="9" ma:contentTypeDescription="Create a new document." ma:contentTypeScope="" ma:versionID="e05b8b6ec64b42ef992e8dc3df19ab86">
  <xsd:schema xmlns:xsd="http://www.w3.org/2001/XMLSchema" xmlns:xs="http://www.w3.org/2001/XMLSchema" xmlns:p="http://schemas.microsoft.com/office/2006/metadata/properties" xmlns:ns2="a923d57c-d4dd-404b-879f-afebacc791e8" targetNamespace="http://schemas.microsoft.com/office/2006/metadata/properties" ma:root="true" ma:fieldsID="a44d1b974ff437ada140ab6023ca1a81" ns2:_="">
    <xsd:import namespace="a923d57c-d4dd-404b-879f-afebacc791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3d57c-d4dd-404b-879f-afebacc791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0D8D3B-1853-4DF9-9123-F663D8D06B3E}">
  <ds:schemaRefs>
    <ds:schemaRef ds:uri="http://schemas.microsoft.com/sharepoint/v3/contenttype/forms"/>
  </ds:schemaRefs>
</ds:datastoreItem>
</file>

<file path=customXml/itemProps2.xml><?xml version="1.0" encoding="utf-8"?>
<ds:datastoreItem xmlns:ds="http://schemas.openxmlformats.org/officeDocument/2006/customXml" ds:itemID="{E535DBAC-E009-4852-B28C-409BF7574C9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F217088-C5B8-493B-92FD-6253602BF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3d57c-d4dd-404b-879f-afebacc79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TotalTime>
  <Words>1193</Words>
  <Application>Microsoft Macintosh PowerPoint</Application>
  <PresentationFormat>Grand écran</PresentationFormat>
  <Paragraphs>71</Paragraphs>
  <Slides>23</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Calibri</vt:lpstr>
      <vt:lpstr>Calibri Light</vt:lpstr>
      <vt:lpstr>Trebuchet MS</vt:lpstr>
      <vt:lpstr>Tema di Office</vt:lpstr>
      <vt:lpstr>Présentation PowerPoint</vt:lpstr>
      <vt:lpstr>Présentation PowerPoint</vt:lpstr>
      <vt:lpstr>Overview</vt:lpstr>
      <vt:lpstr>BIO PANELLISTS - 1</vt:lpstr>
      <vt:lpstr>BIO PANELLISTS - 2</vt:lpstr>
      <vt:lpstr>BIO PANELLISTS - 3</vt:lpstr>
      <vt:lpstr>Highlight points </vt:lpstr>
      <vt:lpstr>Photos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CARRASCO BLANCO Jessica</dc:creator>
  <cp:lastModifiedBy>Nadine Bernasconi</cp:lastModifiedBy>
  <cp:revision>91</cp:revision>
  <dcterms:created xsi:type="dcterms:W3CDTF">2021-12-23T14:28:28Z</dcterms:created>
  <dcterms:modified xsi:type="dcterms:W3CDTF">2022-01-27T14:20:01Z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0x0101004334DCA00409374BB6027FF945AACAEF</vt:lpwstr>
  </property>
</Properties>
</file>