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6" r:id="rId2"/>
    <p:sldMasterId id="2147484260" r:id="rId3"/>
  </p:sldMasterIdLst>
  <p:notesMasterIdLst>
    <p:notesMasterId r:id="rId16"/>
  </p:notesMasterIdLst>
  <p:handoutMasterIdLst>
    <p:handoutMasterId r:id="rId17"/>
  </p:handoutMasterIdLst>
  <p:sldIdLst>
    <p:sldId id="256" r:id="rId4"/>
    <p:sldId id="283" r:id="rId5"/>
    <p:sldId id="276" r:id="rId6"/>
    <p:sldId id="272" r:id="rId7"/>
    <p:sldId id="273" r:id="rId8"/>
    <p:sldId id="284" r:id="rId9"/>
    <p:sldId id="277" r:id="rId10"/>
    <p:sldId id="278" r:id="rId11"/>
    <p:sldId id="280" r:id="rId12"/>
    <p:sldId id="279" r:id="rId13"/>
    <p:sldId id="282" r:id="rId14"/>
    <p:sldId id="281" r:id="rId15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00"/>
    <a:srgbClr val="E0758D"/>
    <a:srgbClr val="FFFF14"/>
    <a:srgbClr val="0F01FB"/>
    <a:srgbClr val="000995"/>
    <a:srgbClr val="00285A"/>
    <a:srgbClr val="2B7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488" autoAdjust="0"/>
  </p:normalViewPr>
  <p:slideViewPr>
    <p:cSldViewPr snapToGrid="0" snapToObjects="1">
      <p:cViewPr varScale="1">
        <p:scale>
          <a:sx n="56" d="100"/>
          <a:sy n="56" d="100"/>
        </p:scale>
        <p:origin x="-157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53D26D55-0BDF-4B7F-B32A-340E09EBD593}" type="datetimeFigureOut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61B698F3-F4B2-4CBB-83A7-C478A95BF73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9511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CC770743-5079-46C0-A84F-C3916D6427CB}" type="datetimeFigureOut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05C56B-CC92-4AEE-B611-06904B4FEAB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780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05C56B-CC92-4AEE-B611-06904B4FEABA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65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05C56B-CC92-4AEE-B611-06904B4FEABA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65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05C56B-CC92-4AEE-B611-06904B4FEABA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65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05C56B-CC92-4AEE-B611-06904B4FEABA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65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05C56B-CC92-4AEE-B611-06904B4FEABA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9536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05C56B-CC92-4AEE-B611-06904B4FEABA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295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PPT_Hintergrund_1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/Users/wolfganggast/Desktop/vhs-dvv_int_logo_RGB_pos_ver.png" TargetMode="Externa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PPT_Hintergrund_1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/Users/wolfganggast/Desktop/vhs-dvv_int_logo_RGB_pos_ver.png" TargetMode="Externa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vhs-dvv_int_logo_RGB_pos_ver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7" Type="http://schemas.openxmlformats.org/officeDocument/2006/relationships/image" Target="/Users/wolfganggast/Desktop/vhs-dvv_int_logo_RGB_pos_ver.png" TargetMode="Externa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PPT_Hintergrund_2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vhs-dvv_int_logo_RGB_pos_ver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vhs-dvv_int_logo_RGB_pos_ver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vhs-dvv_int_logo_RGB_pos_ver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/Users/wolfganggast/Desktop/PPT_Hintergrund_2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PT_Hintergrund_1.png" descr="/Users/wolfganggast/Desktop/PPT_Hintergrund_1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0188"/>
            <a:ext cx="9144000" cy="646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eck 7"/>
          <p:cNvSpPr>
            <a:spLocks noChangeArrowheads="1"/>
          </p:cNvSpPr>
          <p:nvPr/>
        </p:nvSpPr>
        <p:spPr bwMode="auto">
          <a:xfrm>
            <a:off x="296863" y="1249363"/>
            <a:ext cx="45720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9pPr>
          </a:lstStyle>
          <a:p>
            <a:pPr eaLnBrk="1" hangingPunct="1"/>
            <a:r>
              <a:rPr lang="de-DE" altLang="de-DE" sz="1900" baseline="30000"/>
              <a:t>Education for Everyone. Worldwide. </a:t>
            </a:r>
            <a:br>
              <a:rPr lang="de-DE" altLang="de-DE" sz="1900" baseline="30000"/>
            </a:br>
            <a:r>
              <a:rPr lang="de-DE" altLang="de-DE" sz="1900" baseline="30000"/>
              <a:t>Lifelong.</a:t>
            </a:r>
          </a:p>
        </p:txBody>
      </p:sp>
      <p:pic>
        <p:nvPicPr>
          <p:cNvPr id="8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49213"/>
            <a:ext cx="177482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Inhaltsplatzhalter 2"/>
          <p:cNvSpPr>
            <a:spLocks noGrp="1"/>
          </p:cNvSpPr>
          <p:nvPr>
            <p:ph idx="13"/>
          </p:nvPr>
        </p:nvSpPr>
        <p:spPr>
          <a:xfrm>
            <a:off x="2509537" y="2588052"/>
            <a:ext cx="6075894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>
                <a:solidFill>
                  <a:schemeClr val="tx1"/>
                </a:solidFill>
                <a:latin typeface="+mn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27" name="Inhaltsplatzhalter 2"/>
          <p:cNvSpPr>
            <a:spLocks noGrp="1"/>
          </p:cNvSpPr>
          <p:nvPr>
            <p:ph idx="14"/>
          </p:nvPr>
        </p:nvSpPr>
        <p:spPr>
          <a:xfrm>
            <a:off x="2509537" y="2988163"/>
            <a:ext cx="6075894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  <a:latin typeface="+mj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  <p:sp>
        <p:nvSpPr>
          <p:cNvPr id="28" name="Inhaltsplatzhalter 2"/>
          <p:cNvSpPr>
            <a:spLocks noGrp="1"/>
          </p:cNvSpPr>
          <p:nvPr>
            <p:ph idx="15"/>
          </p:nvPr>
        </p:nvSpPr>
        <p:spPr>
          <a:xfrm>
            <a:off x="2509536" y="4244732"/>
            <a:ext cx="6075895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solidFill>
                  <a:schemeClr val="tx1"/>
                </a:solidFill>
                <a:latin typeface="+mj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6" name="Textplatzhalter 13"/>
          <p:cNvSpPr>
            <a:spLocks noGrp="1"/>
          </p:cNvSpPr>
          <p:nvPr>
            <p:ph type="body" sz="quarter" idx="17"/>
          </p:nvPr>
        </p:nvSpPr>
        <p:spPr>
          <a:xfrm>
            <a:off x="2512089" y="4496963"/>
            <a:ext cx="6091484" cy="338554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>
              <a:buNone/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9" name="Datumsplatzhalter 27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AC2749-7A4A-4DAE-AB24-F1822D804C50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21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80764-06EB-4C50-9AA0-CE903F5E0F14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C7C18-B146-44B8-8244-E9FDA6349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02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2C391-8751-4E58-B202-8D04D24797C1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85D7-DBF8-4DE6-A7D8-77EDF07687F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5117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6DA3-B92B-4F41-9908-FE237EB1D55D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788B1-545B-462C-8A21-5FDF676DDFC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6740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96F8B-7F64-4250-B1C9-7323C7C90271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54E40-799F-41B7-8843-FCD76D9529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705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B2C3-2D32-41AA-AF7D-4CA17AADE6F8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56055-5527-45D8-87DF-E389FF0B7AF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7015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0C4F4-2018-4CEF-AF39-B422544E512E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ABC85-0CB7-4B74-81D7-A6C8F9FB9C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3268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5A70A-03D9-4934-B5C6-6D3CBE2105AB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FFBB9-AE5E-4473-BB46-3A25AC3E57D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374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6D123-35CE-4747-BDB8-D4A056EA484E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7F612-22D9-4F29-9D56-4442623BA82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783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C5F6-CDB9-4B78-A99B-C115EBBA6E84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B3AF3-6643-498B-8163-B910D6C1F5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545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PT_Hintergrund_1.png" descr="/Users/wolfganggast/Desktop/PPT_Hintergrund_1.png"/>
          <p:cNvPicPr>
            <a:picLocks noChangeAspect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230188"/>
            <a:ext cx="9144000" cy="646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eck 6"/>
          <p:cNvSpPr>
            <a:spLocks noChangeArrowheads="1"/>
          </p:cNvSpPr>
          <p:nvPr/>
        </p:nvSpPr>
        <p:spPr bwMode="auto">
          <a:xfrm>
            <a:off x="319088" y="1249363"/>
            <a:ext cx="4572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1900" baseline="30000" dirty="0">
                <a:solidFill>
                  <a:srgbClr val="00285A"/>
                </a:solidFill>
              </a:rPr>
              <a:t>Education </a:t>
            </a:r>
            <a:r>
              <a:rPr lang="de-DE" sz="1900" baseline="30000" dirty="0" err="1">
                <a:solidFill>
                  <a:srgbClr val="00285A"/>
                </a:solidFill>
              </a:rPr>
              <a:t>for</a:t>
            </a:r>
            <a:r>
              <a:rPr lang="de-DE" sz="1900" baseline="30000" dirty="0">
                <a:solidFill>
                  <a:srgbClr val="00285A"/>
                </a:solidFill>
              </a:rPr>
              <a:t> </a:t>
            </a:r>
            <a:r>
              <a:rPr lang="de-DE" sz="1900" baseline="30000" dirty="0" err="1">
                <a:solidFill>
                  <a:srgbClr val="00285A"/>
                </a:solidFill>
              </a:rPr>
              <a:t>Everyone</a:t>
            </a:r>
            <a:r>
              <a:rPr lang="de-DE" sz="1900" baseline="30000" dirty="0">
                <a:solidFill>
                  <a:srgbClr val="00285A"/>
                </a:solidFill>
              </a:rPr>
              <a:t>. Worldwide. </a:t>
            </a:r>
            <a:br>
              <a:rPr lang="de-DE" sz="1900" baseline="30000" dirty="0">
                <a:solidFill>
                  <a:srgbClr val="00285A"/>
                </a:solidFill>
              </a:rPr>
            </a:br>
            <a:r>
              <a:rPr lang="de-DE" sz="1900" baseline="30000" dirty="0" err="1">
                <a:solidFill>
                  <a:srgbClr val="00285A"/>
                </a:solidFill>
              </a:rPr>
              <a:t>Lifelong</a:t>
            </a:r>
            <a:r>
              <a:rPr lang="de-DE" sz="1900" baseline="30000" dirty="0">
                <a:solidFill>
                  <a:srgbClr val="00285A"/>
                </a:solidFill>
              </a:rPr>
              <a:t>.</a:t>
            </a:r>
          </a:p>
        </p:txBody>
      </p:sp>
      <p:pic>
        <p:nvPicPr>
          <p:cNvPr id="8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149225" y="12700"/>
            <a:ext cx="177482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Inhaltsplatzhalter 2"/>
          <p:cNvSpPr>
            <a:spLocks noGrp="1"/>
          </p:cNvSpPr>
          <p:nvPr>
            <p:ph idx="13"/>
          </p:nvPr>
        </p:nvSpPr>
        <p:spPr>
          <a:xfrm>
            <a:off x="2595936" y="2588052"/>
            <a:ext cx="6130553" cy="400110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>
                <a:solidFill>
                  <a:schemeClr val="tx1"/>
                </a:solidFill>
                <a:latin typeface="+mn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27" name="Inhaltsplatzhalter 2"/>
          <p:cNvSpPr>
            <a:spLocks noGrp="1"/>
          </p:cNvSpPr>
          <p:nvPr>
            <p:ph idx="14"/>
          </p:nvPr>
        </p:nvSpPr>
        <p:spPr>
          <a:xfrm>
            <a:off x="2595936" y="2988163"/>
            <a:ext cx="6130552" cy="1508105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  <a:latin typeface="+mj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</p:txBody>
      </p:sp>
      <p:sp>
        <p:nvSpPr>
          <p:cNvPr id="28" name="Inhaltsplatzhalter 2"/>
          <p:cNvSpPr>
            <a:spLocks noGrp="1"/>
          </p:cNvSpPr>
          <p:nvPr>
            <p:ph idx="15"/>
          </p:nvPr>
        </p:nvSpPr>
        <p:spPr>
          <a:xfrm>
            <a:off x="2595936" y="4244732"/>
            <a:ext cx="6130554" cy="338554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solidFill>
                  <a:schemeClr val="tx1"/>
                </a:solidFill>
                <a:latin typeface="+mj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46" name="Textplatzhalter 13"/>
          <p:cNvSpPr>
            <a:spLocks noGrp="1"/>
          </p:cNvSpPr>
          <p:nvPr>
            <p:ph type="body" sz="quarter" idx="17"/>
          </p:nvPr>
        </p:nvSpPr>
        <p:spPr>
          <a:xfrm>
            <a:off x="2595937" y="4496963"/>
            <a:ext cx="6128036" cy="338554"/>
          </a:xfrm>
          <a:prstGeom prst="rect">
            <a:avLst/>
          </a:prstGeom>
        </p:spPr>
        <p:txBody>
          <a:bodyPr>
            <a:spAutoFit/>
          </a:bodyPr>
          <a:lstStyle>
            <a:lvl1pPr>
              <a:buNone/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2378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vor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82550"/>
            <a:ext cx="12763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9371" y="1213721"/>
            <a:ext cx="8258327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1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8656" y="846258"/>
            <a:ext cx="825904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13" name="Textplatzhalter 18"/>
          <p:cNvSpPr>
            <a:spLocks noGrp="1"/>
          </p:cNvSpPr>
          <p:nvPr>
            <p:ph type="body" sz="quarter" idx="14"/>
          </p:nvPr>
        </p:nvSpPr>
        <p:spPr>
          <a:xfrm>
            <a:off x="418656" y="2574387"/>
            <a:ext cx="8259042" cy="3561991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dirty="0"/>
          </a:p>
        </p:txBody>
      </p:sp>
      <p:sp>
        <p:nvSpPr>
          <p:cNvPr id="6" name="Datumsplatzhalter 2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58A914-6008-4734-B849-357C41A86CB2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8710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kt 1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149225" y="12700"/>
            <a:ext cx="1774825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Inhaltsplatzhalter 2"/>
          <p:cNvSpPr>
            <a:spLocks noGrp="1"/>
          </p:cNvSpPr>
          <p:nvPr>
            <p:ph idx="13"/>
          </p:nvPr>
        </p:nvSpPr>
        <p:spPr>
          <a:xfrm>
            <a:off x="2595936" y="2588052"/>
            <a:ext cx="6130553" cy="400110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>
                <a:solidFill>
                  <a:schemeClr val="tx1"/>
                </a:solidFill>
                <a:latin typeface="+mn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27" name="Inhaltsplatzhalter 2"/>
          <p:cNvSpPr>
            <a:spLocks noGrp="1"/>
          </p:cNvSpPr>
          <p:nvPr>
            <p:ph idx="14"/>
          </p:nvPr>
        </p:nvSpPr>
        <p:spPr>
          <a:xfrm>
            <a:off x="2595936" y="2988163"/>
            <a:ext cx="6130552" cy="1508105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  <a:latin typeface="+mj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</p:txBody>
      </p:sp>
      <p:sp>
        <p:nvSpPr>
          <p:cNvPr id="28" name="Inhaltsplatzhalter 2"/>
          <p:cNvSpPr>
            <a:spLocks noGrp="1"/>
          </p:cNvSpPr>
          <p:nvPr>
            <p:ph idx="15"/>
          </p:nvPr>
        </p:nvSpPr>
        <p:spPr>
          <a:xfrm>
            <a:off x="2595936" y="4244732"/>
            <a:ext cx="6130554" cy="338554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>
                <a:solidFill>
                  <a:schemeClr val="tx1"/>
                </a:solidFill>
                <a:latin typeface="+mj-lt"/>
              </a:defRPr>
            </a:lvl1pPr>
            <a:lvl4pPr>
              <a:defRPr sz="2000" b="1" i="0"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46" name="Textplatzhalter 13"/>
          <p:cNvSpPr>
            <a:spLocks noGrp="1"/>
          </p:cNvSpPr>
          <p:nvPr>
            <p:ph type="body" sz="quarter" idx="17"/>
          </p:nvPr>
        </p:nvSpPr>
        <p:spPr>
          <a:xfrm>
            <a:off x="2595937" y="4496963"/>
            <a:ext cx="6128036" cy="338554"/>
          </a:xfrm>
          <a:prstGeom prst="rect">
            <a:avLst/>
          </a:prstGeom>
        </p:spPr>
        <p:txBody>
          <a:bodyPr>
            <a:spAutoFit/>
          </a:bodyPr>
          <a:lstStyle>
            <a:lvl1pPr>
              <a:buNone/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11" name="Ellipse 10"/>
          <p:cNvSpPr/>
          <p:nvPr userDrawn="1"/>
        </p:nvSpPr>
        <p:spPr>
          <a:xfrm>
            <a:off x="2844093" y="1865313"/>
            <a:ext cx="3455814" cy="3455814"/>
          </a:xfrm>
          <a:prstGeom prst="ellipse">
            <a:avLst/>
          </a:prstGeom>
          <a:solidFill>
            <a:schemeClr val="accent5">
              <a:alpha val="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B3BFCE"/>
              </a:solidFill>
            </a:endParaRPr>
          </a:p>
        </p:txBody>
      </p:sp>
      <p:sp>
        <p:nvSpPr>
          <p:cNvPr id="10" name="Ellipse 9"/>
          <p:cNvSpPr/>
          <p:nvPr userDrawn="1"/>
        </p:nvSpPr>
        <p:spPr>
          <a:xfrm>
            <a:off x="4876139" y="1673652"/>
            <a:ext cx="914400" cy="914400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B3BFCE"/>
              </a:solidFill>
            </a:endParaRPr>
          </a:p>
        </p:txBody>
      </p:sp>
      <p:sp>
        <p:nvSpPr>
          <p:cNvPr id="14" name="Ellipse 13"/>
          <p:cNvSpPr/>
          <p:nvPr userDrawn="1"/>
        </p:nvSpPr>
        <p:spPr>
          <a:xfrm>
            <a:off x="5136542" y="4864180"/>
            <a:ext cx="456947" cy="456947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B3BFCE"/>
              </a:solidFill>
            </a:endParaRPr>
          </a:p>
        </p:txBody>
      </p:sp>
      <p:sp>
        <p:nvSpPr>
          <p:cNvPr id="13" name="Ellipse 12"/>
          <p:cNvSpPr/>
          <p:nvPr userDrawn="1"/>
        </p:nvSpPr>
        <p:spPr>
          <a:xfrm>
            <a:off x="3359426" y="2100494"/>
            <a:ext cx="302148" cy="30214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B3BFC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36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vor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7600" y="1213721"/>
            <a:ext cx="8307113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41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7600" y="846258"/>
            <a:ext cx="830783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13" name="Textplatzhalter 18"/>
          <p:cNvSpPr>
            <a:spLocks noGrp="1"/>
          </p:cNvSpPr>
          <p:nvPr>
            <p:ph type="body" sz="quarter" idx="14"/>
          </p:nvPr>
        </p:nvSpPr>
        <p:spPr>
          <a:xfrm>
            <a:off x="417600" y="1861199"/>
            <a:ext cx="8307832" cy="4288775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9924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7600" y="1213721"/>
            <a:ext cx="8307113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41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7600" y="846258"/>
            <a:ext cx="830783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445816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operations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18"/>
          <p:cNvSpPr>
            <a:spLocks noGrp="1"/>
          </p:cNvSpPr>
          <p:nvPr>
            <p:ph type="body" sz="quarter" idx="11"/>
          </p:nvPr>
        </p:nvSpPr>
        <p:spPr>
          <a:xfrm>
            <a:off x="417600" y="1213721"/>
            <a:ext cx="8308800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5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7600" y="846258"/>
            <a:ext cx="8308800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6" name="Textplatzhalter 18"/>
          <p:cNvSpPr>
            <a:spLocks noGrp="1"/>
          </p:cNvSpPr>
          <p:nvPr>
            <p:ph type="body" sz="quarter" idx="14"/>
          </p:nvPr>
        </p:nvSpPr>
        <p:spPr>
          <a:xfrm>
            <a:off x="417600" y="1860941"/>
            <a:ext cx="8308800" cy="3561991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17080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rlage fü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7600" y="1213721"/>
            <a:ext cx="8308800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7600" y="846258"/>
            <a:ext cx="8308800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8"/>
          </p:nvPr>
        </p:nvSpPr>
        <p:spPr>
          <a:xfrm>
            <a:off x="417600" y="1873250"/>
            <a:ext cx="8308800" cy="4276724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</a:lstStyle>
          <a:p>
            <a:pPr lvl="0"/>
            <a:r>
              <a:rPr lang="de-DE" noProof="0" dirty="0" smtClean="0"/>
              <a:t>Bild auf Platzhalter ziehen oder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316948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rlage für 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15"/>
          <p:cNvSpPr>
            <a:spLocks noGrp="1"/>
          </p:cNvSpPr>
          <p:nvPr>
            <p:ph type="body" idx="11"/>
          </p:nvPr>
        </p:nvSpPr>
        <p:spPr>
          <a:xfrm>
            <a:off x="417599" y="1861200"/>
            <a:ext cx="4050000" cy="4288775"/>
          </a:xfrm>
          <a:prstGeom prst="rect">
            <a:avLst/>
          </a:prstGeo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de-DE" sz="2000" baseline="0" smtClean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9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7600" y="1213721"/>
            <a:ext cx="8308888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30" name="Textplatzhalter 18"/>
          <p:cNvSpPr>
            <a:spLocks noGrp="1"/>
          </p:cNvSpPr>
          <p:nvPr>
            <p:ph type="body" sz="quarter" idx="13"/>
          </p:nvPr>
        </p:nvSpPr>
        <p:spPr>
          <a:xfrm>
            <a:off x="417600" y="846258"/>
            <a:ext cx="8308888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dirty="0" smtClean="0"/>
              <a:t>Mastertextformat bearbeiten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"/>
          </p:nvPr>
        </p:nvSpPr>
        <p:spPr>
          <a:xfrm>
            <a:off x="4662088" y="1861200"/>
            <a:ext cx="4050000" cy="4288775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de-DE" sz="2000" smtClean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 smtClean="0"/>
              <a:t>Bild auf Platzhalter ziehen oder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2010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n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_Hintergrund_2.png" descr="/Users/wolfganggast/Desktop/PPT_Hintergrund_2.png"/>
          <p:cNvPicPr>
            <a:picLocks noChangeAspect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-577850" y="0"/>
            <a:ext cx="972185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173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operations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82550"/>
            <a:ext cx="12763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platzhalter 18"/>
          <p:cNvSpPr>
            <a:spLocks noGrp="1"/>
          </p:cNvSpPr>
          <p:nvPr>
            <p:ph type="body" sz="quarter" idx="11"/>
          </p:nvPr>
        </p:nvSpPr>
        <p:spPr>
          <a:xfrm>
            <a:off x="419371" y="1213721"/>
            <a:ext cx="8258327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5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8656" y="846258"/>
            <a:ext cx="825904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6" name="Textplatzhalter 18"/>
          <p:cNvSpPr>
            <a:spLocks noGrp="1"/>
          </p:cNvSpPr>
          <p:nvPr>
            <p:ph type="body" sz="quarter" idx="14"/>
          </p:nvPr>
        </p:nvSpPr>
        <p:spPr>
          <a:xfrm>
            <a:off x="418656" y="1860941"/>
            <a:ext cx="8259042" cy="3561991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dirty="0"/>
          </a:p>
        </p:txBody>
      </p:sp>
      <p:sp>
        <p:nvSpPr>
          <p:cNvPr id="8" name="Datumsplatzhalter 2"/>
          <p:cNvSpPr>
            <a:spLocks noGrp="1"/>
          </p:cNvSpPr>
          <p:nvPr userDrawn="1">
            <p:ph type="dt" sz="half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A2DBD7-5F6A-4ED9-AE67-05ACE8CE516E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82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rlage fü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82550"/>
            <a:ext cx="12763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9372" y="1213721"/>
            <a:ext cx="817381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418656" y="846258"/>
            <a:ext cx="817381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8"/>
          </p:nvPr>
        </p:nvSpPr>
        <p:spPr>
          <a:xfrm>
            <a:off x="430213" y="2095500"/>
            <a:ext cx="8162925" cy="4203700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6" name="Datumsplatzhalter 27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18AAEA-FBFA-41D3-81DE-DCD800DF9174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971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rlage für 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82550"/>
            <a:ext cx="12763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platzhalter 15"/>
          <p:cNvSpPr>
            <a:spLocks noGrp="1"/>
          </p:cNvSpPr>
          <p:nvPr>
            <p:ph type="body" idx="11"/>
          </p:nvPr>
        </p:nvSpPr>
        <p:spPr>
          <a:xfrm>
            <a:off x="416687" y="1809749"/>
            <a:ext cx="4035117" cy="4322763"/>
          </a:xfrm>
          <a:prstGeom prst="rect">
            <a:avLst/>
          </a:prstGeom>
        </p:spPr>
        <p:txBody>
          <a:bodyPr vert="horz"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de-DE" sz="1600" baseline="0" smtClean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9" name="Textplatzhalter 18"/>
          <p:cNvSpPr>
            <a:spLocks noGrp="1"/>
          </p:cNvSpPr>
          <p:nvPr>
            <p:ph type="body" sz="quarter" idx="10"/>
          </p:nvPr>
        </p:nvSpPr>
        <p:spPr>
          <a:xfrm>
            <a:off x="419372" y="1213721"/>
            <a:ext cx="817381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30" name="Textplatzhalter 18"/>
          <p:cNvSpPr>
            <a:spLocks noGrp="1"/>
          </p:cNvSpPr>
          <p:nvPr>
            <p:ph type="body" sz="quarter" idx="13"/>
          </p:nvPr>
        </p:nvSpPr>
        <p:spPr>
          <a:xfrm>
            <a:off x="418656" y="846258"/>
            <a:ext cx="8173812" cy="400110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 smtClean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cs typeface="Arial"/>
              </a:defRPr>
            </a:lvl1pPr>
            <a:lvl4pPr>
              <a:buNone/>
              <a:defRPr/>
            </a:lvl4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"/>
          </p:nvPr>
        </p:nvSpPr>
        <p:spPr>
          <a:xfrm>
            <a:off x="4648200" y="1809750"/>
            <a:ext cx="4037012" cy="4322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sz="1800" smtClean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7" name="Datumsplatzhalter 2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789281-AE20-4E97-9F5F-320AF8FEA253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77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_Hintergrund_2.png" descr="/Users/wolfganggast/Desktop/PPT_Hintergrund_2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7850" y="0"/>
            <a:ext cx="972185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67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4B239-81C4-4B0C-A0D2-09D92BE39B86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5CF7A-719D-47F9-A4F0-323BCD17C85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88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406CD-7D27-45D5-AB80-A82098E66A80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9375F-0B96-4B12-BC40-57EF11686EE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4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B4553-B3EF-4584-9EFF-DBF294537060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694BE-C425-447E-B340-5C37F9663A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12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23.xml"/><Relationship Id="rId15" Type="http://schemas.openxmlformats.org/officeDocument/2006/relationships/image" Target="/Users/wolfganggast/Desktop/vhs-dvv_int_logo_RGB_pos_ver.png" TargetMode="External"/><Relationship Id="rId10" Type="http://schemas.openxmlformats.org/officeDocument/2006/relationships/vmlDrawing" Target="../drawings/vmlDrawing1.vml"/><Relationship Id="rId4" Type="http://schemas.openxmlformats.org/officeDocument/2006/relationships/slideLayout" Target="../slideLayouts/slideLayout22.xml"/><Relationship Id="rId9" Type="http://schemas.openxmlformats.org/officeDocument/2006/relationships/theme" Target="../theme/theme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31"/>
          <p:cNvSpPr>
            <a:spLocks noGrp="1"/>
          </p:cNvSpPr>
          <p:nvPr>
            <p:ph type="title"/>
          </p:nvPr>
        </p:nvSpPr>
        <p:spPr bwMode="auto">
          <a:xfrm>
            <a:off x="2500313" y="639763"/>
            <a:ext cx="1525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Titel der Präsentation</a:t>
            </a:r>
            <a:br>
              <a:rPr lang="de-DE" altLang="de-DE" smtClean="0"/>
            </a:br>
            <a:r>
              <a:rPr lang="de-DE" altLang="de-DE" smtClean="0"/>
              <a:t>Untertitel der Präsentation</a:t>
            </a:r>
          </a:p>
        </p:txBody>
      </p:sp>
      <p:sp>
        <p:nvSpPr>
          <p:cNvPr id="1027" name="Textfeld 11"/>
          <p:cNvSpPr txBox="1">
            <a:spLocks noChangeArrowheads="1"/>
          </p:cNvSpPr>
          <p:nvPr/>
        </p:nvSpPr>
        <p:spPr bwMode="auto">
          <a:xfrm>
            <a:off x="8086725" y="6470650"/>
            <a:ext cx="60483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14400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9pPr>
          </a:lstStyle>
          <a:p>
            <a:pPr algn="r" eaLnBrk="1" hangingPunct="1">
              <a:defRPr/>
            </a:pPr>
            <a:fld id="{DE8045F3-C6D3-4856-9EDA-24B93BD51996}" type="slidenum">
              <a:rPr lang="de-DE" sz="900" smtClean="0">
                <a:solidFill>
                  <a:schemeClr val="tx2"/>
                </a:solidFill>
                <a:cs typeface="Arial" pitchFamily="34" charset="0"/>
              </a:rPr>
              <a:pPr algn="r" eaLnBrk="1" hangingPunct="1">
                <a:defRPr/>
              </a:pPr>
              <a:t>‹Nr.›</a:t>
            </a:fld>
            <a:endParaRPr lang="de-DE" sz="900" smtClean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6" name="Datumsplatzhalter 27"/>
          <p:cNvSpPr>
            <a:spLocks noGrp="1"/>
          </p:cNvSpPr>
          <p:nvPr>
            <p:ph type="dt" sz="half" idx="2"/>
          </p:nvPr>
        </p:nvSpPr>
        <p:spPr>
          <a:xfrm>
            <a:off x="430213" y="6470650"/>
            <a:ext cx="20701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D9B"/>
                </a:solidFill>
              </a:defRPr>
            </a:lvl1pPr>
          </a:lstStyle>
          <a:p>
            <a:pPr>
              <a:defRPr/>
            </a:pPr>
            <a:fld id="{43983D58-0B6D-4A56-9164-785E67E4E7B1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3124200" y="64706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Geneva" charset="0"/>
                <a:cs typeface="Geneva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4" r:id="rId1"/>
    <p:sldLayoutId id="2147484245" r:id="rId2"/>
    <p:sldLayoutId id="2147484246" r:id="rId3"/>
    <p:sldLayoutId id="2147484247" r:id="rId4"/>
    <p:sldLayoutId id="2147484248" r:id="rId5"/>
    <p:sldLayoutId id="2147484249" r:id="rId6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lang="de-DE" sz="4400" kern="1200">
          <a:solidFill>
            <a:srgbClr val="00285A"/>
          </a:solidFill>
          <a:latin typeface="+mj-lt"/>
          <a:ea typeface="Geneva" charset="0"/>
          <a:cs typeface="Arial 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  <a:cs typeface="Arial Bold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  <a:cs typeface="Arial Bold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  <a:cs typeface="Arial Bold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  <a:cs typeface="Arial Bold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Mastertitelformat bearbeiten</a:t>
            </a:r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523A93E-C932-4C8A-9B1B-6EAA8ECD041A}" type="datetime1">
              <a:rPr lang="de-DE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1BA91C86-3996-4667-8CC7-E7F7928E7A8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  <p:sldLayoutId id="2147484243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  <a:cs typeface="Geneva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5" name="think-cell Folie" r:id="rId12" imgW="360" imgH="360" progId="TCLayout.ActiveDocument.1">
                  <p:embed/>
                </p:oleObj>
              </mc:Choice>
              <mc:Fallback>
                <p:oleObj name="think-cell Folie" r:id="rId12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extfeld 11"/>
          <p:cNvSpPr txBox="1">
            <a:spLocks noChangeArrowheads="1"/>
          </p:cNvSpPr>
          <p:nvPr/>
        </p:nvSpPr>
        <p:spPr bwMode="auto">
          <a:xfrm>
            <a:off x="8266113" y="6391275"/>
            <a:ext cx="604837" cy="357188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14400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9pPr>
          </a:lstStyle>
          <a:p>
            <a:pPr algn="r" eaLnBrk="1" hangingPunct="1">
              <a:defRPr/>
            </a:pPr>
            <a:fld id="{4E916442-D0DE-4D88-A15B-A00E06D5B22A}" type="slidenum">
              <a:rPr lang="de-DE" sz="900" smtClean="0">
                <a:solidFill>
                  <a:srgbClr val="667E9C"/>
                </a:solidFill>
                <a:cs typeface="Arial" pitchFamily="34" charset="0"/>
              </a:rPr>
              <a:pPr algn="r" eaLnBrk="1" hangingPunct="1">
                <a:defRPr/>
              </a:pPr>
              <a:t>‹Nr.›</a:t>
            </a:fld>
            <a:endParaRPr lang="de-DE" sz="900" dirty="0" smtClean="0">
              <a:solidFill>
                <a:srgbClr val="667E9C"/>
              </a:solidFill>
              <a:cs typeface="Arial" pitchFamily="34" charset="0"/>
            </a:endParaRPr>
          </a:p>
        </p:txBody>
      </p:sp>
      <p:pic>
        <p:nvPicPr>
          <p:cNvPr id="1028" name="vhs-dvv_int_logo_RGB_pos_ver.png" descr="/Users/wolfganggast/Desktop/vhs-dvv_int_logo_RGB_pos_ver.png"/>
          <p:cNvPicPr>
            <a:picLocks noChangeAspect="1"/>
          </p:cNvPicPr>
          <p:nvPr/>
        </p:nvPicPr>
        <p:blipFill>
          <a:blip r:embed="rId14" r:link="rId15"/>
          <a:srcRect/>
          <a:stretch>
            <a:fillRect/>
          </a:stretch>
        </p:blipFill>
        <p:spPr bwMode="auto">
          <a:xfrm>
            <a:off x="220663" y="82550"/>
            <a:ext cx="127635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itelplatzhalter 8"/>
          <p:cNvSpPr>
            <a:spLocks noGrp="1"/>
          </p:cNvSpPr>
          <p:nvPr>
            <p:ph type="title"/>
          </p:nvPr>
        </p:nvSpPr>
        <p:spPr bwMode="auto">
          <a:xfrm>
            <a:off x="417513" y="846138"/>
            <a:ext cx="8308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30" name="Textplatzhalter 9"/>
          <p:cNvSpPr>
            <a:spLocks noGrp="1"/>
          </p:cNvSpPr>
          <p:nvPr>
            <p:ph type="body" idx="1"/>
          </p:nvPr>
        </p:nvSpPr>
        <p:spPr bwMode="auto">
          <a:xfrm>
            <a:off x="417513" y="1860550"/>
            <a:ext cx="8296275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2" name="Datumsplatzhalter 27"/>
          <p:cNvSpPr txBox="1">
            <a:spLocks/>
          </p:cNvSpPr>
          <p:nvPr userDrawn="1"/>
        </p:nvSpPr>
        <p:spPr>
          <a:xfrm>
            <a:off x="417513" y="6450013"/>
            <a:ext cx="4062412" cy="365125"/>
          </a:xfrm>
          <a:prstGeom prst="rect">
            <a:avLst/>
          </a:prstGeom>
        </p:spPr>
        <p:txBody>
          <a:bodyPr lIns="0"/>
          <a:lstStyle>
            <a:lvl1pPr>
              <a:defRPr lang="de-DE" sz="900" kern="1200" dirty="0" smtClean="0">
                <a:solidFill>
                  <a:schemeClr val="tx2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>
                <a:solidFill>
                  <a:srgbClr val="667E9C"/>
                </a:solidFill>
              </a:rPr>
              <a:t>www.dvv-vhs.de		www.dvv-international.de</a:t>
            </a:r>
          </a:p>
        </p:txBody>
      </p:sp>
    </p:spTree>
    <p:extLst>
      <p:ext uri="{BB962C8B-B14F-4D97-AF65-F5344CB8AC3E}">
        <p14:creationId xmlns:p14="http://schemas.microsoft.com/office/powerpoint/2010/main" val="121794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lang="de-DE" sz="2000" kern="1200" dirty="0">
          <a:solidFill>
            <a:srgbClr val="00285A"/>
          </a:solidFill>
          <a:latin typeface="+mn-lt"/>
          <a:ea typeface="Geneva" charset="0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00285A"/>
          </a:solidFill>
          <a:latin typeface="Arial" charset="0"/>
          <a:ea typeface="Geneva" charset="0"/>
          <a:cs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00285A"/>
          </a:solidFill>
          <a:latin typeface="Arial" charset="0"/>
          <a:ea typeface="Geneva" charset="0"/>
          <a:cs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00285A"/>
          </a:solidFill>
          <a:latin typeface="Arial" charset="0"/>
          <a:ea typeface="Geneva" charset="0"/>
          <a:cs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rgbClr val="00285A"/>
          </a:solidFill>
          <a:latin typeface="Arial" charset="0"/>
          <a:ea typeface="Geneva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285A"/>
          </a:solidFill>
          <a:latin typeface="Arial" charset="0"/>
          <a:ea typeface="Geneva" charset="0"/>
        </a:defRPr>
      </a:lvl9pPr>
    </p:titleStyle>
    <p:bodyStyle>
      <a:lvl1pPr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Inhaltsplatzhalter 1"/>
          <p:cNvSpPr>
            <a:spLocks noGrp="1"/>
          </p:cNvSpPr>
          <p:nvPr>
            <p:ph idx="13"/>
          </p:nvPr>
        </p:nvSpPr>
        <p:spPr bwMode="auto">
          <a:xfrm>
            <a:off x="2509838" y="2587625"/>
            <a:ext cx="6075362" cy="95410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 smtClean="0">
                <a:ea typeface="Geneva" pitchFamily="124" charset="-128"/>
              </a:rPr>
              <a:t>Lebenslanges Lernen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z="2800" dirty="0" smtClean="0">
                <a:ea typeface="Geneva" pitchFamily="124" charset="-128"/>
              </a:rPr>
              <a:t>der Agenda 2030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5"/>
          </p:nvPr>
        </p:nvSpPr>
        <p:spPr>
          <a:xfrm>
            <a:off x="2509838" y="3899487"/>
            <a:ext cx="6075362" cy="58477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RECI Thementag 2015</a:t>
            </a:r>
          </a:p>
          <a:p>
            <a:pPr>
              <a:defRPr/>
            </a:pPr>
            <a:r>
              <a:rPr lang="de-DE" dirty="0" smtClean="0"/>
              <a:t>Esther Hirsch, DVV International</a:t>
            </a:r>
            <a:endParaRPr lang="de-DE" dirty="0"/>
          </a:p>
        </p:txBody>
      </p:sp>
      <p:sp>
        <p:nvSpPr>
          <p:cNvPr id="9221" name="Textplatzhalter 6"/>
          <p:cNvSpPr>
            <a:spLocks noGrp="1"/>
          </p:cNvSpPr>
          <p:nvPr>
            <p:ph type="body" sz="quarter" idx="17"/>
          </p:nvPr>
        </p:nvSpPr>
        <p:spPr bwMode="auto">
          <a:xfrm>
            <a:off x="2511425" y="4497388"/>
            <a:ext cx="6092825" cy="338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pitchFamily="34" charset="0"/>
                <a:ea typeface="Geneva" pitchFamily="124" charset="-128"/>
                <a:cs typeface="Arial" pitchFamily="34" charset="0"/>
              </a:rPr>
              <a:t>November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1707145" y="356883"/>
            <a:ext cx="8259042" cy="400110"/>
          </a:xfrm>
        </p:spPr>
        <p:txBody>
          <a:bodyPr/>
          <a:lstStyle/>
          <a:p>
            <a:r>
              <a:rPr lang="de-DE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Und was </a:t>
            </a:r>
            <a:r>
              <a:rPr lang="de-DE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bedeutet dies </a:t>
            </a:r>
            <a:r>
              <a:rPr lang="de-DE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für die Umsetzung? 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>
          <a:xfrm>
            <a:off x="301425" y="1186761"/>
            <a:ext cx="8259042" cy="5016758"/>
          </a:xfrm>
        </p:spPr>
        <p:txBody>
          <a:bodyPr/>
          <a:lstStyle/>
          <a:p>
            <a:r>
              <a:rPr lang="de-DE" b="1" dirty="0" smtClean="0">
                <a:sym typeface="Wingdings" panose="05000000000000000000" pitchFamily="2" charset="2"/>
              </a:rPr>
              <a:t>Auf der globalen Ebene</a:t>
            </a:r>
          </a:p>
          <a:p>
            <a:pPr marL="342900" indent="-342900">
              <a:buFont typeface="Wingdings"/>
              <a:buChar char="à"/>
            </a:pPr>
            <a:r>
              <a:rPr lang="de-DE" dirty="0">
                <a:sym typeface="Wingdings" panose="05000000000000000000" pitchFamily="2" charset="2"/>
              </a:rPr>
              <a:t>Rolle von regionalen /nationalen Netzwerken wächst im globalen Prozess (ICAE, ASPBAE…)</a:t>
            </a:r>
          </a:p>
          <a:p>
            <a:pPr marL="342900" indent="-342900"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Beteiligung an globalen und regionalen Prozessen</a:t>
            </a:r>
          </a:p>
          <a:p>
            <a:endParaRPr lang="de-DE" b="1" dirty="0" smtClean="0">
              <a:sym typeface="Wingdings" panose="05000000000000000000" pitchFamily="2" charset="2"/>
            </a:endParaRPr>
          </a:p>
          <a:p>
            <a:r>
              <a:rPr lang="de-DE" b="1" dirty="0" smtClean="0">
                <a:sym typeface="Wingdings" panose="05000000000000000000" pitchFamily="2" charset="2"/>
              </a:rPr>
              <a:t>Auf der nationalen Ebene</a:t>
            </a:r>
          </a:p>
          <a:p>
            <a:pPr marL="342900" indent="-342900"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Teilnahme an /Unterstützung von nationalen Prozessen (Indikatoren)</a:t>
            </a:r>
          </a:p>
          <a:p>
            <a:pPr marL="342900" indent="-342900"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Stärkung von Zivilgesellschaft / Partnern in nationalen Prozessen</a:t>
            </a:r>
          </a:p>
          <a:p>
            <a:pPr marL="342900" indent="-342900">
              <a:buFont typeface="Wingdings"/>
              <a:buChar char="à"/>
            </a:pPr>
            <a:endParaRPr lang="de-DE" dirty="0" smtClean="0">
              <a:sym typeface="Wingdings" panose="05000000000000000000" pitchFamily="2" charset="2"/>
            </a:endParaRPr>
          </a:p>
          <a:p>
            <a:r>
              <a:rPr lang="de-DE" b="1" dirty="0" smtClean="0">
                <a:sym typeface="Wingdings" panose="05000000000000000000" pitchFamily="2" charset="2"/>
              </a:rPr>
              <a:t>Projektarbeit</a:t>
            </a:r>
          </a:p>
          <a:p>
            <a:pPr marL="342900" indent="-342900"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Berücksichtigung im Projektdesign , neue Handreichungen, neue Indikatoren </a:t>
            </a:r>
          </a:p>
          <a:p>
            <a:pPr marL="342900" indent="-342900">
              <a:buFont typeface="Wingdings"/>
              <a:buChar char="à"/>
            </a:pPr>
            <a:endParaRPr lang="de-DE" dirty="0">
              <a:sym typeface="Wingdings" panose="05000000000000000000" pitchFamily="2" charset="2"/>
            </a:endParaRPr>
          </a:p>
          <a:p>
            <a:r>
              <a:rPr lang="de-DE" b="1" dirty="0" smtClean="0">
                <a:sym typeface="Wingdings" panose="05000000000000000000" pitchFamily="2" charset="2"/>
              </a:rPr>
              <a:t>In Deutschland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 Stärkere Verknüpfung von Inlands- und Auslandsarbeit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 SDG für </a:t>
            </a:r>
            <a:r>
              <a:rPr lang="de-DE" dirty="0" err="1" smtClean="0">
                <a:sym typeface="Wingdings" panose="05000000000000000000" pitchFamily="2" charset="2"/>
              </a:rPr>
              <a:t>vhs</a:t>
            </a:r>
            <a:r>
              <a:rPr lang="de-DE" dirty="0" smtClean="0">
                <a:sym typeface="Wingdings" panose="05000000000000000000" pitchFamily="2" charset="2"/>
              </a:rPr>
              <a:t> bekannt und nutzbar machen (Globales Lernen)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A58A914-6008-4734-B849-357C41A86CB2}" type="datetime1">
              <a:rPr lang="de-DE" smtClean="0"/>
              <a:pPr>
                <a:defRPr/>
              </a:pPr>
              <a:t>23.11.2015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74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4"/>
          </p:nvPr>
        </p:nvSpPr>
        <p:spPr>
          <a:xfrm>
            <a:off x="2442949" y="2427331"/>
            <a:ext cx="5241730" cy="2677656"/>
          </a:xfrm>
        </p:spPr>
        <p:txBody>
          <a:bodyPr/>
          <a:lstStyle/>
          <a:p>
            <a:pPr marL="384300" lvl="1" indent="0">
              <a:spcBef>
                <a:spcPct val="0"/>
              </a:spcBef>
              <a:buNone/>
            </a:pPr>
            <a:r>
              <a:rPr lang="en-US" sz="2400" i="1" dirty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We commit with a sense of urgency to a single, renewed education agenda that </a:t>
            </a:r>
            <a:r>
              <a:rPr lang="en-US" sz="2400" i="1" dirty="0" smtClean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is</a:t>
            </a:r>
          </a:p>
          <a:p>
            <a:pPr marL="384300" lvl="1" indent="0">
              <a:spcBef>
                <a:spcPct val="0"/>
              </a:spcBef>
              <a:buNone/>
            </a:pPr>
            <a:r>
              <a:rPr lang="en-US" sz="2400" i="1" dirty="0" smtClean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 </a:t>
            </a:r>
            <a:r>
              <a:rPr lang="en-US" sz="2400" i="1" dirty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holistic, ambitious and aspirational, </a:t>
            </a:r>
            <a:endParaRPr lang="en-US" sz="2400" i="1" dirty="0" smtClean="0">
              <a:solidFill>
                <a:srgbClr val="00285A">
                  <a:lumMod val="75000"/>
                  <a:lumOff val="25000"/>
                </a:srgbClr>
              </a:solidFill>
              <a:latin typeface="Arial" pitchFamily="34" charset="0"/>
              <a:ea typeface="Geneva" pitchFamily="124" charset="-128"/>
            </a:endParaRPr>
          </a:p>
          <a:p>
            <a:pPr marL="384300" lvl="1" indent="0">
              <a:spcBef>
                <a:spcPct val="0"/>
              </a:spcBef>
              <a:buNone/>
            </a:pPr>
            <a:r>
              <a:rPr lang="en-US" sz="2400" i="1" dirty="0" smtClean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leaving </a:t>
            </a:r>
            <a:r>
              <a:rPr lang="en-US" sz="2400" i="1" dirty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no one behind. </a:t>
            </a:r>
          </a:p>
          <a:p>
            <a:pPr marL="384300" lvl="1" indent="0">
              <a:spcBef>
                <a:spcPct val="0"/>
              </a:spcBef>
              <a:buNone/>
            </a:pPr>
            <a:r>
              <a:rPr lang="en-US" sz="2400" i="1" dirty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		</a:t>
            </a:r>
            <a:r>
              <a:rPr lang="en-US" sz="1800" i="1" dirty="0">
                <a:solidFill>
                  <a:srgbClr val="00285A">
                    <a:lumMod val="75000"/>
                    <a:lumOff val="25000"/>
                  </a:srgbClr>
                </a:solidFill>
                <a:latin typeface="Arial" pitchFamily="34" charset="0"/>
                <a:ea typeface="Geneva" pitchFamily="124" charset="-128"/>
              </a:rPr>
              <a:t>Incheon declaration</a:t>
            </a:r>
            <a:endParaRPr lang="de-DE" sz="1800" dirty="0">
              <a:solidFill>
                <a:srgbClr val="00285A">
                  <a:lumMod val="75000"/>
                  <a:lumOff val="25000"/>
                </a:srgbClr>
              </a:solidFill>
              <a:latin typeface="Arial" pitchFamily="34" charset="0"/>
              <a:ea typeface="Geneva" pitchFamily="12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116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49922" y="1774296"/>
            <a:ext cx="379407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We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observer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however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worrying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signs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in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the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area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of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financing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: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the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Addis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Ababa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Action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Agenda‘s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glaring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omission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in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reference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to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adult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literacy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and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adult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education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is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a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cause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of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great</a:t>
            </a:r>
            <a:r>
              <a:rPr lang="de-DE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concern</a:t>
            </a:r>
            <a:r>
              <a:rPr lang="de-DE" altLang="de-DE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.</a:t>
            </a:r>
          </a:p>
          <a:p>
            <a:pPr algn="r"/>
            <a:r>
              <a:rPr lang="de-DE" altLang="de-DE" sz="14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Maria Khan, </a:t>
            </a:r>
            <a:r>
              <a:rPr lang="de-DE" altLang="de-DE" sz="140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President</a:t>
            </a:r>
            <a:r>
              <a:rPr lang="de-DE" altLang="de-DE" sz="1400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ASPBAE</a:t>
            </a:r>
          </a:p>
          <a:p>
            <a:pPr algn="r"/>
            <a:endParaRPr lang="de-DE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937983" y="3343956"/>
            <a:ext cx="297521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1800" i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If</a:t>
            </a:r>
            <a:r>
              <a:rPr lang="de-DE" altLang="de-DE" sz="1800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we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are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truly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commited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to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„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leave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no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one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behind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“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we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cannot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be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satisfied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to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only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reach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‚a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substantional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proportion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of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adults</a:t>
            </a:r>
            <a:r>
              <a:rPr lang="de-DE" altLang="de-DE" sz="1800" i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‘. </a:t>
            </a:r>
          </a:p>
          <a:p>
            <a:pPr lvl="0"/>
            <a:endParaRPr lang="de-DE" altLang="de-DE" sz="1600" dirty="0">
              <a:solidFill>
                <a:srgbClr val="FAB90F">
                  <a:lumMod val="50000"/>
                </a:srgbClr>
              </a:solidFill>
              <a:cs typeface="Arial" pitchFamily="34" charset="0"/>
            </a:endParaRPr>
          </a:p>
          <a:p>
            <a:pPr lvl="0" algn="r"/>
            <a:r>
              <a:rPr lang="de-DE" altLang="de-DE" sz="1600" dirty="0">
                <a:solidFill>
                  <a:srgbClr val="FAB90F">
                    <a:lumMod val="50000"/>
                  </a:srgbClr>
                </a:solidFill>
                <a:cs typeface="Arial" pitchFamily="34" charset="0"/>
              </a:rPr>
              <a:t>Professor Sandra Morrison, </a:t>
            </a:r>
            <a:r>
              <a:rPr lang="de-DE" altLang="de-DE" sz="1600" dirty="0" err="1">
                <a:solidFill>
                  <a:srgbClr val="FAB90F">
                    <a:lumMod val="50000"/>
                  </a:srgbClr>
                </a:solidFill>
                <a:cs typeface="Arial" pitchFamily="34" charset="0"/>
              </a:rPr>
              <a:t>President</a:t>
            </a:r>
            <a:r>
              <a:rPr lang="de-DE" altLang="de-DE" sz="1600" dirty="0">
                <a:solidFill>
                  <a:srgbClr val="FAB90F">
                    <a:lumMod val="50000"/>
                  </a:srgbClr>
                </a:solidFill>
                <a:cs typeface="Arial" pitchFamily="34" charset="0"/>
              </a:rPr>
              <a:t> ICAE</a:t>
            </a:r>
          </a:p>
        </p:txBody>
      </p:sp>
      <p:sp>
        <p:nvSpPr>
          <p:cNvPr id="5" name="Rechteck 4"/>
          <p:cNvSpPr/>
          <p:nvPr/>
        </p:nvSpPr>
        <p:spPr>
          <a:xfrm>
            <a:off x="641446" y="0"/>
            <a:ext cx="29069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de-DE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we note </a:t>
            </a:r>
            <a:r>
              <a:rPr lang="en-US" altLang="de-DE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with concern the increase in the closure of spaces for such participation in many national contexts, and in particular the </a:t>
            </a:r>
            <a:r>
              <a:rPr lang="en-US" altLang="de-DE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criminalisation</a:t>
            </a:r>
            <a:r>
              <a:rPr lang="en-US" altLang="de-DE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 of civil society</a:t>
            </a:r>
            <a:r>
              <a:rPr lang="de-DE" altLang="de-DE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. </a:t>
            </a:r>
            <a:endParaRPr lang="de-DE" altLang="de-DE" sz="1800" i="1" dirty="0" smtClean="0">
              <a:solidFill>
                <a:schemeClr val="accent1">
                  <a:lumMod val="40000"/>
                  <a:lumOff val="60000"/>
                </a:schemeClr>
              </a:solidFill>
              <a:cs typeface="Arial" pitchFamily="34" charset="0"/>
            </a:endParaRPr>
          </a:p>
          <a:p>
            <a:pPr algn="r"/>
            <a:r>
              <a:rPr lang="de-DE" altLang="de-DE" sz="1400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Camilla </a:t>
            </a:r>
            <a:r>
              <a:rPr lang="de-DE" altLang="de-DE" sz="1400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Croso</a:t>
            </a:r>
            <a:r>
              <a:rPr lang="de-DE" altLang="de-DE" sz="1400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, </a:t>
            </a:r>
            <a:r>
              <a:rPr lang="de-DE" altLang="de-DE" sz="1400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President</a:t>
            </a:r>
            <a:r>
              <a:rPr lang="de-DE" altLang="de-DE" sz="1400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itchFamily="34" charset="0"/>
              </a:rPr>
              <a:t> </a:t>
            </a:r>
            <a:endParaRPr lang="de-DE" sz="1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5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dirty="0" smtClean="0"/>
              <a:t>DVV International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4"/>
          </p:nvPr>
        </p:nvSpPr>
        <p:spPr>
          <a:xfrm>
            <a:off x="2595937" y="3188218"/>
            <a:ext cx="6130552" cy="400110"/>
          </a:xfrm>
        </p:spPr>
        <p:txBody>
          <a:bodyPr/>
          <a:lstStyle/>
          <a:p>
            <a:r>
              <a:rPr lang="de-DE" dirty="0" smtClean="0"/>
              <a:t>Erwachsenenbildung weltweit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48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429323" y="5065563"/>
            <a:ext cx="7882337" cy="1508105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de-DE" sz="1800" dirty="0" smtClean="0">
                <a:solidFill>
                  <a:schemeClr val="tx1"/>
                </a:solidFill>
                <a:latin typeface="+mj-lt"/>
                <a:ea typeface="ＭＳ Ｐゴシック" pitchFamily="-84" charset="-128"/>
              </a:rPr>
              <a:t>  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84" charset="-128"/>
              </a:rPr>
              <a:t>Über 900 Volkshochschulen</a:t>
            </a:r>
            <a:r>
              <a:rPr lang="de-DE" sz="1800" dirty="0" smtClean="0">
                <a:solidFill>
                  <a:schemeClr val="tx1"/>
                </a:solidFill>
                <a:latin typeface="+mj-lt"/>
                <a:ea typeface="ＭＳ Ｐゴシック" pitchFamily="-84" charset="-128"/>
              </a:rPr>
              <a:t> 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/>
              <a:t>Weiterbildungsträger in kommunaler Trägerschaft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/>
              <a:t>Größter Weiterbildungsanbieter in Deutschland 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/>
              <a:t>Rund 600.000 Weiterbildungsangebote pro Jahr 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/>
              <a:t>Jährlich über 6 Millionen Kursteilnehmer</a:t>
            </a:r>
          </a:p>
        </p:txBody>
      </p:sp>
      <p:sp>
        <p:nvSpPr>
          <p:cNvPr id="5128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3010615" y="4308665"/>
            <a:ext cx="3099324" cy="40011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93663" algn="ctr"/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-84" charset="-128"/>
              </a:rPr>
              <a:t>16 Landesverbände</a:t>
            </a:r>
            <a:endParaRPr lang="de-DE" dirty="0" smtClean="0">
              <a:solidFill>
                <a:schemeClr val="tx1"/>
              </a:solidFill>
              <a:ea typeface="ＭＳ Ｐゴシック" pitchFamily="-84" charset="-128"/>
            </a:endParaRP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1645898" y="300347"/>
            <a:ext cx="8308800" cy="400110"/>
          </a:xfrm>
        </p:spPr>
        <p:txBody>
          <a:bodyPr/>
          <a:lstStyle/>
          <a:p>
            <a:r>
              <a:rPr lang="de-DE" dirty="0" smtClean="0"/>
              <a:t>DVV International</a:t>
            </a:r>
            <a:endParaRPr lang="de-DE" dirty="0"/>
          </a:p>
        </p:txBody>
      </p:sp>
      <p:sp>
        <p:nvSpPr>
          <p:cNvPr id="13" name="Textplatzhalter 1"/>
          <p:cNvSpPr>
            <a:spLocks noGrp="1"/>
          </p:cNvSpPr>
          <p:nvPr>
            <p:ph type="body" sz="quarter" idx="11"/>
          </p:nvPr>
        </p:nvSpPr>
        <p:spPr>
          <a:xfrm>
            <a:off x="1645898" y="685879"/>
            <a:ext cx="7156908" cy="707886"/>
          </a:xfrm>
        </p:spPr>
        <p:txBody>
          <a:bodyPr/>
          <a:lstStyle/>
          <a:p>
            <a:r>
              <a:rPr lang="de-DE" dirty="0" smtClean="0"/>
              <a:t>Institut für internationale Zusammenarbeit des deutschen Volkshochschul-Verbandes</a:t>
            </a:r>
            <a:endParaRPr lang="de-DE" dirty="0"/>
          </a:p>
        </p:txBody>
      </p:sp>
      <p:cxnSp>
        <p:nvCxnSpPr>
          <p:cNvPr id="6" name="Gerade Verbindung mit Pfeil 5"/>
          <p:cNvCxnSpPr/>
          <p:nvPr/>
        </p:nvCxnSpPr>
        <p:spPr>
          <a:xfrm flipV="1">
            <a:off x="4560277" y="4816681"/>
            <a:ext cx="0" cy="217628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platzhalter 4"/>
          <p:cNvSpPr txBox="1">
            <a:spLocks/>
          </p:cNvSpPr>
          <p:nvPr/>
        </p:nvSpPr>
        <p:spPr bwMode="auto">
          <a:xfrm>
            <a:off x="429323" y="1936214"/>
            <a:ext cx="7882337" cy="2092881"/>
          </a:xfrm>
          <a:custGeom>
            <a:avLst/>
            <a:gdLst>
              <a:gd name="connsiteX0" fmla="*/ 0 w 4350143"/>
              <a:gd name="connsiteY0" fmla="*/ 0 h 1139315"/>
              <a:gd name="connsiteX1" fmla="*/ 4350143 w 4350143"/>
              <a:gd name="connsiteY1" fmla="*/ 0 h 1139315"/>
              <a:gd name="connsiteX2" fmla="*/ 4350143 w 4350143"/>
              <a:gd name="connsiteY2" fmla="*/ 1139315 h 1139315"/>
              <a:gd name="connsiteX3" fmla="*/ 0 w 4350143"/>
              <a:gd name="connsiteY3" fmla="*/ 1139315 h 1139315"/>
              <a:gd name="connsiteX4" fmla="*/ 0 w 4350143"/>
              <a:gd name="connsiteY4" fmla="*/ 0 h 11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143" h="1139315">
                <a:moveTo>
                  <a:pt x="0" y="0"/>
                </a:moveTo>
                <a:lnTo>
                  <a:pt x="4350143" y="0"/>
                </a:lnTo>
                <a:lnTo>
                  <a:pt x="4350143" y="1139315"/>
                </a:lnTo>
                <a:lnTo>
                  <a:pt x="0" y="1139315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rgbClr val="00285A"/>
                </a:solidFill>
                <a:effectLst/>
                <a:uLnTx/>
                <a:uFillTx/>
                <a:latin typeface="+mn-lt"/>
                <a:ea typeface="Geneva" charset="0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 algn="ctr"/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-84" charset="-128"/>
              </a:rPr>
              <a:t>Deutscher Volkshochschul-Verband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/>
              <a:t>Bildungs- und verbandspolitische Vertretung </a:t>
            </a:r>
            <a:r>
              <a:rPr lang="de-DE" sz="1800" dirty="0" smtClean="0"/>
              <a:t>auf </a:t>
            </a:r>
            <a:r>
              <a:rPr lang="de-DE" sz="1800" dirty="0"/>
              <a:t>Bundes- </a:t>
            </a:r>
            <a:r>
              <a:rPr lang="de-DE" sz="1800" dirty="0" smtClean="0"/>
              <a:t>und </a:t>
            </a:r>
            <a:r>
              <a:rPr lang="de-DE" sz="1800" dirty="0"/>
              <a:t>europäischer </a:t>
            </a:r>
            <a:r>
              <a:rPr lang="de-DE" sz="1800" dirty="0" smtClean="0"/>
              <a:t>Ebene</a:t>
            </a:r>
            <a:endParaRPr lang="de-DE" sz="1800" dirty="0"/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 smtClean="0"/>
              <a:t>Förderung von  </a:t>
            </a:r>
            <a:r>
              <a:rPr lang="de-DE" sz="1800" dirty="0"/>
              <a:t>Zusammenarbeit und Erfahrungsaustausch 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 smtClean="0"/>
              <a:t>Entwicklung von  </a:t>
            </a:r>
            <a:r>
              <a:rPr lang="de-DE" sz="1800" dirty="0"/>
              <a:t>Grundsätze und </a:t>
            </a:r>
            <a:r>
              <a:rPr lang="de-DE" sz="1800" dirty="0" smtClean="0"/>
              <a:t>Leitlinien</a:t>
            </a:r>
            <a:endParaRPr lang="de-DE" sz="1800" dirty="0"/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sz="1800" dirty="0" smtClean="0"/>
              <a:t>Verbesserung der Qualität </a:t>
            </a:r>
            <a:r>
              <a:rPr lang="de-DE" sz="1800" dirty="0"/>
              <a:t>der erwachsenenpädagogischen </a:t>
            </a:r>
            <a:r>
              <a:rPr lang="de-DE" sz="1800" dirty="0" smtClean="0"/>
              <a:t>Arbeit</a:t>
            </a:r>
          </a:p>
          <a:p>
            <a:pPr marL="642938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solidFill>
                  <a:schemeClr val="accent1"/>
                </a:solidFill>
              </a:rPr>
              <a:t>Internationale Zusammenarbeit (</a:t>
            </a:r>
            <a:r>
              <a:rPr lang="de-DE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DVV International)</a:t>
            </a:r>
            <a:endParaRPr lang="de-DE" b="1" dirty="0" smtClean="0">
              <a:solidFill>
                <a:schemeClr val="accent1"/>
              </a:solidFill>
              <a:ea typeface="ＭＳ Ｐゴシック" pitchFamily="-84" charset="-128"/>
            </a:endParaRPr>
          </a:p>
        </p:txBody>
      </p:sp>
      <p:cxnSp>
        <p:nvCxnSpPr>
          <p:cNvPr id="20" name="Gerade Verbindung mit Pfeil 19"/>
          <p:cNvCxnSpPr/>
          <p:nvPr/>
        </p:nvCxnSpPr>
        <p:spPr>
          <a:xfrm flipV="1">
            <a:off x="4560277" y="4071332"/>
            <a:ext cx="0" cy="217628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9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417600" y="846258"/>
            <a:ext cx="8307832" cy="400110"/>
          </a:xfrm>
        </p:spPr>
        <p:txBody>
          <a:bodyPr/>
          <a:lstStyle/>
          <a:p>
            <a:r>
              <a:rPr lang="de-DE" dirty="0"/>
              <a:t>Von Mexiko bis Laos – wo wir </a:t>
            </a:r>
            <a:r>
              <a:rPr lang="de-DE" dirty="0" smtClean="0"/>
              <a:t>arbeiten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86145" y="1423775"/>
            <a:ext cx="8618021" cy="4717332"/>
            <a:chOff x="146745" y="1271115"/>
            <a:chExt cx="8618021" cy="4717332"/>
          </a:xfrm>
        </p:grpSpPr>
        <p:sp>
          <p:nvSpPr>
            <p:cNvPr id="8" name="Freeform 2364"/>
            <p:cNvSpPr>
              <a:spLocks noChangeAspect="1"/>
            </p:cNvSpPr>
            <p:nvPr/>
          </p:nvSpPr>
          <p:spPr bwMode="gray">
            <a:xfrm>
              <a:off x="7254810" y="3621884"/>
              <a:ext cx="72117" cy="135232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0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0" y="39"/>
                </a:cxn>
                <a:cxn ang="0">
                  <a:pos x="6" y="50"/>
                </a:cxn>
                <a:cxn ang="0">
                  <a:pos x="16" y="50"/>
                </a:cxn>
                <a:cxn ang="0">
                  <a:pos x="27" y="39"/>
                </a:cxn>
                <a:cxn ang="0">
                  <a:pos x="27" y="28"/>
                </a:cxn>
                <a:cxn ang="0">
                  <a:pos x="16" y="6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27" h="50">
                  <a:moveTo>
                    <a:pt x="6" y="0"/>
                  </a:moveTo>
                  <a:lnTo>
                    <a:pt x="6" y="0"/>
                  </a:lnTo>
                  <a:lnTo>
                    <a:pt x="11" y="6"/>
                  </a:lnTo>
                  <a:lnTo>
                    <a:pt x="6" y="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39"/>
                  </a:lnTo>
                  <a:lnTo>
                    <a:pt x="6" y="50"/>
                  </a:lnTo>
                  <a:lnTo>
                    <a:pt x="16" y="50"/>
                  </a:lnTo>
                  <a:lnTo>
                    <a:pt x="27" y="39"/>
                  </a:lnTo>
                  <a:lnTo>
                    <a:pt x="27" y="28"/>
                  </a:lnTo>
                  <a:lnTo>
                    <a:pt x="16" y="6"/>
                  </a:lnTo>
                  <a:lnTo>
                    <a:pt x="11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" name="Freeform 2366"/>
            <p:cNvSpPr>
              <a:spLocks noChangeAspect="1"/>
            </p:cNvSpPr>
            <p:nvPr/>
          </p:nvSpPr>
          <p:spPr bwMode="gray">
            <a:xfrm>
              <a:off x="4207852" y="2578350"/>
              <a:ext cx="700891" cy="718980"/>
            </a:xfrm>
            <a:custGeom>
              <a:avLst/>
              <a:gdLst/>
              <a:ahLst/>
              <a:cxnLst>
                <a:cxn ang="0">
                  <a:pos x="93" y="27"/>
                </a:cxn>
                <a:cxn ang="0">
                  <a:pos x="109" y="22"/>
                </a:cxn>
                <a:cxn ang="0">
                  <a:pos x="125" y="11"/>
                </a:cxn>
                <a:cxn ang="0">
                  <a:pos x="174" y="5"/>
                </a:cxn>
                <a:cxn ang="0">
                  <a:pos x="190" y="0"/>
                </a:cxn>
                <a:cxn ang="0">
                  <a:pos x="201" y="0"/>
                </a:cxn>
                <a:cxn ang="0">
                  <a:pos x="218" y="0"/>
                </a:cxn>
                <a:cxn ang="0">
                  <a:pos x="218" y="11"/>
                </a:cxn>
                <a:cxn ang="0">
                  <a:pos x="218" y="33"/>
                </a:cxn>
                <a:cxn ang="0">
                  <a:pos x="201" y="49"/>
                </a:cxn>
                <a:cxn ang="0">
                  <a:pos x="212" y="66"/>
                </a:cxn>
                <a:cxn ang="0">
                  <a:pos x="223" y="76"/>
                </a:cxn>
                <a:cxn ang="0">
                  <a:pos x="223" y="109"/>
                </a:cxn>
                <a:cxn ang="0">
                  <a:pos x="234" y="142"/>
                </a:cxn>
                <a:cxn ang="0">
                  <a:pos x="229" y="164"/>
                </a:cxn>
                <a:cxn ang="0">
                  <a:pos x="234" y="186"/>
                </a:cxn>
                <a:cxn ang="0">
                  <a:pos x="250" y="191"/>
                </a:cxn>
                <a:cxn ang="0">
                  <a:pos x="207" y="235"/>
                </a:cxn>
                <a:cxn ang="0">
                  <a:pos x="163" y="262"/>
                </a:cxn>
                <a:cxn ang="0">
                  <a:pos x="147" y="262"/>
                </a:cxn>
                <a:cxn ang="0">
                  <a:pos x="131" y="246"/>
                </a:cxn>
                <a:cxn ang="0">
                  <a:pos x="120" y="240"/>
                </a:cxn>
                <a:cxn ang="0">
                  <a:pos x="44" y="180"/>
                </a:cxn>
                <a:cxn ang="0">
                  <a:pos x="0" y="142"/>
                </a:cxn>
                <a:cxn ang="0">
                  <a:pos x="0" y="120"/>
                </a:cxn>
                <a:cxn ang="0">
                  <a:pos x="22" y="115"/>
                </a:cxn>
                <a:cxn ang="0">
                  <a:pos x="33" y="109"/>
                </a:cxn>
                <a:cxn ang="0">
                  <a:pos x="60" y="93"/>
                </a:cxn>
                <a:cxn ang="0">
                  <a:pos x="60" y="82"/>
                </a:cxn>
                <a:cxn ang="0">
                  <a:pos x="71" y="76"/>
                </a:cxn>
                <a:cxn ang="0">
                  <a:pos x="93" y="71"/>
                </a:cxn>
                <a:cxn ang="0">
                  <a:pos x="87" y="66"/>
                </a:cxn>
                <a:cxn ang="0">
                  <a:pos x="82" y="33"/>
                </a:cxn>
                <a:cxn ang="0">
                  <a:pos x="82" y="33"/>
                </a:cxn>
              </a:cxnLst>
              <a:rect l="0" t="0" r="r" b="b"/>
              <a:pathLst>
                <a:path w="261" h="267">
                  <a:moveTo>
                    <a:pt x="82" y="33"/>
                  </a:moveTo>
                  <a:lnTo>
                    <a:pt x="93" y="27"/>
                  </a:lnTo>
                  <a:lnTo>
                    <a:pt x="98" y="22"/>
                  </a:lnTo>
                  <a:lnTo>
                    <a:pt x="109" y="22"/>
                  </a:lnTo>
                  <a:lnTo>
                    <a:pt x="114" y="16"/>
                  </a:lnTo>
                  <a:lnTo>
                    <a:pt x="125" y="11"/>
                  </a:lnTo>
                  <a:lnTo>
                    <a:pt x="158" y="5"/>
                  </a:lnTo>
                  <a:lnTo>
                    <a:pt x="174" y="5"/>
                  </a:lnTo>
                  <a:lnTo>
                    <a:pt x="174" y="5"/>
                  </a:lnTo>
                  <a:lnTo>
                    <a:pt x="190" y="0"/>
                  </a:lnTo>
                  <a:lnTo>
                    <a:pt x="196" y="5"/>
                  </a:lnTo>
                  <a:lnTo>
                    <a:pt x="201" y="0"/>
                  </a:lnTo>
                  <a:lnTo>
                    <a:pt x="207" y="5"/>
                  </a:lnTo>
                  <a:lnTo>
                    <a:pt x="218" y="0"/>
                  </a:lnTo>
                  <a:lnTo>
                    <a:pt x="212" y="11"/>
                  </a:lnTo>
                  <a:lnTo>
                    <a:pt x="218" y="11"/>
                  </a:lnTo>
                  <a:lnTo>
                    <a:pt x="212" y="22"/>
                  </a:lnTo>
                  <a:lnTo>
                    <a:pt x="218" y="33"/>
                  </a:lnTo>
                  <a:lnTo>
                    <a:pt x="212" y="38"/>
                  </a:lnTo>
                  <a:lnTo>
                    <a:pt x="201" y="49"/>
                  </a:lnTo>
                  <a:lnTo>
                    <a:pt x="207" y="60"/>
                  </a:lnTo>
                  <a:lnTo>
                    <a:pt x="212" y="66"/>
                  </a:lnTo>
                  <a:lnTo>
                    <a:pt x="212" y="71"/>
                  </a:lnTo>
                  <a:lnTo>
                    <a:pt x="223" y="76"/>
                  </a:lnTo>
                  <a:lnTo>
                    <a:pt x="229" y="104"/>
                  </a:lnTo>
                  <a:lnTo>
                    <a:pt x="223" y="109"/>
                  </a:lnTo>
                  <a:lnTo>
                    <a:pt x="229" y="120"/>
                  </a:lnTo>
                  <a:lnTo>
                    <a:pt x="234" y="142"/>
                  </a:lnTo>
                  <a:lnTo>
                    <a:pt x="229" y="158"/>
                  </a:lnTo>
                  <a:lnTo>
                    <a:pt x="229" y="164"/>
                  </a:lnTo>
                  <a:lnTo>
                    <a:pt x="234" y="175"/>
                  </a:lnTo>
                  <a:lnTo>
                    <a:pt x="234" y="186"/>
                  </a:lnTo>
                  <a:lnTo>
                    <a:pt x="239" y="186"/>
                  </a:lnTo>
                  <a:lnTo>
                    <a:pt x="250" y="191"/>
                  </a:lnTo>
                  <a:lnTo>
                    <a:pt x="261" y="202"/>
                  </a:lnTo>
                  <a:lnTo>
                    <a:pt x="207" y="235"/>
                  </a:lnTo>
                  <a:lnTo>
                    <a:pt x="180" y="256"/>
                  </a:lnTo>
                  <a:lnTo>
                    <a:pt x="163" y="262"/>
                  </a:lnTo>
                  <a:lnTo>
                    <a:pt x="152" y="267"/>
                  </a:lnTo>
                  <a:lnTo>
                    <a:pt x="147" y="262"/>
                  </a:lnTo>
                  <a:lnTo>
                    <a:pt x="147" y="251"/>
                  </a:lnTo>
                  <a:lnTo>
                    <a:pt x="131" y="246"/>
                  </a:lnTo>
                  <a:lnTo>
                    <a:pt x="131" y="240"/>
                  </a:lnTo>
                  <a:lnTo>
                    <a:pt x="120" y="240"/>
                  </a:lnTo>
                  <a:lnTo>
                    <a:pt x="120" y="235"/>
                  </a:lnTo>
                  <a:lnTo>
                    <a:pt x="44" y="180"/>
                  </a:lnTo>
                  <a:lnTo>
                    <a:pt x="0" y="147"/>
                  </a:lnTo>
                  <a:lnTo>
                    <a:pt x="0" y="142"/>
                  </a:lnTo>
                  <a:lnTo>
                    <a:pt x="0" y="126"/>
                  </a:lnTo>
                  <a:lnTo>
                    <a:pt x="0" y="120"/>
                  </a:lnTo>
                  <a:lnTo>
                    <a:pt x="16" y="115"/>
                  </a:lnTo>
                  <a:lnTo>
                    <a:pt x="22" y="115"/>
                  </a:lnTo>
                  <a:lnTo>
                    <a:pt x="22" y="109"/>
                  </a:lnTo>
                  <a:lnTo>
                    <a:pt x="33" y="109"/>
                  </a:lnTo>
                  <a:lnTo>
                    <a:pt x="44" y="104"/>
                  </a:lnTo>
                  <a:lnTo>
                    <a:pt x="60" y="93"/>
                  </a:lnTo>
                  <a:lnTo>
                    <a:pt x="60" y="93"/>
                  </a:lnTo>
                  <a:lnTo>
                    <a:pt x="60" y="82"/>
                  </a:lnTo>
                  <a:lnTo>
                    <a:pt x="71" y="82"/>
                  </a:lnTo>
                  <a:lnTo>
                    <a:pt x="71" y="76"/>
                  </a:lnTo>
                  <a:lnTo>
                    <a:pt x="93" y="76"/>
                  </a:lnTo>
                  <a:lnTo>
                    <a:pt x="93" y="71"/>
                  </a:lnTo>
                  <a:lnTo>
                    <a:pt x="93" y="71"/>
                  </a:lnTo>
                  <a:lnTo>
                    <a:pt x="87" y="66"/>
                  </a:lnTo>
                  <a:lnTo>
                    <a:pt x="87" y="38"/>
                  </a:lnTo>
                  <a:lnTo>
                    <a:pt x="82" y="33"/>
                  </a:lnTo>
                  <a:lnTo>
                    <a:pt x="82" y="33"/>
                  </a:lnTo>
                  <a:lnTo>
                    <a:pt x="82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" name="Freeform 2367"/>
            <p:cNvSpPr>
              <a:spLocks noChangeAspect="1"/>
            </p:cNvSpPr>
            <p:nvPr/>
          </p:nvSpPr>
          <p:spPr bwMode="gray">
            <a:xfrm>
              <a:off x="4895221" y="4165063"/>
              <a:ext cx="439465" cy="428233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0" y="131"/>
                </a:cxn>
                <a:cxn ang="0">
                  <a:pos x="11" y="104"/>
                </a:cxn>
                <a:cxn ang="0">
                  <a:pos x="16" y="93"/>
                </a:cxn>
                <a:cxn ang="0">
                  <a:pos x="27" y="82"/>
                </a:cxn>
                <a:cxn ang="0">
                  <a:pos x="27" y="66"/>
                </a:cxn>
                <a:cxn ang="0">
                  <a:pos x="27" y="60"/>
                </a:cxn>
                <a:cxn ang="0">
                  <a:pos x="22" y="55"/>
                </a:cxn>
                <a:cxn ang="0">
                  <a:pos x="22" y="44"/>
                </a:cxn>
                <a:cxn ang="0">
                  <a:pos x="22" y="39"/>
                </a:cxn>
                <a:cxn ang="0">
                  <a:pos x="22" y="33"/>
                </a:cxn>
                <a:cxn ang="0">
                  <a:pos x="11" y="6"/>
                </a:cxn>
                <a:cxn ang="0">
                  <a:pos x="22" y="0"/>
                </a:cxn>
                <a:cxn ang="0">
                  <a:pos x="60" y="0"/>
                </a:cxn>
                <a:cxn ang="0">
                  <a:pos x="65" y="6"/>
                </a:cxn>
                <a:cxn ang="0">
                  <a:pos x="71" y="17"/>
                </a:cxn>
                <a:cxn ang="0">
                  <a:pos x="81" y="28"/>
                </a:cxn>
                <a:cxn ang="0">
                  <a:pos x="98" y="28"/>
                </a:cxn>
                <a:cxn ang="0">
                  <a:pos x="103" y="17"/>
                </a:cxn>
                <a:cxn ang="0">
                  <a:pos x="120" y="11"/>
                </a:cxn>
                <a:cxn ang="0">
                  <a:pos x="120" y="17"/>
                </a:cxn>
                <a:cxn ang="0">
                  <a:pos x="130" y="17"/>
                </a:cxn>
                <a:cxn ang="0">
                  <a:pos x="130" y="22"/>
                </a:cxn>
                <a:cxn ang="0">
                  <a:pos x="130" y="44"/>
                </a:cxn>
                <a:cxn ang="0">
                  <a:pos x="136" y="60"/>
                </a:cxn>
                <a:cxn ang="0">
                  <a:pos x="136" y="66"/>
                </a:cxn>
                <a:cxn ang="0">
                  <a:pos x="136" y="71"/>
                </a:cxn>
                <a:cxn ang="0">
                  <a:pos x="141" y="66"/>
                </a:cxn>
                <a:cxn ang="0">
                  <a:pos x="163" y="66"/>
                </a:cxn>
                <a:cxn ang="0">
                  <a:pos x="158" y="88"/>
                </a:cxn>
                <a:cxn ang="0">
                  <a:pos x="163" y="93"/>
                </a:cxn>
                <a:cxn ang="0">
                  <a:pos x="136" y="93"/>
                </a:cxn>
                <a:cxn ang="0">
                  <a:pos x="136" y="142"/>
                </a:cxn>
                <a:cxn ang="0">
                  <a:pos x="152" y="153"/>
                </a:cxn>
                <a:cxn ang="0">
                  <a:pos x="125" y="159"/>
                </a:cxn>
                <a:cxn ang="0">
                  <a:pos x="109" y="159"/>
                </a:cxn>
                <a:cxn ang="0">
                  <a:pos x="98" y="159"/>
                </a:cxn>
                <a:cxn ang="0">
                  <a:pos x="87" y="148"/>
                </a:cxn>
                <a:cxn ang="0">
                  <a:pos x="27" y="153"/>
                </a:cxn>
                <a:cxn ang="0">
                  <a:pos x="22" y="142"/>
                </a:cxn>
                <a:cxn ang="0">
                  <a:pos x="16" y="142"/>
                </a:cxn>
                <a:cxn ang="0">
                  <a:pos x="5" y="148"/>
                </a:cxn>
                <a:cxn ang="0">
                  <a:pos x="5" y="148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163" h="159">
                  <a:moveTo>
                    <a:pt x="0" y="153"/>
                  </a:moveTo>
                  <a:lnTo>
                    <a:pt x="0" y="131"/>
                  </a:lnTo>
                  <a:lnTo>
                    <a:pt x="11" y="104"/>
                  </a:lnTo>
                  <a:lnTo>
                    <a:pt x="16" y="93"/>
                  </a:lnTo>
                  <a:lnTo>
                    <a:pt x="27" y="82"/>
                  </a:lnTo>
                  <a:lnTo>
                    <a:pt x="27" y="66"/>
                  </a:lnTo>
                  <a:lnTo>
                    <a:pt x="27" y="60"/>
                  </a:lnTo>
                  <a:lnTo>
                    <a:pt x="22" y="55"/>
                  </a:lnTo>
                  <a:lnTo>
                    <a:pt x="22" y="44"/>
                  </a:lnTo>
                  <a:lnTo>
                    <a:pt x="22" y="39"/>
                  </a:lnTo>
                  <a:lnTo>
                    <a:pt x="22" y="33"/>
                  </a:lnTo>
                  <a:lnTo>
                    <a:pt x="11" y="6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65" y="6"/>
                  </a:lnTo>
                  <a:lnTo>
                    <a:pt x="71" y="17"/>
                  </a:lnTo>
                  <a:lnTo>
                    <a:pt x="81" y="28"/>
                  </a:lnTo>
                  <a:lnTo>
                    <a:pt x="98" y="28"/>
                  </a:lnTo>
                  <a:lnTo>
                    <a:pt x="103" y="17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30" y="17"/>
                  </a:lnTo>
                  <a:lnTo>
                    <a:pt x="130" y="22"/>
                  </a:lnTo>
                  <a:lnTo>
                    <a:pt x="130" y="44"/>
                  </a:lnTo>
                  <a:lnTo>
                    <a:pt x="136" y="60"/>
                  </a:lnTo>
                  <a:lnTo>
                    <a:pt x="136" y="66"/>
                  </a:lnTo>
                  <a:lnTo>
                    <a:pt x="136" y="71"/>
                  </a:lnTo>
                  <a:lnTo>
                    <a:pt x="141" y="66"/>
                  </a:lnTo>
                  <a:lnTo>
                    <a:pt x="163" y="66"/>
                  </a:lnTo>
                  <a:lnTo>
                    <a:pt x="158" y="88"/>
                  </a:lnTo>
                  <a:lnTo>
                    <a:pt x="163" y="93"/>
                  </a:lnTo>
                  <a:lnTo>
                    <a:pt x="136" y="93"/>
                  </a:lnTo>
                  <a:lnTo>
                    <a:pt x="136" y="142"/>
                  </a:lnTo>
                  <a:lnTo>
                    <a:pt x="152" y="153"/>
                  </a:lnTo>
                  <a:lnTo>
                    <a:pt x="125" y="159"/>
                  </a:lnTo>
                  <a:lnTo>
                    <a:pt x="109" y="159"/>
                  </a:lnTo>
                  <a:lnTo>
                    <a:pt x="98" y="159"/>
                  </a:lnTo>
                  <a:lnTo>
                    <a:pt x="87" y="148"/>
                  </a:lnTo>
                  <a:lnTo>
                    <a:pt x="27" y="153"/>
                  </a:lnTo>
                  <a:lnTo>
                    <a:pt x="22" y="142"/>
                  </a:lnTo>
                  <a:lnTo>
                    <a:pt x="16" y="142"/>
                  </a:lnTo>
                  <a:lnTo>
                    <a:pt x="5" y="148"/>
                  </a:lnTo>
                  <a:lnTo>
                    <a:pt x="5" y="148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" name="Freeform 2368"/>
            <p:cNvSpPr>
              <a:spLocks noChangeAspect="1"/>
            </p:cNvSpPr>
            <p:nvPr/>
          </p:nvSpPr>
          <p:spPr bwMode="gray">
            <a:xfrm>
              <a:off x="4908742" y="4108716"/>
              <a:ext cx="29297" cy="56347"/>
            </a:xfrm>
            <a:custGeom>
              <a:avLst/>
              <a:gdLst/>
              <a:ahLst/>
              <a:cxnLst>
                <a:cxn ang="0">
                  <a:pos x="6" y="21"/>
                </a:cxn>
                <a:cxn ang="0">
                  <a:pos x="0" y="1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6" y="10"/>
                </a:cxn>
                <a:cxn ang="0">
                  <a:pos x="6" y="21"/>
                </a:cxn>
                <a:cxn ang="0">
                  <a:pos x="6" y="21"/>
                </a:cxn>
                <a:cxn ang="0">
                  <a:pos x="6" y="21"/>
                </a:cxn>
              </a:cxnLst>
              <a:rect l="0" t="0" r="r" b="b"/>
              <a:pathLst>
                <a:path w="11" h="21">
                  <a:moveTo>
                    <a:pt x="6" y="21"/>
                  </a:moveTo>
                  <a:lnTo>
                    <a:pt x="0" y="1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6" y="10"/>
                  </a:lnTo>
                  <a:lnTo>
                    <a:pt x="6" y="21"/>
                  </a:lnTo>
                  <a:lnTo>
                    <a:pt x="6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" name="Freeform 2369"/>
            <p:cNvSpPr>
              <a:spLocks noChangeAspect="1"/>
            </p:cNvSpPr>
            <p:nvPr/>
          </p:nvSpPr>
          <p:spPr bwMode="gray">
            <a:xfrm>
              <a:off x="5188197" y="4593295"/>
              <a:ext cx="322274" cy="335825"/>
            </a:xfrm>
            <a:custGeom>
              <a:avLst/>
              <a:gdLst/>
              <a:ahLst/>
              <a:cxnLst>
                <a:cxn ang="0">
                  <a:pos x="119" y="54"/>
                </a:cxn>
                <a:cxn ang="0">
                  <a:pos x="98" y="71"/>
                </a:cxn>
                <a:cxn ang="0">
                  <a:pos x="76" y="92"/>
                </a:cxn>
                <a:cxn ang="0">
                  <a:pos x="70" y="103"/>
                </a:cxn>
                <a:cxn ang="0">
                  <a:pos x="60" y="109"/>
                </a:cxn>
                <a:cxn ang="0">
                  <a:pos x="49" y="103"/>
                </a:cxn>
                <a:cxn ang="0">
                  <a:pos x="43" y="103"/>
                </a:cxn>
                <a:cxn ang="0">
                  <a:pos x="27" y="120"/>
                </a:cxn>
                <a:cxn ang="0">
                  <a:pos x="21" y="125"/>
                </a:cxn>
                <a:cxn ang="0">
                  <a:pos x="11" y="120"/>
                </a:cxn>
                <a:cxn ang="0">
                  <a:pos x="11" y="109"/>
                </a:cxn>
                <a:cxn ang="0">
                  <a:pos x="0" y="92"/>
                </a:cxn>
                <a:cxn ang="0">
                  <a:pos x="0" y="54"/>
                </a:cxn>
                <a:cxn ang="0">
                  <a:pos x="11" y="54"/>
                </a:cxn>
                <a:cxn ang="0">
                  <a:pos x="11" y="5"/>
                </a:cxn>
                <a:cxn ang="0">
                  <a:pos x="38" y="0"/>
                </a:cxn>
                <a:cxn ang="0">
                  <a:pos x="43" y="0"/>
                </a:cxn>
                <a:cxn ang="0">
                  <a:pos x="43" y="11"/>
                </a:cxn>
                <a:cxn ang="0">
                  <a:pos x="54" y="0"/>
                </a:cxn>
                <a:cxn ang="0">
                  <a:pos x="60" y="0"/>
                </a:cxn>
                <a:cxn ang="0">
                  <a:pos x="65" y="0"/>
                </a:cxn>
                <a:cxn ang="0">
                  <a:pos x="76" y="16"/>
                </a:cxn>
                <a:cxn ang="0">
                  <a:pos x="98" y="38"/>
                </a:cxn>
                <a:cxn ang="0">
                  <a:pos x="103" y="49"/>
                </a:cxn>
                <a:cxn ang="0">
                  <a:pos x="119" y="54"/>
                </a:cxn>
                <a:cxn ang="0">
                  <a:pos x="119" y="54"/>
                </a:cxn>
              </a:cxnLst>
              <a:rect l="0" t="0" r="r" b="b"/>
              <a:pathLst>
                <a:path w="119" h="125">
                  <a:moveTo>
                    <a:pt x="119" y="54"/>
                  </a:moveTo>
                  <a:lnTo>
                    <a:pt x="98" y="71"/>
                  </a:lnTo>
                  <a:lnTo>
                    <a:pt x="76" y="92"/>
                  </a:lnTo>
                  <a:lnTo>
                    <a:pt x="70" y="103"/>
                  </a:lnTo>
                  <a:lnTo>
                    <a:pt x="60" y="109"/>
                  </a:lnTo>
                  <a:lnTo>
                    <a:pt x="49" y="103"/>
                  </a:lnTo>
                  <a:lnTo>
                    <a:pt x="43" y="103"/>
                  </a:lnTo>
                  <a:lnTo>
                    <a:pt x="27" y="120"/>
                  </a:lnTo>
                  <a:lnTo>
                    <a:pt x="21" y="125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0" y="92"/>
                  </a:lnTo>
                  <a:lnTo>
                    <a:pt x="0" y="54"/>
                  </a:lnTo>
                  <a:lnTo>
                    <a:pt x="11" y="54"/>
                  </a:lnTo>
                  <a:lnTo>
                    <a:pt x="11" y="5"/>
                  </a:lnTo>
                  <a:lnTo>
                    <a:pt x="38" y="0"/>
                  </a:lnTo>
                  <a:lnTo>
                    <a:pt x="43" y="0"/>
                  </a:lnTo>
                  <a:lnTo>
                    <a:pt x="43" y="11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5" y="0"/>
                  </a:lnTo>
                  <a:lnTo>
                    <a:pt x="76" y="16"/>
                  </a:lnTo>
                  <a:lnTo>
                    <a:pt x="98" y="38"/>
                  </a:lnTo>
                  <a:lnTo>
                    <a:pt x="103" y="49"/>
                  </a:lnTo>
                  <a:lnTo>
                    <a:pt x="119" y="54"/>
                  </a:lnTo>
                  <a:lnTo>
                    <a:pt x="119" y="5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" name="Freeform 2370"/>
            <p:cNvSpPr>
              <a:spLocks noChangeAspect="1"/>
            </p:cNvSpPr>
            <p:nvPr/>
          </p:nvSpPr>
          <p:spPr bwMode="gray">
            <a:xfrm>
              <a:off x="4793806" y="3518206"/>
              <a:ext cx="263679" cy="38315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76" y="6"/>
                </a:cxn>
                <a:cxn ang="0">
                  <a:pos x="76" y="11"/>
                </a:cxn>
                <a:cxn ang="0">
                  <a:pos x="65" y="22"/>
                </a:cxn>
                <a:cxn ang="0">
                  <a:pos x="54" y="49"/>
                </a:cxn>
                <a:cxn ang="0">
                  <a:pos x="49" y="55"/>
                </a:cxn>
                <a:cxn ang="0">
                  <a:pos x="38" y="82"/>
                </a:cxn>
                <a:cxn ang="0">
                  <a:pos x="32" y="82"/>
                </a:cxn>
                <a:cxn ang="0">
                  <a:pos x="27" y="77"/>
                </a:cxn>
                <a:cxn ang="0">
                  <a:pos x="11" y="77"/>
                </a:cxn>
                <a:cxn ang="0">
                  <a:pos x="5" y="88"/>
                </a:cxn>
                <a:cxn ang="0">
                  <a:pos x="0" y="104"/>
                </a:cxn>
                <a:cxn ang="0">
                  <a:pos x="0" y="104"/>
                </a:cxn>
                <a:cxn ang="0">
                  <a:pos x="5" y="104"/>
                </a:cxn>
                <a:cxn ang="0">
                  <a:pos x="5" y="115"/>
                </a:cxn>
                <a:cxn ang="0">
                  <a:pos x="11" y="115"/>
                </a:cxn>
                <a:cxn ang="0">
                  <a:pos x="11" y="115"/>
                </a:cxn>
                <a:cxn ang="0">
                  <a:pos x="16" y="120"/>
                </a:cxn>
                <a:cxn ang="0">
                  <a:pos x="11" y="137"/>
                </a:cxn>
                <a:cxn ang="0">
                  <a:pos x="32" y="137"/>
                </a:cxn>
                <a:cxn ang="0">
                  <a:pos x="60" y="137"/>
                </a:cxn>
                <a:cxn ang="0">
                  <a:pos x="76" y="137"/>
                </a:cxn>
                <a:cxn ang="0">
                  <a:pos x="92" y="137"/>
                </a:cxn>
                <a:cxn ang="0">
                  <a:pos x="92" y="142"/>
                </a:cxn>
                <a:cxn ang="0">
                  <a:pos x="98" y="126"/>
                </a:cxn>
                <a:cxn ang="0">
                  <a:pos x="87" y="120"/>
                </a:cxn>
                <a:cxn ang="0">
                  <a:pos x="76" y="104"/>
                </a:cxn>
                <a:cxn ang="0">
                  <a:pos x="76" y="88"/>
                </a:cxn>
                <a:cxn ang="0">
                  <a:pos x="87" y="71"/>
                </a:cxn>
                <a:cxn ang="0">
                  <a:pos x="81" y="55"/>
                </a:cxn>
                <a:cxn ang="0">
                  <a:pos x="76" y="49"/>
                </a:cxn>
                <a:cxn ang="0">
                  <a:pos x="70" y="38"/>
                </a:cxn>
                <a:cxn ang="0">
                  <a:pos x="70" y="38"/>
                </a:cxn>
                <a:cxn ang="0">
                  <a:pos x="87" y="33"/>
                </a:cxn>
                <a:cxn ang="0">
                  <a:pos x="81" y="22"/>
                </a:cxn>
                <a:cxn ang="0">
                  <a:pos x="81" y="11"/>
                </a:cxn>
                <a:cxn ang="0">
                  <a:pos x="76" y="0"/>
                </a:cxn>
                <a:cxn ang="0">
                  <a:pos x="70" y="0"/>
                </a:cxn>
                <a:cxn ang="0">
                  <a:pos x="70" y="0"/>
                </a:cxn>
              </a:cxnLst>
              <a:rect l="0" t="0" r="r" b="b"/>
              <a:pathLst>
                <a:path w="98" h="142">
                  <a:moveTo>
                    <a:pt x="70" y="0"/>
                  </a:moveTo>
                  <a:lnTo>
                    <a:pt x="76" y="6"/>
                  </a:lnTo>
                  <a:lnTo>
                    <a:pt x="76" y="11"/>
                  </a:lnTo>
                  <a:lnTo>
                    <a:pt x="65" y="22"/>
                  </a:lnTo>
                  <a:lnTo>
                    <a:pt x="54" y="49"/>
                  </a:lnTo>
                  <a:lnTo>
                    <a:pt x="49" y="55"/>
                  </a:lnTo>
                  <a:lnTo>
                    <a:pt x="38" y="82"/>
                  </a:lnTo>
                  <a:lnTo>
                    <a:pt x="32" y="82"/>
                  </a:lnTo>
                  <a:lnTo>
                    <a:pt x="27" y="77"/>
                  </a:lnTo>
                  <a:lnTo>
                    <a:pt x="11" y="77"/>
                  </a:lnTo>
                  <a:lnTo>
                    <a:pt x="5" y="88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5" y="104"/>
                  </a:lnTo>
                  <a:lnTo>
                    <a:pt x="5" y="115"/>
                  </a:lnTo>
                  <a:lnTo>
                    <a:pt x="11" y="115"/>
                  </a:lnTo>
                  <a:lnTo>
                    <a:pt x="11" y="115"/>
                  </a:lnTo>
                  <a:lnTo>
                    <a:pt x="16" y="120"/>
                  </a:lnTo>
                  <a:lnTo>
                    <a:pt x="11" y="137"/>
                  </a:lnTo>
                  <a:lnTo>
                    <a:pt x="32" y="137"/>
                  </a:lnTo>
                  <a:lnTo>
                    <a:pt x="60" y="137"/>
                  </a:lnTo>
                  <a:lnTo>
                    <a:pt x="76" y="137"/>
                  </a:lnTo>
                  <a:lnTo>
                    <a:pt x="92" y="137"/>
                  </a:lnTo>
                  <a:lnTo>
                    <a:pt x="92" y="142"/>
                  </a:lnTo>
                  <a:lnTo>
                    <a:pt x="98" y="126"/>
                  </a:lnTo>
                  <a:lnTo>
                    <a:pt x="87" y="120"/>
                  </a:lnTo>
                  <a:lnTo>
                    <a:pt x="76" y="104"/>
                  </a:lnTo>
                  <a:lnTo>
                    <a:pt x="76" y="88"/>
                  </a:lnTo>
                  <a:lnTo>
                    <a:pt x="87" y="71"/>
                  </a:lnTo>
                  <a:lnTo>
                    <a:pt x="81" y="55"/>
                  </a:lnTo>
                  <a:lnTo>
                    <a:pt x="76" y="49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87" y="33"/>
                  </a:lnTo>
                  <a:lnTo>
                    <a:pt x="81" y="22"/>
                  </a:lnTo>
                  <a:lnTo>
                    <a:pt x="81" y="11"/>
                  </a:lnTo>
                  <a:lnTo>
                    <a:pt x="76" y="0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" name="Freeform 2371"/>
            <p:cNvSpPr>
              <a:spLocks noChangeAspect="1"/>
            </p:cNvSpPr>
            <p:nvPr/>
          </p:nvSpPr>
          <p:spPr bwMode="gray">
            <a:xfrm>
              <a:off x="4998889" y="3579060"/>
              <a:ext cx="455240" cy="27947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98" y="0"/>
                </a:cxn>
                <a:cxn ang="0">
                  <a:pos x="92" y="11"/>
                </a:cxn>
                <a:cxn ang="0">
                  <a:pos x="76" y="27"/>
                </a:cxn>
                <a:cxn ang="0">
                  <a:pos x="60" y="27"/>
                </a:cxn>
                <a:cxn ang="0">
                  <a:pos x="60" y="33"/>
                </a:cxn>
                <a:cxn ang="0">
                  <a:pos x="54" y="38"/>
                </a:cxn>
                <a:cxn ang="0">
                  <a:pos x="43" y="38"/>
                </a:cxn>
                <a:cxn ang="0">
                  <a:pos x="33" y="44"/>
                </a:cxn>
                <a:cxn ang="0">
                  <a:pos x="27" y="44"/>
                </a:cxn>
                <a:cxn ang="0">
                  <a:pos x="22" y="44"/>
                </a:cxn>
                <a:cxn ang="0">
                  <a:pos x="11" y="49"/>
                </a:cxn>
                <a:cxn ang="0">
                  <a:pos x="0" y="66"/>
                </a:cxn>
                <a:cxn ang="0">
                  <a:pos x="0" y="82"/>
                </a:cxn>
                <a:cxn ang="0">
                  <a:pos x="11" y="98"/>
                </a:cxn>
                <a:cxn ang="0">
                  <a:pos x="22" y="104"/>
                </a:cxn>
                <a:cxn ang="0">
                  <a:pos x="33" y="98"/>
                </a:cxn>
                <a:cxn ang="0">
                  <a:pos x="38" y="93"/>
                </a:cxn>
                <a:cxn ang="0">
                  <a:pos x="43" y="98"/>
                </a:cxn>
                <a:cxn ang="0">
                  <a:pos x="54" y="93"/>
                </a:cxn>
                <a:cxn ang="0">
                  <a:pos x="54" y="93"/>
                </a:cxn>
                <a:cxn ang="0">
                  <a:pos x="54" y="82"/>
                </a:cxn>
                <a:cxn ang="0">
                  <a:pos x="65" y="76"/>
                </a:cxn>
                <a:cxn ang="0">
                  <a:pos x="71" y="76"/>
                </a:cxn>
                <a:cxn ang="0">
                  <a:pos x="82" y="82"/>
                </a:cxn>
                <a:cxn ang="0">
                  <a:pos x="82" y="82"/>
                </a:cxn>
                <a:cxn ang="0">
                  <a:pos x="92" y="87"/>
                </a:cxn>
                <a:cxn ang="0">
                  <a:pos x="103" y="87"/>
                </a:cxn>
                <a:cxn ang="0">
                  <a:pos x="109" y="82"/>
                </a:cxn>
                <a:cxn ang="0">
                  <a:pos x="114" y="82"/>
                </a:cxn>
                <a:cxn ang="0">
                  <a:pos x="131" y="76"/>
                </a:cxn>
                <a:cxn ang="0">
                  <a:pos x="131" y="82"/>
                </a:cxn>
                <a:cxn ang="0">
                  <a:pos x="136" y="76"/>
                </a:cxn>
                <a:cxn ang="0">
                  <a:pos x="136" y="76"/>
                </a:cxn>
                <a:cxn ang="0">
                  <a:pos x="152" y="76"/>
                </a:cxn>
                <a:cxn ang="0">
                  <a:pos x="158" y="76"/>
                </a:cxn>
                <a:cxn ang="0">
                  <a:pos x="158" y="76"/>
                </a:cxn>
                <a:cxn ang="0">
                  <a:pos x="158" y="76"/>
                </a:cxn>
                <a:cxn ang="0">
                  <a:pos x="163" y="76"/>
                </a:cxn>
                <a:cxn ang="0">
                  <a:pos x="169" y="76"/>
                </a:cxn>
                <a:cxn ang="0">
                  <a:pos x="163" y="71"/>
                </a:cxn>
                <a:cxn ang="0">
                  <a:pos x="158" y="66"/>
                </a:cxn>
                <a:cxn ang="0">
                  <a:pos x="152" y="55"/>
                </a:cxn>
                <a:cxn ang="0">
                  <a:pos x="141" y="44"/>
                </a:cxn>
                <a:cxn ang="0">
                  <a:pos x="136" y="38"/>
                </a:cxn>
                <a:cxn ang="0">
                  <a:pos x="125" y="33"/>
                </a:cxn>
                <a:cxn ang="0">
                  <a:pos x="125" y="33"/>
                </a:cxn>
                <a:cxn ang="0">
                  <a:pos x="114" y="27"/>
                </a:cxn>
                <a:cxn ang="0">
                  <a:pos x="114" y="11"/>
                </a:cxn>
                <a:cxn ang="0">
                  <a:pos x="103" y="0"/>
                </a:cxn>
                <a:cxn ang="0">
                  <a:pos x="103" y="0"/>
                </a:cxn>
              </a:cxnLst>
              <a:rect l="0" t="0" r="r" b="b"/>
              <a:pathLst>
                <a:path w="169" h="104">
                  <a:moveTo>
                    <a:pt x="103" y="0"/>
                  </a:moveTo>
                  <a:lnTo>
                    <a:pt x="98" y="0"/>
                  </a:lnTo>
                  <a:lnTo>
                    <a:pt x="92" y="11"/>
                  </a:lnTo>
                  <a:lnTo>
                    <a:pt x="76" y="27"/>
                  </a:lnTo>
                  <a:lnTo>
                    <a:pt x="60" y="27"/>
                  </a:lnTo>
                  <a:lnTo>
                    <a:pt x="60" y="33"/>
                  </a:lnTo>
                  <a:lnTo>
                    <a:pt x="54" y="38"/>
                  </a:lnTo>
                  <a:lnTo>
                    <a:pt x="43" y="38"/>
                  </a:lnTo>
                  <a:lnTo>
                    <a:pt x="33" y="44"/>
                  </a:lnTo>
                  <a:lnTo>
                    <a:pt x="27" y="44"/>
                  </a:lnTo>
                  <a:lnTo>
                    <a:pt x="22" y="44"/>
                  </a:lnTo>
                  <a:lnTo>
                    <a:pt x="11" y="49"/>
                  </a:lnTo>
                  <a:lnTo>
                    <a:pt x="0" y="66"/>
                  </a:lnTo>
                  <a:lnTo>
                    <a:pt x="0" y="82"/>
                  </a:lnTo>
                  <a:lnTo>
                    <a:pt x="11" y="98"/>
                  </a:lnTo>
                  <a:lnTo>
                    <a:pt x="22" y="104"/>
                  </a:lnTo>
                  <a:lnTo>
                    <a:pt x="33" y="98"/>
                  </a:lnTo>
                  <a:lnTo>
                    <a:pt x="38" y="93"/>
                  </a:lnTo>
                  <a:lnTo>
                    <a:pt x="43" y="98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4" y="82"/>
                  </a:lnTo>
                  <a:lnTo>
                    <a:pt x="65" y="76"/>
                  </a:lnTo>
                  <a:lnTo>
                    <a:pt x="71" y="76"/>
                  </a:lnTo>
                  <a:lnTo>
                    <a:pt x="82" y="82"/>
                  </a:lnTo>
                  <a:lnTo>
                    <a:pt x="82" y="82"/>
                  </a:lnTo>
                  <a:lnTo>
                    <a:pt x="92" y="87"/>
                  </a:lnTo>
                  <a:lnTo>
                    <a:pt x="103" y="87"/>
                  </a:lnTo>
                  <a:lnTo>
                    <a:pt x="109" y="82"/>
                  </a:lnTo>
                  <a:lnTo>
                    <a:pt x="114" y="82"/>
                  </a:lnTo>
                  <a:lnTo>
                    <a:pt x="131" y="76"/>
                  </a:lnTo>
                  <a:lnTo>
                    <a:pt x="131" y="82"/>
                  </a:lnTo>
                  <a:lnTo>
                    <a:pt x="136" y="76"/>
                  </a:lnTo>
                  <a:lnTo>
                    <a:pt x="136" y="76"/>
                  </a:lnTo>
                  <a:lnTo>
                    <a:pt x="152" y="76"/>
                  </a:lnTo>
                  <a:lnTo>
                    <a:pt x="158" y="76"/>
                  </a:lnTo>
                  <a:lnTo>
                    <a:pt x="158" y="76"/>
                  </a:lnTo>
                  <a:lnTo>
                    <a:pt x="158" y="76"/>
                  </a:lnTo>
                  <a:lnTo>
                    <a:pt x="163" y="76"/>
                  </a:lnTo>
                  <a:lnTo>
                    <a:pt x="169" y="76"/>
                  </a:lnTo>
                  <a:lnTo>
                    <a:pt x="163" y="71"/>
                  </a:lnTo>
                  <a:lnTo>
                    <a:pt x="158" y="66"/>
                  </a:lnTo>
                  <a:lnTo>
                    <a:pt x="152" y="55"/>
                  </a:lnTo>
                  <a:lnTo>
                    <a:pt x="141" y="44"/>
                  </a:lnTo>
                  <a:lnTo>
                    <a:pt x="136" y="38"/>
                  </a:lnTo>
                  <a:lnTo>
                    <a:pt x="125" y="33"/>
                  </a:lnTo>
                  <a:lnTo>
                    <a:pt x="125" y="33"/>
                  </a:lnTo>
                  <a:lnTo>
                    <a:pt x="114" y="27"/>
                  </a:lnTo>
                  <a:lnTo>
                    <a:pt x="114" y="11"/>
                  </a:lnTo>
                  <a:lnTo>
                    <a:pt x="103" y="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" name="Freeform 2372"/>
            <p:cNvSpPr>
              <a:spLocks noChangeAspect="1"/>
            </p:cNvSpPr>
            <p:nvPr/>
          </p:nvSpPr>
          <p:spPr bwMode="gray">
            <a:xfrm>
              <a:off x="4956069" y="3137305"/>
              <a:ext cx="378617" cy="572479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8" y="0"/>
                </a:cxn>
                <a:cxn ang="0">
                  <a:pos x="141" y="49"/>
                </a:cxn>
                <a:cxn ang="0">
                  <a:pos x="141" y="99"/>
                </a:cxn>
                <a:cxn ang="0">
                  <a:pos x="125" y="104"/>
                </a:cxn>
                <a:cxn ang="0">
                  <a:pos x="125" y="110"/>
                </a:cxn>
                <a:cxn ang="0">
                  <a:pos x="114" y="120"/>
                </a:cxn>
                <a:cxn ang="0">
                  <a:pos x="114" y="126"/>
                </a:cxn>
                <a:cxn ang="0">
                  <a:pos x="114" y="126"/>
                </a:cxn>
                <a:cxn ang="0">
                  <a:pos x="114" y="137"/>
                </a:cxn>
                <a:cxn ang="0">
                  <a:pos x="114" y="142"/>
                </a:cxn>
                <a:cxn ang="0">
                  <a:pos x="114" y="142"/>
                </a:cxn>
                <a:cxn ang="0">
                  <a:pos x="119" y="148"/>
                </a:cxn>
                <a:cxn ang="0">
                  <a:pos x="125" y="159"/>
                </a:cxn>
                <a:cxn ang="0">
                  <a:pos x="119" y="164"/>
                </a:cxn>
                <a:cxn ang="0">
                  <a:pos x="114" y="164"/>
                </a:cxn>
                <a:cxn ang="0">
                  <a:pos x="108" y="175"/>
                </a:cxn>
                <a:cxn ang="0">
                  <a:pos x="92" y="191"/>
                </a:cxn>
                <a:cxn ang="0">
                  <a:pos x="76" y="191"/>
                </a:cxn>
                <a:cxn ang="0">
                  <a:pos x="76" y="197"/>
                </a:cxn>
                <a:cxn ang="0">
                  <a:pos x="70" y="202"/>
                </a:cxn>
                <a:cxn ang="0">
                  <a:pos x="59" y="202"/>
                </a:cxn>
                <a:cxn ang="0">
                  <a:pos x="49" y="208"/>
                </a:cxn>
                <a:cxn ang="0">
                  <a:pos x="43" y="208"/>
                </a:cxn>
                <a:cxn ang="0">
                  <a:pos x="38" y="208"/>
                </a:cxn>
                <a:cxn ang="0">
                  <a:pos x="27" y="213"/>
                </a:cxn>
                <a:cxn ang="0">
                  <a:pos x="21" y="197"/>
                </a:cxn>
                <a:cxn ang="0">
                  <a:pos x="16" y="191"/>
                </a:cxn>
                <a:cxn ang="0">
                  <a:pos x="10" y="180"/>
                </a:cxn>
                <a:cxn ang="0">
                  <a:pos x="10" y="180"/>
                </a:cxn>
                <a:cxn ang="0">
                  <a:pos x="27" y="175"/>
                </a:cxn>
                <a:cxn ang="0">
                  <a:pos x="21" y="164"/>
                </a:cxn>
                <a:cxn ang="0">
                  <a:pos x="21" y="153"/>
                </a:cxn>
                <a:cxn ang="0">
                  <a:pos x="16" y="142"/>
                </a:cxn>
                <a:cxn ang="0">
                  <a:pos x="21" y="137"/>
                </a:cxn>
                <a:cxn ang="0">
                  <a:pos x="21" y="131"/>
                </a:cxn>
                <a:cxn ang="0">
                  <a:pos x="10" y="131"/>
                </a:cxn>
                <a:cxn ang="0">
                  <a:pos x="10" y="126"/>
                </a:cxn>
                <a:cxn ang="0">
                  <a:pos x="0" y="120"/>
                </a:cxn>
                <a:cxn ang="0">
                  <a:pos x="5" y="110"/>
                </a:cxn>
                <a:cxn ang="0">
                  <a:pos x="27" y="88"/>
                </a:cxn>
                <a:cxn ang="0">
                  <a:pos x="27" y="60"/>
                </a:cxn>
                <a:cxn ang="0">
                  <a:pos x="32" y="44"/>
                </a:cxn>
                <a:cxn ang="0">
                  <a:pos x="38" y="39"/>
                </a:cxn>
                <a:cxn ang="0">
                  <a:pos x="27" y="33"/>
                </a:cxn>
                <a:cxn ang="0">
                  <a:pos x="21" y="22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141" h="213">
                  <a:moveTo>
                    <a:pt x="21" y="0"/>
                  </a:moveTo>
                  <a:lnTo>
                    <a:pt x="38" y="0"/>
                  </a:lnTo>
                  <a:lnTo>
                    <a:pt x="141" y="49"/>
                  </a:lnTo>
                  <a:lnTo>
                    <a:pt x="141" y="99"/>
                  </a:lnTo>
                  <a:lnTo>
                    <a:pt x="125" y="104"/>
                  </a:lnTo>
                  <a:lnTo>
                    <a:pt x="125" y="110"/>
                  </a:lnTo>
                  <a:lnTo>
                    <a:pt x="114" y="120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4" y="137"/>
                  </a:lnTo>
                  <a:lnTo>
                    <a:pt x="114" y="142"/>
                  </a:lnTo>
                  <a:lnTo>
                    <a:pt x="114" y="142"/>
                  </a:lnTo>
                  <a:lnTo>
                    <a:pt x="119" y="148"/>
                  </a:lnTo>
                  <a:lnTo>
                    <a:pt x="125" y="159"/>
                  </a:lnTo>
                  <a:lnTo>
                    <a:pt x="119" y="164"/>
                  </a:lnTo>
                  <a:lnTo>
                    <a:pt x="114" y="164"/>
                  </a:lnTo>
                  <a:lnTo>
                    <a:pt x="108" y="175"/>
                  </a:lnTo>
                  <a:lnTo>
                    <a:pt x="92" y="191"/>
                  </a:lnTo>
                  <a:lnTo>
                    <a:pt x="76" y="191"/>
                  </a:lnTo>
                  <a:lnTo>
                    <a:pt x="76" y="197"/>
                  </a:lnTo>
                  <a:lnTo>
                    <a:pt x="70" y="202"/>
                  </a:lnTo>
                  <a:lnTo>
                    <a:pt x="59" y="202"/>
                  </a:lnTo>
                  <a:lnTo>
                    <a:pt x="49" y="208"/>
                  </a:lnTo>
                  <a:lnTo>
                    <a:pt x="43" y="208"/>
                  </a:lnTo>
                  <a:lnTo>
                    <a:pt x="38" y="208"/>
                  </a:lnTo>
                  <a:lnTo>
                    <a:pt x="27" y="213"/>
                  </a:lnTo>
                  <a:lnTo>
                    <a:pt x="21" y="197"/>
                  </a:lnTo>
                  <a:lnTo>
                    <a:pt x="16" y="191"/>
                  </a:lnTo>
                  <a:lnTo>
                    <a:pt x="10" y="180"/>
                  </a:lnTo>
                  <a:lnTo>
                    <a:pt x="10" y="180"/>
                  </a:lnTo>
                  <a:lnTo>
                    <a:pt x="27" y="175"/>
                  </a:lnTo>
                  <a:lnTo>
                    <a:pt x="21" y="164"/>
                  </a:lnTo>
                  <a:lnTo>
                    <a:pt x="21" y="153"/>
                  </a:lnTo>
                  <a:lnTo>
                    <a:pt x="16" y="142"/>
                  </a:lnTo>
                  <a:lnTo>
                    <a:pt x="21" y="137"/>
                  </a:lnTo>
                  <a:lnTo>
                    <a:pt x="21" y="131"/>
                  </a:lnTo>
                  <a:lnTo>
                    <a:pt x="10" y="131"/>
                  </a:lnTo>
                  <a:lnTo>
                    <a:pt x="10" y="126"/>
                  </a:lnTo>
                  <a:lnTo>
                    <a:pt x="0" y="120"/>
                  </a:lnTo>
                  <a:lnTo>
                    <a:pt x="5" y="110"/>
                  </a:lnTo>
                  <a:lnTo>
                    <a:pt x="27" y="88"/>
                  </a:lnTo>
                  <a:lnTo>
                    <a:pt x="27" y="60"/>
                  </a:lnTo>
                  <a:lnTo>
                    <a:pt x="32" y="44"/>
                  </a:lnTo>
                  <a:lnTo>
                    <a:pt x="38" y="39"/>
                  </a:lnTo>
                  <a:lnTo>
                    <a:pt x="27" y="33"/>
                  </a:lnTo>
                  <a:lnTo>
                    <a:pt x="21" y="22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" name="Freeform 2373"/>
            <p:cNvSpPr>
              <a:spLocks noChangeAspect="1"/>
            </p:cNvSpPr>
            <p:nvPr/>
          </p:nvSpPr>
          <p:spPr bwMode="gray">
            <a:xfrm>
              <a:off x="4879444" y="3829239"/>
              <a:ext cx="263679" cy="306524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87" y="5"/>
                </a:cxn>
                <a:cxn ang="0">
                  <a:pos x="82" y="0"/>
                </a:cxn>
                <a:cxn ang="0">
                  <a:pos x="77" y="5"/>
                </a:cxn>
                <a:cxn ang="0">
                  <a:pos x="66" y="11"/>
                </a:cxn>
                <a:cxn ang="0">
                  <a:pos x="60" y="27"/>
                </a:cxn>
                <a:cxn ang="0">
                  <a:pos x="60" y="22"/>
                </a:cxn>
                <a:cxn ang="0">
                  <a:pos x="44" y="22"/>
                </a:cxn>
                <a:cxn ang="0">
                  <a:pos x="28" y="22"/>
                </a:cxn>
                <a:cxn ang="0">
                  <a:pos x="28" y="33"/>
                </a:cxn>
                <a:cxn ang="0">
                  <a:pos x="28" y="33"/>
                </a:cxn>
                <a:cxn ang="0">
                  <a:pos x="33" y="27"/>
                </a:cxn>
                <a:cxn ang="0">
                  <a:pos x="38" y="33"/>
                </a:cxn>
                <a:cxn ang="0">
                  <a:pos x="44" y="33"/>
                </a:cxn>
                <a:cxn ang="0">
                  <a:pos x="44" y="38"/>
                </a:cxn>
                <a:cxn ang="0">
                  <a:pos x="38" y="49"/>
                </a:cxn>
                <a:cxn ang="0">
                  <a:pos x="38" y="60"/>
                </a:cxn>
                <a:cxn ang="0">
                  <a:pos x="38" y="82"/>
                </a:cxn>
                <a:cxn ang="0">
                  <a:pos x="33" y="82"/>
                </a:cxn>
                <a:cxn ang="0">
                  <a:pos x="22" y="71"/>
                </a:cxn>
                <a:cxn ang="0">
                  <a:pos x="6" y="82"/>
                </a:cxn>
                <a:cxn ang="0">
                  <a:pos x="6" y="93"/>
                </a:cxn>
                <a:cxn ang="0">
                  <a:pos x="0" y="98"/>
                </a:cxn>
                <a:cxn ang="0">
                  <a:pos x="0" y="98"/>
                </a:cxn>
                <a:cxn ang="0">
                  <a:pos x="6" y="109"/>
                </a:cxn>
                <a:cxn ang="0">
                  <a:pos x="11" y="114"/>
                </a:cxn>
                <a:cxn ang="0">
                  <a:pos x="22" y="104"/>
                </a:cxn>
                <a:cxn ang="0">
                  <a:pos x="22" y="109"/>
                </a:cxn>
                <a:cxn ang="0">
                  <a:pos x="33" y="109"/>
                </a:cxn>
                <a:cxn ang="0">
                  <a:pos x="33" y="109"/>
                </a:cxn>
                <a:cxn ang="0">
                  <a:pos x="44" y="104"/>
                </a:cxn>
                <a:cxn ang="0">
                  <a:pos x="44" y="109"/>
                </a:cxn>
                <a:cxn ang="0">
                  <a:pos x="44" y="114"/>
                </a:cxn>
                <a:cxn ang="0">
                  <a:pos x="60" y="98"/>
                </a:cxn>
                <a:cxn ang="0">
                  <a:pos x="66" y="93"/>
                </a:cxn>
                <a:cxn ang="0">
                  <a:pos x="66" y="76"/>
                </a:cxn>
                <a:cxn ang="0">
                  <a:pos x="71" y="65"/>
                </a:cxn>
                <a:cxn ang="0">
                  <a:pos x="87" y="60"/>
                </a:cxn>
                <a:cxn ang="0">
                  <a:pos x="87" y="22"/>
                </a:cxn>
                <a:cxn ang="0">
                  <a:pos x="98" y="11"/>
                </a:cxn>
                <a:cxn ang="0">
                  <a:pos x="98" y="0"/>
                </a:cxn>
                <a:cxn ang="0">
                  <a:pos x="98" y="0"/>
                </a:cxn>
              </a:cxnLst>
              <a:rect l="0" t="0" r="r" b="b"/>
              <a:pathLst>
                <a:path w="98" h="114">
                  <a:moveTo>
                    <a:pt x="98" y="0"/>
                  </a:moveTo>
                  <a:lnTo>
                    <a:pt x="87" y="5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66" y="11"/>
                  </a:lnTo>
                  <a:lnTo>
                    <a:pt x="60" y="27"/>
                  </a:lnTo>
                  <a:lnTo>
                    <a:pt x="60" y="22"/>
                  </a:lnTo>
                  <a:lnTo>
                    <a:pt x="44" y="22"/>
                  </a:lnTo>
                  <a:lnTo>
                    <a:pt x="28" y="22"/>
                  </a:lnTo>
                  <a:lnTo>
                    <a:pt x="28" y="33"/>
                  </a:lnTo>
                  <a:lnTo>
                    <a:pt x="28" y="33"/>
                  </a:lnTo>
                  <a:lnTo>
                    <a:pt x="33" y="27"/>
                  </a:lnTo>
                  <a:lnTo>
                    <a:pt x="38" y="33"/>
                  </a:lnTo>
                  <a:lnTo>
                    <a:pt x="44" y="33"/>
                  </a:lnTo>
                  <a:lnTo>
                    <a:pt x="44" y="38"/>
                  </a:lnTo>
                  <a:lnTo>
                    <a:pt x="38" y="49"/>
                  </a:lnTo>
                  <a:lnTo>
                    <a:pt x="38" y="60"/>
                  </a:lnTo>
                  <a:lnTo>
                    <a:pt x="38" y="82"/>
                  </a:lnTo>
                  <a:lnTo>
                    <a:pt x="33" y="82"/>
                  </a:lnTo>
                  <a:lnTo>
                    <a:pt x="22" y="71"/>
                  </a:lnTo>
                  <a:lnTo>
                    <a:pt x="6" y="82"/>
                  </a:lnTo>
                  <a:lnTo>
                    <a:pt x="6" y="93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6" y="109"/>
                  </a:lnTo>
                  <a:lnTo>
                    <a:pt x="11" y="114"/>
                  </a:lnTo>
                  <a:lnTo>
                    <a:pt x="22" y="104"/>
                  </a:lnTo>
                  <a:lnTo>
                    <a:pt x="22" y="109"/>
                  </a:lnTo>
                  <a:lnTo>
                    <a:pt x="33" y="109"/>
                  </a:lnTo>
                  <a:lnTo>
                    <a:pt x="33" y="109"/>
                  </a:lnTo>
                  <a:lnTo>
                    <a:pt x="44" y="104"/>
                  </a:lnTo>
                  <a:lnTo>
                    <a:pt x="44" y="109"/>
                  </a:lnTo>
                  <a:lnTo>
                    <a:pt x="44" y="114"/>
                  </a:lnTo>
                  <a:lnTo>
                    <a:pt x="60" y="98"/>
                  </a:lnTo>
                  <a:lnTo>
                    <a:pt x="66" y="93"/>
                  </a:lnTo>
                  <a:lnTo>
                    <a:pt x="66" y="76"/>
                  </a:lnTo>
                  <a:lnTo>
                    <a:pt x="71" y="65"/>
                  </a:lnTo>
                  <a:lnTo>
                    <a:pt x="87" y="60"/>
                  </a:lnTo>
                  <a:lnTo>
                    <a:pt x="87" y="22"/>
                  </a:lnTo>
                  <a:lnTo>
                    <a:pt x="98" y="11"/>
                  </a:lnTo>
                  <a:lnTo>
                    <a:pt x="98" y="0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" name="Freeform 2374"/>
            <p:cNvSpPr>
              <a:spLocks noChangeAspect="1"/>
            </p:cNvSpPr>
            <p:nvPr/>
          </p:nvSpPr>
          <p:spPr bwMode="gray">
            <a:xfrm>
              <a:off x="4530126" y="3536238"/>
              <a:ext cx="101415" cy="202847"/>
            </a:xfrm>
            <a:custGeom>
              <a:avLst/>
              <a:gdLst/>
              <a:ahLst/>
              <a:cxnLst>
                <a:cxn ang="0">
                  <a:pos x="21" y="76"/>
                </a:cxn>
                <a:cxn ang="0">
                  <a:pos x="11" y="76"/>
                </a:cxn>
                <a:cxn ang="0">
                  <a:pos x="11" y="71"/>
                </a:cxn>
                <a:cxn ang="0">
                  <a:pos x="11" y="49"/>
                </a:cxn>
                <a:cxn ang="0">
                  <a:pos x="5" y="32"/>
                </a:cxn>
                <a:cxn ang="0">
                  <a:pos x="0" y="27"/>
                </a:cxn>
                <a:cxn ang="0">
                  <a:pos x="0" y="16"/>
                </a:cxn>
                <a:cxn ang="0">
                  <a:pos x="5" y="11"/>
                </a:cxn>
                <a:cxn ang="0">
                  <a:pos x="11" y="11"/>
                </a:cxn>
                <a:cxn ang="0">
                  <a:pos x="16" y="5"/>
                </a:cxn>
                <a:cxn ang="0">
                  <a:pos x="21" y="5"/>
                </a:cxn>
                <a:cxn ang="0">
                  <a:pos x="16" y="0"/>
                </a:cxn>
                <a:cxn ang="0">
                  <a:pos x="21" y="0"/>
                </a:cxn>
                <a:cxn ang="0">
                  <a:pos x="32" y="5"/>
                </a:cxn>
                <a:cxn ang="0">
                  <a:pos x="32" y="11"/>
                </a:cxn>
                <a:cxn ang="0">
                  <a:pos x="32" y="16"/>
                </a:cxn>
                <a:cxn ang="0">
                  <a:pos x="38" y="22"/>
                </a:cxn>
                <a:cxn ang="0">
                  <a:pos x="32" y="27"/>
                </a:cxn>
                <a:cxn ang="0">
                  <a:pos x="32" y="32"/>
                </a:cxn>
                <a:cxn ang="0">
                  <a:pos x="27" y="32"/>
                </a:cxn>
                <a:cxn ang="0">
                  <a:pos x="21" y="49"/>
                </a:cxn>
                <a:cxn ang="0">
                  <a:pos x="21" y="76"/>
                </a:cxn>
                <a:cxn ang="0">
                  <a:pos x="21" y="76"/>
                </a:cxn>
              </a:cxnLst>
              <a:rect l="0" t="0" r="r" b="b"/>
              <a:pathLst>
                <a:path w="38" h="76">
                  <a:moveTo>
                    <a:pt x="21" y="76"/>
                  </a:moveTo>
                  <a:lnTo>
                    <a:pt x="11" y="76"/>
                  </a:lnTo>
                  <a:lnTo>
                    <a:pt x="11" y="71"/>
                  </a:lnTo>
                  <a:lnTo>
                    <a:pt x="11" y="49"/>
                  </a:lnTo>
                  <a:lnTo>
                    <a:pt x="5" y="32"/>
                  </a:lnTo>
                  <a:lnTo>
                    <a:pt x="0" y="27"/>
                  </a:lnTo>
                  <a:lnTo>
                    <a:pt x="0" y="16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16" y="5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32" y="5"/>
                  </a:lnTo>
                  <a:lnTo>
                    <a:pt x="32" y="11"/>
                  </a:lnTo>
                  <a:lnTo>
                    <a:pt x="32" y="16"/>
                  </a:lnTo>
                  <a:lnTo>
                    <a:pt x="38" y="22"/>
                  </a:lnTo>
                  <a:lnTo>
                    <a:pt x="32" y="27"/>
                  </a:lnTo>
                  <a:lnTo>
                    <a:pt x="32" y="32"/>
                  </a:lnTo>
                  <a:lnTo>
                    <a:pt x="27" y="32"/>
                  </a:lnTo>
                  <a:lnTo>
                    <a:pt x="21" y="49"/>
                  </a:lnTo>
                  <a:lnTo>
                    <a:pt x="21" y="76"/>
                  </a:lnTo>
                  <a:lnTo>
                    <a:pt x="21" y="7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" name="Freeform 2375"/>
            <p:cNvSpPr>
              <a:spLocks noChangeAspect="1"/>
            </p:cNvSpPr>
            <p:nvPr/>
          </p:nvSpPr>
          <p:spPr bwMode="gray">
            <a:xfrm>
              <a:off x="4823103" y="3887838"/>
              <a:ext cx="56341" cy="42824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16"/>
                </a:cxn>
                <a:cxn ang="0">
                  <a:pos x="21" y="16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21" h="16">
                  <a:moveTo>
                    <a:pt x="21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21" y="16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" name="Freeform 2376"/>
            <p:cNvSpPr>
              <a:spLocks noChangeAspect="1"/>
            </p:cNvSpPr>
            <p:nvPr/>
          </p:nvSpPr>
          <p:spPr bwMode="gray">
            <a:xfrm>
              <a:off x="4793806" y="3829239"/>
              <a:ext cx="13523" cy="135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" name="Freeform 2377"/>
            <p:cNvSpPr>
              <a:spLocks noChangeAspect="1"/>
            </p:cNvSpPr>
            <p:nvPr/>
          </p:nvSpPr>
          <p:spPr bwMode="gray">
            <a:xfrm>
              <a:off x="5641184" y="3328883"/>
              <a:ext cx="513836" cy="513879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6"/>
                </a:cxn>
                <a:cxn ang="0">
                  <a:pos x="49" y="11"/>
                </a:cxn>
                <a:cxn ang="0">
                  <a:pos x="44" y="44"/>
                </a:cxn>
                <a:cxn ang="0">
                  <a:pos x="44" y="55"/>
                </a:cxn>
                <a:cxn ang="0">
                  <a:pos x="38" y="66"/>
                </a:cxn>
                <a:cxn ang="0">
                  <a:pos x="28" y="82"/>
                </a:cxn>
                <a:cxn ang="0">
                  <a:pos x="22" y="93"/>
                </a:cxn>
                <a:cxn ang="0">
                  <a:pos x="17" y="99"/>
                </a:cxn>
                <a:cxn ang="0">
                  <a:pos x="11" y="126"/>
                </a:cxn>
                <a:cxn ang="0">
                  <a:pos x="11" y="126"/>
                </a:cxn>
                <a:cxn ang="0">
                  <a:pos x="0" y="126"/>
                </a:cxn>
                <a:cxn ang="0">
                  <a:pos x="0" y="137"/>
                </a:cxn>
                <a:cxn ang="0">
                  <a:pos x="11" y="137"/>
                </a:cxn>
                <a:cxn ang="0">
                  <a:pos x="17" y="142"/>
                </a:cxn>
                <a:cxn ang="0">
                  <a:pos x="22" y="148"/>
                </a:cxn>
                <a:cxn ang="0">
                  <a:pos x="28" y="164"/>
                </a:cxn>
                <a:cxn ang="0">
                  <a:pos x="38" y="169"/>
                </a:cxn>
                <a:cxn ang="0">
                  <a:pos x="38" y="175"/>
                </a:cxn>
                <a:cxn ang="0">
                  <a:pos x="44" y="175"/>
                </a:cxn>
                <a:cxn ang="0">
                  <a:pos x="60" y="186"/>
                </a:cxn>
                <a:cxn ang="0">
                  <a:pos x="77" y="191"/>
                </a:cxn>
                <a:cxn ang="0">
                  <a:pos x="82" y="191"/>
                </a:cxn>
                <a:cxn ang="0">
                  <a:pos x="93" y="186"/>
                </a:cxn>
                <a:cxn ang="0">
                  <a:pos x="98" y="180"/>
                </a:cxn>
                <a:cxn ang="0">
                  <a:pos x="109" y="186"/>
                </a:cxn>
                <a:cxn ang="0">
                  <a:pos x="115" y="186"/>
                </a:cxn>
                <a:cxn ang="0">
                  <a:pos x="142" y="169"/>
                </a:cxn>
                <a:cxn ang="0">
                  <a:pos x="153" y="169"/>
                </a:cxn>
                <a:cxn ang="0">
                  <a:pos x="191" y="137"/>
                </a:cxn>
                <a:cxn ang="0">
                  <a:pos x="191" y="131"/>
                </a:cxn>
                <a:cxn ang="0">
                  <a:pos x="180" y="131"/>
                </a:cxn>
                <a:cxn ang="0">
                  <a:pos x="142" y="120"/>
                </a:cxn>
                <a:cxn ang="0">
                  <a:pos x="126" y="104"/>
                </a:cxn>
                <a:cxn ang="0">
                  <a:pos x="126" y="93"/>
                </a:cxn>
                <a:cxn ang="0">
                  <a:pos x="126" y="93"/>
                </a:cxn>
                <a:cxn ang="0">
                  <a:pos x="115" y="93"/>
                </a:cxn>
                <a:cxn ang="0">
                  <a:pos x="115" y="93"/>
                </a:cxn>
                <a:cxn ang="0">
                  <a:pos x="120" y="77"/>
                </a:cxn>
                <a:cxn ang="0">
                  <a:pos x="131" y="71"/>
                </a:cxn>
                <a:cxn ang="0">
                  <a:pos x="120" y="66"/>
                </a:cxn>
                <a:cxn ang="0">
                  <a:pos x="104" y="44"/>
                </a:cxn>
                <a:cxn ang="0">
                  <a:pos x="98" y="44"/>
                </a:cxn>
                <a:cxn ang="0">
                  <a:pos x="93" y="44"/>
                </a:cxn>
                <a:cxn ang="0">
                  <a:pos x="87" y="33"/>
                </a:cxn>
                <a:cxn ang="0">
                  <a:pos x="87" y="39"/>
                </a:cxn>
                <a:cxn ang="0">
                  <a:pos x="87" y="39"/>
                </a:cxn>
                <a:cxn ang="0">
                  <a:pos x="77" y="28"/>
                </a:cxn>
                <a:cxn ang="0">
                  <a:pos x="77" y="6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191" h="191">
                  <a:moveTo>
                    <a:pt x="71" y="0"/>
                  </a:moveTo>
                  <a:lnTo>
                    <a:pt x="66" y="6"/>
                  </a:lnTo>
                  <a:lnTo>
                    <a:pt x="49" y="11"/>
                  </a:lnTo>
                  <a:lnTo>
                    <a:pt x="44" y="44"/>
                  </a:lnTo>
                  <a:lnTo>
                    <a:pt x="44" y="55"/>
                  </a:lnTo>
                  <a:lnTo>
                    <a:pt x="38" y="66"/>
                  </a:lnTo>
                  <a:lnTo>
                    <a:pt x="28" y="82"/>
                  </a:lnTo>
                  <a:lnTo>
                    <a:pt x="22" y="93"/>
                  </a:lnTo>
                  <a:lnTo>
                    <a:pt x="17" y="99"/>
                  </a:lnTo>
                  <a:lnTo>
                    <a:pt x="11" y="126"/>
                  </a:lnTo>
                  <a:lnTo>
                    <a:pt x="11" y="126"/>
                  </a:lnTo>
                  <a:lnTo>
                    <a:pt x="0" y="126"/>
                  </a:lnTo>
                  <a:lnTo>
                    <a:pt x="0" y="137"/>
                  </a:lnTo>
                  <a:lnTo>
                    <a:pt x="11" y="137"/>
                  </a:lnTo>
                  <a:lnTo>
                    <a:pt x="17" y="142"/>
                  </a:lnTo>
                  <a:lnTo>
                    <a:pt x="22" y="148"/>
                  </a:lnTo>
                  <a:lnTo>
                    <a:pt x="28" y="164"/>
                  </a:lnTo>
                  <a:lnTo>
                    <a:pt x="38" y="169"/>
                  </a:lnTo>
                  <a:lnTo>
                    <a:pt x="38" y="175"/>
                  </a:lnTo>
                  <a:lnTo>
                    <a:pt x="44" y="175"/>
                  </a:lnTo>
                  <a:lnTo>
                    <a:pt x="60" y="186"/>
                  </a:lnTo>
                  <a:lnTo>
                    <a:pt x="77" y="191"/>
                  </a:lnTo>
                  <a:lnTo>
                    <a:pt x="82" y="191"/>
                  </a:lnTo>
                  <a:lnTo>
                    <a:pt x="93" y="186"/>
                  </a:lnTo>
                  <a:lnTo>
                    <a:pt x="98" y="180"/>
                  </a:lnTo>
                  <a:lnTo>
                    <a:pt x="109" y="186"/>
                  </a:lnTo>
                  <a:lnTo>
                    <a:pt x="115" y="186"/>
                  </a:lnTo>
                  <a:lnTo>
                    <a:pt x="142" y="169"/>
                  </a:lnTo>
                  <a:lnTo>
                    <a:pt x="153" y="169"/>
                  </a:lnTo>
                  <a:lnTo>
                    <a:pt x="191" y="137"/>
                  </a:lnTo>
                  <a:lnTo>
                    <a:pt x="191" y="131"/>
                  </a:lnTo>
                  <a:lnTo>
                    <a:pt x="180" y="131"/>
                  </a:lnTo>
                  <a:lnTo>
                    <a:pt x="142" y="120"/>
                  </a:lnTo>
                  <a:lnTo>
                    <a:pt x="126" y="104"/>
                  </a:lnTo>
                  <a:lnTo>
                    <a:pt x="126" y="93"/>
                  </a:lnTo>
                  <a:lnTo>
                    <a:pt x="126" y="93"/>
                  </a:lnTo>
                  <a:lnTo>
                    <a:pt x="115" y="93"/>
                  </a:lnTo>
                  <a:lnTo>
                    <a:pt x="115" y="93"/>
                  </a:lnTo>
                  <a:lnTo>
                    <a:pt x="120" y="77"/>
                  </a:lnTo>
                  <a:lnTo>
                    <a:pt x="131" y="71"/>
                  </a:lnTo>
                  <a:lnTo>
                    <a:pt x="120" y="66"/>
                  </a:lnTo>
                  <a:lnTo>
                    <a:pt x="104" y="44"/>
                  </a:lnTo>
                  <a:lnTo>
                    <a:pt x="98" y="44"/>
                  </a:lnTo>
                  <a:lnTo>
                    <a:pt x="93" y="44"/>
                  </a:lnTo>
                  <a:lnTo>
                    <a:pt x="87" y="33"/>
                  </a:lnTo>
                  <a:lnTo>
                    <a:pt x="87" y="39"/>
                  </a:lnTo>
                  <a:lnTo>
                    <a:pt x="87" y="39"/>
                  </a:lnTo>
                  <a:lnTo>
                    <a:pt x="77" y="28"/>
                  </a:lnTo>
                  <a:lnTo>
                    <a:pt x="77" y="6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AB90F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" name="Freeform 2378"/>
            <p:cNvSpPr>
              <a:spLocks noChangeAspect="1"/>
            </p:cNvSpPr>
            <p:nvPr/>
          </p:nvSpPr>
          <p:spPr bwMode="gray">
            <a:xfrm>
              <a:off x="5875566" y="3403260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" name="Freeform 2379"/>
            <p:cNvSpPr>
              <a:spLocks noChangeAspect="1"/>
            </p:cNvSpPr>
            <p:nvPr/>
          </p:nvSpPr>
          <p:spPr bwMode="gray">
            <a:xfrm>
              <a:off x="5952190" y="3518206"/>
              <a:ext cx="42820" cy="60854"/>
            </a:xfrm>
            <a:custGeom>
              <a:avLst/>
              <a:gdLst/>
              <a:ahLst/>
              <a:cxnLst>
                <a:cxn ang="0">
                  <a:pos x="16" y="17"/>
                </a:cxn>
                <a:cxn ang="0">
                  <a:pos x="11" y="22"/>
                </a:cxn>
                <a:cxn ang="0">
                  <a:pos x="11" y="22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5" y="6"/>
                </a:cxn>
                <a:cxn ang="0">
                  <a:pos x="16" y="0"/>
                </a:cxn>
                <a:cxn ang="0">
                  <a:pos x="16" y="6"/>
                </a:cxn>
                <a:cxn ang="0">
                  <a:pos x="16" y="11"/>
                </a:cxn>
                <a:cxn ang="0">
                  <a:pos x="5" y="17"/>
                </a:cxn>
                <a:cxn ang="0">
                  <a:pos x="16" y="17"/>
                </a:cxn>
                <a:cxn ang="0">
                  <a:pos x="16" y="17"/>
                </a:cxn>
              </a:cxnLst>
              <a:rect l="0" t="0" r="r" b="b"/>
              <a:pathLst>
                <a:path w="16" h="22">
                  <a:moveTo>
                    <a:pt x="16" y="17"/>
                  </a:moveTo>
                  <a:lnTo>
                    <a:pt x="11" y="22"/>
                  </a:lnTo>
                  <a:lnTo>
                    <a:pt x="11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5" y="6"/>
                  </a:lnTo>
                  <a:lnTo>
                    <a:pt x="16" y="0"/>
                  </a:lnTo>
                  <a:lnTo>
                    <a:pt x="16" y="6"/>
                  </a:lnTo>
                  <a:lnTo>
                    <a:pt x="16" y="11"/>
                  </a:lnTo>
                  <a:lnTo>
                    <a:pt x="5" y="17"/>
                  </a:lnTo>
                  <a:lnTo>
                    <a:pt x="16" y="17"/>
                  </a:lnTo>
                  <a:lnTo>
                    <a:pt x="16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" name="Freeform 2380"/>
            <p:cNvSpPr>
              <a:spLocks noChangeAspect="1"/>
            </p:cNvSpPr>
            <p:nvPr/>
          </p:nvSpPr>
          <p:spPr bwMode="gray">
            <a:xfrm>
              <a:off x="4793806" y="3887838"/>
              <a:ext cx="205083" cy="205101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32" y="0"/>
                </a:cxn>
                <a:cxn ang="0">
                  <a:pos x="32" y="16"/>
                </a:cxn>
                <a:cxn ang="0">
                  <a:pos x="11" y="16"/>
                </a:cxn>
                <a:cxn ang="0">
                  <a:pos x="11" y="16"/>
                </a:cxn>
                <a:cxn ang="0">
                  <a:pos x="11" y="22"/>
                </a:cxn>
                <a:cxn ang="0">
                  <a:pos x="16" y="27"/>
                </a:cxn>
                <a:cxn ang="0">
                  <a:pos x="11" y="27"/>
                </a:cxn>
                <a:cxn ang="0">
                  <a:pos x="11" y="32"/>
                </a:cxn>
                <a:cxn ang="0">
                  <a:pos x="0" y="38"/>
                </a:cxn>
                <a:cxn ang="0">
                  <a:pos x="11" y="54"/>
                </a:cxn>
                <a:cxn ang="0">
                  <a:pos x="32" y="76"/>
                </a:cxn>
                <a:cxn ang="0">
                  <a:pos x="32" y="76"/>
                </a:cxn>
                <a:cxn ang="0">
                  <a:pos x="38" y="71"/>
                </a:cxn>
                <a:cxn ang="0">
                  <a:pos x="38" y="60"/>
                </a:cxn>
                <a:cxn ang="0">
                  <a:pos x="54" y="49"/>
                </a:cxn>
                <a:cxn ang="0">
                  <a:pos x="65" y="60"/>
                </a:cxn>
                <a:cxn ang="0">
                  <a:pos x="70" y="60"/>
                </a:cxn>
                <a:cxn ang="0">
                  <a:pos x="70" y="38"/>
                </a:cxn>
                <a:cxn ang="0">
                  <a:pos x="70" y="27"/>
                </a:cxn>
                <a:cxn ang="0">
                  <a:pos x="76" y="16"/>
                </a:cxn>
                <a:cxn ang="0">
                  <a:pos x="76" y="11"/>
                </a:cxn>
                <a:cxn ang="0">
                  <a:pos x="70" y="11"/>
                </a:cxn>
                <a:cxn ang="0">
                  <a:pos x="65" y="5"/>
                </a:cxn>
                <a:cxn ang="0">
                  <a:pos x="60" y="11"/>
                </a:cxn>
                <a:cxn ang="0">
                  <a:pos x="60" y="11"/>
                </a:cxn>
                <a:cxn ang="0">
                  <a:pos x="60" y="0"/>
                </a:cxn>
                <a:cxn ang="0">
                  <a:pos x="60" y="0"/>
                </a:cxn>
              </a:cxnLst>
              <a:rect l="0" t="0" r="r" b="b"/>
              <a:pathLst>
                <a:path w="76" h="76">
                  <a:moveTo>
                    <a:pt x="60" y="0"/>
                  </a:moveTo>
                  <a:lnTo>
                    <a:pt x="32" y="0"/>
                  </a:lnTo>
                  <a:lnTo>
                    <a:pt x="32" y="16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1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1" y="32"/>
                  </a:lnTo>
                  <a:lnTo>
                    <a:pt x="0" y="38"/>
                  </a:lnTo>
                  <a:lnTo>
                    <a:pt x="11" y="54"/>
                  </a:lnTo>
                  <a:lnTo>
                    <a:pt x="32" y="76"/>
                  </a:lnTo>
                  <a:lnTo>
                    <a:pt x="32" y="76"/>
                  </a:lnTo>
                  <a:lnTo>
                    <a:pt x="38" y="71"/>
                  </a:lnTo>
                  <a:lnTo>
                    <a:pt x="38" y="60"/>
                  </a:lnTo>
                  <a:lnTo>
                    <a:pt x="54" y="49"/>
                  </a:lnTo>
                  <a:lnTo>
                    <a:pt x="65" y="60"/>
                  </a:lnTo>
                  <a:lnTo>
                    <a:pt x="70" y="60"/>
                  </a:lnTo>
                  <a:lnTo>
                    <a:pt x="70" y="38"/>
                  </a:lnTo>
                  <a:lnTo>
                    <a:pt x="70" y="27"/>
                  </a:lnTo>
                  <a:lnTo>
                    <a:pt x="76" y="16"/>
                  </a:lnTo>
                  <a:lnTo>
                    <a:pt x="76" y="11"/>
                  </a:lnTo>
                  <a:lnTo>
                    <a:pt x="70" y="11"/>
                  </a:lnTo>
                  <a:lnTo>
                    <a:pt x="65" y="5"/>
                  </a:lnTo>
                  <a:lnTo>
                    <a:pt x="60" y="11"/>
                  </a:lnTo>
                  <a:lnTo>
                    <a:pt x="60" y="11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" name="Freeform 2381"/>
            <p:cNvSpPr>
              <a:spLocks noChangeAspect="1"/>
            </p:cNvSpPr>
            <p:nvPr/>
          </p:nvSpPr>
          <p:spPr bwMode="gray">
            <a:xfrm>
              <a:off x="3912622" y="3475384"/>
              <a:ext cx="103668" cy="29299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5"/>
                </a:cxn>
                <a:cxn ang="0">
                  <a:pos x="0" y="11"/>
                </a:cxn>
                <a:cxn ang="0">
                  <a:pos x="11" y="11"/>
                </a:cxn>
                <a:cxn ang="0">
                  <a:pos x="22" y="5"/>
                </a:cxn>
                <a:cxn ang="0">
                  <a:pos x="33" y="11"/>
                </a:cxn>
                <a:cxn ang="0">
                  <a:pos x="38" y="5"/>
                </a:cxn>
                <a:cxn ang="0">
                  <a:pos x="38" y="5"/>
                </a:cxn>
                <a:cxn ang="0">
                  <a:pos x="33" y="5"/>
                </a:cxn>
                <a:cxn ang="0">
                  <a:pos x="22" y="0"/>
                </a:cxn>
                <a:cxn ang="0">
                  <a:pos x="1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38" h="11">
                  <a:moveTo>
                    <a:pt x="6" y="5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22" y="5"/>
                  </a:lnTo>
                  <a:lnTo>
                    <a:pt x="33" y="11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3" y="5"/>
                  </a:lnTo>
                  <a:lnTo>
                    <a:pt x="22" y="0"/>
                  </a:lnTo>
                  <a:lnTo>
                    <a:pt x="1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" name="Freeform 2382"/>
            <p:cNvSpPr>
              <a:spLocks noChangeAspect="1"/>
            </p:cNvSpPr>
            <p:nvPr/>
          </p:nvSpPr>
          <p:spPr bwMode="gray">
            <a:xfrm>
              <a:off x="4381384" y="3579060"/>
              <a:ext cx="162265" cy="220878"/>
            </a:xfrm>
            <a:custGeom>
              <a:avLst/>
              <a:gdLst/>
              <a:ahLst/>
              <a:cxnLst>
                <a:cxn ang="0">
                  <a:pos x="60" y="66"/>
                </a:cxn>
                <a:cxn ang="0">
                  <a:pos x="55" y="71"/>
                </a:cxn>
                <a:cxn ang="0">
                  <a:pos x="44" y="71"/>
                </a:cxn>
                <a:cxn ang="0">
                  <a:pos x="17" y="82"/>
                </a:cxn>
                <a:cxn ang="0">
                  <a:pos x="0" y="76"/>
                </a:cxn>
                <a:cxn ang="0">
                  <a:pos x="6" y="76"/>
                </a:cxn>
                <a:cxn ang="0">
                  <a:pos x="6" y="71"/>
                </a:cxn>
                <a:cxn ang="0">
                  <a:pos x="6" y="66"/>
                </a:cxn>
                <a:cxn ang="0">
                  <a:pos x="0" y="60"/>
                </a:cxn>
                <a:cxn ang="0">
                  <a:pos x="6" y="38"/>
                </a:cxn>
                <a:cxn ang="0">
                  <a:pos x="11" y="38"/>
                </a:cxn>
                <a:cxn ang="0">
                  <a:pos x="6" y="27"/>
                </a:cxn>
                <a:cxn ang="0">
                  <a:pos x="6" y="22"/>
                </a:cxn>
                <a:cxn ang="0">
                  <a:pos x="6" y="6"/>
                </a:cxn>
                <a:cxn ang="0">
                  <a:pos x="6" y="0"/>
                </a:cxn>
                <a:cxn ang="0">
                  <a:pos x="33" y="0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38" y="6"/>
                </a:cxn>
                <a:cxn ang="0">
                  <a:pos x="49" y="11"/>
                </a:cxn>
                <a:cxn ang="0">
                  <a:pos x="49" y="22"/>
                </a:cxn>
                <a:cxn ang="0">
                  <a:pos x="49" y="55"/>
                </a:cxn>
                <a:cxn ang="0">
                  <a:pos x="60" y="66"/>
                </a:cxn>
                <a:cxn ang="0">
                  <a:pos x="60" y="66"/>
                </a:cxn>
              </a:cxnLst>
              <a:rect l="0" t="0" r="r" b="b"/>
              <a:pathLst>
                <a:path w="60" h="82">
                  <a:moveTo>
                    <a:pt x="60" y="66"/>
                  </a:moveTo>
                  <a:lnTo>
                    <a:pt x="55" y="71"/>
                  </a:lnTo>
                  <a:lnTo>
                    <a:pt x="44" y="71"/>
                  </a:lnTo>
                  <a:lnTo>
                    <a:pt x="17" y="82"/>
                  </a:lnTo>
                  <a:lnTo>
                    <a:pt x="0" y="76"/>
                  </a:lnTo>
                  <a:lnTo>
                    <a:pt x="6" y="76"/>
                  </a:lnTo>
                  <a:lnTo>
                    <a:pt x="6" y="71"/>
                  </a:lnTo>
                  <a:lnTo>
                    <a:pt x="6" y="66"/>
                  </a:lnTo>
                  <a:lnTo>
                    <a:pt x="0" y="60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6" y="27"/>
                  </a:lnTo>
                  <a:lnTo>
                    <a:pt x="6" y="22"/>
                  </a:lnTo>
                  <a:lnTo>
                    <a:pt x="6" y="6"/>
                  </a:lnTo>
                  <a:lnTo>
                    <a:pt x="6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38" y="6"/>
                  </a:lnTo>
                  <a:lnTo>
                    <a:pt x="49" y="11"/>
                  </a:lnTo>
                  <a:lnTo>
                    <a:pt x="49" y="22"/>
                  </a:lnTo>
                  <a:lnTo>
                    <a:pt x="49" y="55"/>
                  </a:lnTo>
                  <a:lnTo>
                    <a:pt x="60" y="66"/>
                  </a:lnTo>
                  <a:lnTo>
                    <a:pt x="60" y="6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" name="Freeform 2383"/>
            <p:cNvSpPr>
              <a:spLocks noChangeAspect="1"/>
            </p:cNvSpPr>
            <p:nvPr/>
          </p:nvSpPr>
          <p:spPr bwMode="gray">
            <a:xfrm>
              <a:off x="3973470" y="3518206"/>
              <a:ext cx="263679" cy="191578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28"/>
                </a:cxn>
                <a:cxn ang="0">
                  <a:pos x="5" y="22"/>
                </a:cxn>
                <a:cxn ang="0">
                  <a:pos x="11" y="33"/>
                </a:cxn>
                <a:cxn ang="0">
                  <a:pos x="16" y="38"/>
                </a:cxn>
                <a:cxn ang="0">
                  <a:pos x="22" y="49"/>
                </a:cxn>
                <a:cxn ang="0">
                  <a:pos x="27" y="49"/>
                </a:cxn>
                <a:cxn ang="0">
                  <a:pos x="33" y="38"/>
                </a:cxn>
                <a:cxn ang="0">
                  <a:pos x="49" y="38"/>
                </a:cxn>
                <a:cxn ang="0">
                  <a:pos x="60" y="49"/>
                </a:cxn>
                <a:cxn ang="0">
                  <a:pos x="54" y="55"/>
                </a:cxn>
                <a:cxn ang="0">
                  <a:pos x="60" y="55"/>
                </a:cxn>
                <a:cxn ang="0">
                  <a:pos x="60" y="55"/>
                </a:cxn>
                <a:cxn ang="0">
                  <a:pos x="71" y="55"/>
                </a:cxn>
                <a:cxn ang="0">
                  <a:pos x="71" y="55"/>
                </a:cxn>
                <a:cxn ang="0">
                  <a:pos x="76" y="66"/>
                </a:cxn>
                <a:cxn ang="0">
                  <a:pos x="71" y="71"/>
                </a:cxn>
                <a:cxn ang="0">
                  <a:pos x="76" y="71"/>
                </a:cxn>
                <a:cxn ang="0">
                  <a:pos x="82" y="66"/>
                </a:cxn>
                <a:cxn ang="0">
                  <a:pos x="87" y="66"/>
                </a:cxn>
                <a:cxn ang="0">
                  <a:pos x="87" y="66"/>
                </a:cxn>
                <a:cxn ang="0">
                  <a:pos x="92" y="60"/>
                </a:cxn>
                <a:cxn ang="0">
                  <a:pos x="87" y="60"/>
                </a:cxn>
                <a:cxn ang="0">
                  <a:pos x="87" y="55"/>
                </a:cxn>
                <a:cxn ang="0">
                  <a:pos x="98" y="55"/>
                </a:cxn>
                <a:cxn ang="0">
                  <a:pos x="92" y="49"/>
                </a:cxn>
                <a:cxn ang="0">
                  <a:pos x="92" y="49"/>
                </a:cxn>
                <a:cxn ang="0">
                  <a:pos x="92" y="49"/>
                </a:cxn>
                <a:cxn ang="0">
                  <a:pos x="92" y="44"/>
                </a:cxn>
                <a:cxn ang="0">
                  <a:pos x="87" y="44"/>
                </a:cxn>
                <a:cxn ang="0">
                  <a:pos x="87" y="38"/>
                </a:cxn>
                <a:cxn ang="0">
                  <a:pos x="92" y="33"/>
                </a:cxn>
                <a:cxn ang="0">
                  <a:pos x="87" y="28"/>
                </a:cxn>
                <a:cxn ang="0">
                  <a:pos x="87" y="22"/>
                </a:cxn>
                <a:cxn ang="0">
                  <a:pos x="82" y="22"/>
                </a:cxn>
                <a:cxn ang="0">
                  <a:pos x="87" y="17"/>
                </a:cxn>
                <a:cxn ang="0">
                  <a:pos x="82" y="11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71" y="6"/>
                </a:cxn>
                <a:cxn ang="0">
                  <a:pos x="60" y="6"/>
                </a:cxn>
                <a:cxn ang="0">
                  <a:pos x="60" y="11"/>
                </a:cxn>
                <a:cxn ang="0">
                  <a:pos x="54" y="6"/>
                </a:cxn>
                <a:cxn ang="0">
                  <a:pos x="49" y="6"/>
                </a:cxn>
                <a:cxn ang="0">
                  <a:pos x="49" y="6"/>
                </a:cxn>
                <a:cxn ang="0">
                  <a:pos x="38" y="6"/>
                </a:cxn>
                <a:cxn ang="0">
                  <a:pos x="16" y="0"/>
                </a:cxn>
                <a:cxn ang="0">
                  <a:pos x="22" y="6"/>
                </a:cxn>
                <a:cxn ang="0">
                  <a:pos x="16" y="6"/>
                </a:cxn>
                <a:cxn ang="0">
                  <a:pos x="16" y="11"/>
                </a:cxn>
                <a:cxn ang="0">
                  <a:pos x="5" y="17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98" h="71">
                  <a:moveTo>
                    <a:pt x="0" y="22"/>
                  </a:moveTo>
                  <a:lnTo>
                    <a:pt x="0" y="28"/>
                  </a:lnTo>
                  <a:lnTo>
                    <a:pt x="5" y="22"/>
                  </a:lnTo>
                  <a:lnTo>
                    <a:pt x="11" y="33"/>
                  </a:lnTo>
                  <a:lnTo>
                    <a:pt x="16" y="38"/>
                  </a:lnTo>
                  <a:lnTo>
                    <a:pt x="22" y="49"/>
                  </a:lnTo>
                  <a:lnTo>
                    <a:pt x="27" y="49"/>
                  </a:lnTo>
                  <a:lnTo>
                    <a:pt x="33" y="38"/>
                  </a:lnTo>
                  <a:lnTo>
                    <a:pt x="49" y="38"/>
                  </a:lnTo>
                  <a:lnTo>
                    <a:pt x="60" y="49"/>
                  </a:lnTo>
                  <a:lnTo>
                    <a:pt x="54" y="55"/>
                  </a:lnTo>
                  <a:lnTo>
                    <a:pt x="60" y="55"/>
                  </a:lnTo>
                  <a:lnTo>
                    <a:pt x="60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6" y="66"/>
                  </a:lnTo>
                  <a:lnTo>
                    <a:pt x="71" y="71"/>
                  </a:lnTo>
                  <a:lnTo>
                    <a:pt x="76" y="71"/>
                  </a:lnTo>
                  <a:lnTo>
                    <a:pt x="82" y="66"/>
                  </a:lnTo>
                  <a:lnTo>
                    <a:pt x="87" y="66"/>
                  </a:lnTo>
                  <a:lnTo>
                    <a:pt x="87" y="66"/>
                  </a:lnTo>
                  <a:lnTo>
                    <a:pt x="92" y="60"/>
                  </a:lnTo>
                  <a:lnTo>
                    <a:pt x="87" y="60"/>
                  </a:lnTo>
                  <a:lnTo>
                    <a:pt x="87" y="55"/>
                  </a:lnTo>
                  <a:lnTo>
                    <a:pt x="98" y="55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4"/>
                  </a:lnTo>
                  <a:lnTo>
                    <a:pt x="87" y="44"/>
                  </a:lnTo>
                  <a:lnTo>
                    <a:pt x="87" y="38"/>
                  </a:lnTo>
                  <a:lnTo>
                    <a:pt x="92" y="33"/>
                  </a:lnTo>
                  <a:lnTo>
                    <a:pt x="87" y="28"/>
                  </a:lnTo>
                  <a:lnTo>
                    <a:pt x="87" y="22"/>
                  </a:lnTo>
                  <a:lnTo>
                    <a:pt x="82" y="22"/>
                  </a:lnTo>
                  <a:lnTo>
                    <a:pt x="87" y="17"/>
                  </a:lnTo>
                  <a:lnTo>
                    <a:pt x="82" y="11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71" y="6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54" y="6"/>
                  </a:lnTo>
                  <a:lnTo>
                    <a:pt x="49" y="6"/>
                  </a:lnTo>
                  <a:lnTo>
                    <a:pt x="49" y="6"/>
                  </a:lnTo>
                  <a:lnTo>
                    <a:pt x="38" y="6"/>
                  </a:lnTo>
                  <a:lnTo>
                    <a:pt x="16" y="0"/>
                  </a:lnTo>
                  <a:lnTo>
                    <a:pt x="22" y="6"/>
                  </a:lnTo>
                  <a:lnTo>
                    <a:pt x="16" y="6"/>
                  </a:lnTo>
                  <a:lnTo>
                    <a:pt x="16" y="11"/>
                  </a:lnTo>
                  <a:lnTo>
                    <a:pt x="5" y="17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EB6405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" name="Freeform 2384"/>
            <p:cNvSpPr>
              <a:spLocks noChangeAspect="1"/>
            </p:cNvSpPr>
            <p:nvPr/>
          </p:nvSpPr>
          <p:spPr bwMode="gray">
            <a:xfrm>
              <a:off x="4207852" y="3594837"/>
              <a:ext cx="202829" cy="218624"/>
            </a:xfrm>
            <a:custGeom>
              <a:avLst/>
              <a:gdLst/>
              <a:ahLst/>
              <a:cxnLst>
                <a:cxn ang="0">
                  <a:pos x="11" y="81"/>
                </a:cxn>
                <a:cxn ang="0">
                  <a:pos x="16" y="81"/>
                </a:cxn>
                <a:cxn ang="0">
                  <a:pos x="27" y="76"/>
                </a:cxn>
                <a:cxn ang="0">
                  <a:pos x="49" y="70"/>
                </a:cxn>
                <a:cxn ang="0">
                  <a:pos x="65" y="70"/>
                </a:cxn>
                <a:cxn ang="0">
                  <a:pos x="71" y="70"/>
                </a:cxn>
                <a:cxn ang="0">
                  <a:pos x="71" y="65"/>
                </a:cxn>
                <a:cxn ang="0">
                  <a:pos x="71" y="60"/>
                </a:cxn>
                <a:cxn ang="0">
                  <a:pos x="65" y="54"/>
                </a:cxn>
                <a:cxn ang="0">
                  <a:pos x="71" y="32"/>
                </a:cxn>
                <a:cxn ang="0">
                  <a:pos x="76" y="32"/>
                </a:cxn>
                <a:cxn ang="0">
                  <a:pos x="71" y="21"/>
                </a:cxn>
                <a:cxn ang="0">
                  <a:pos x="71" y="16"/>
                </a:cxn>
                <a:cxn ang="0">
                  <a:pos x="71" y="16"/>
                </a:cxn>
                <a:cxn ang="0">
                  <a:pos x="65" y="10"/>
                </a:cxn>
                <a:cxn ang="0">
                  <a:pos x="60" y="5"/>
                </a:cxn>
                <a:cxn ang="0">
                  <a:pos x="49" y="10"/>
                </a:cxn>
                <a:cxn ang="0">
                  <a:pos x="49" y="10"/>
                </a:cxn>
                <a:cxn ang="0">
                  <a:pos x="38" y="5"/>
                </a:cxn>
                <a:cxn ang="0">
                  <a:pos x="33" y="0"/>
                </a:cxn>
                <a:cxn ang="0">
                  <a:pos x="27" y="5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22" y="5"/>
                </a:cxn>
                <a:cxn ang="0">
                  <a:pos x="16" y="5"/>
                </a:cxn>
                <a:cxn ang="0">
                  <a:pos x="11" y="0"/>
                </a:cxn>
                <a:cxn ang="0">
                  <a:pos x="5" y="5"/>
                </a:cxn>
                <a:cxn ang="0">
                  <a:pos x="0" y="10"/>
                </a:cxn>
                <a:cxn ang="0">
                  <a:pos x="0" y="16"/>
                </a:cxn>
                <a:cxn ang="0">
                  <a:pos x="5" y="16"/>
                </a:cxn>
                <a:cxn ang="0">
                  <a:pos x="5" y="21"/>
                </a:cxn>
                <a:cxn ang="0">
                  <a:pos x="5" y="21"/>
                </a:cxn>
                <a:cxn ang="0">
                  <a:pos x="5" y="21"/>
                </a:cxn>
                <a:cxn ang="0">
                  <a:pos x="11" y="27"/>
                </a:cxn>
                <a:cxn ang="0">
                  <a:pos x="0" y="27"/>
                </a:cxn>
                <a:cxn ang="0">
                  <a:pos x="0" y="32"/>
                </a:cxn>
                <a:cxn ang="0">
                  <a:pos x="5" y="32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0" y="43"/>
                </a:cxn>
                <a:cxn ang="0">
                  <a:pos x="0" y="54"/>
                </a:cxn>
                <a:cxn ang="0">
                  <a:pos x="5" y="54"/>
                </a:cxn>
                <a:cxn ang="0">
                  <a:pos x="5" y="60"/>
                </a:cxn>
                <a:cxn ang="0">
                  <a:pos x="11" y="60"/>
                </a:cxn>
                <a:cxn ang="0">
                  <a:pos x="11" y="81"/>
                </a:cxn>
                <a:cxn ang="0">
                  <a:pos x="11" y="81"/>
                </a:cxn>
              </a:cxnLst>
              <a:rect l="0" t="0" r="r" b="b"/>
              <a:pathLst>
                <a:path w="76" h="81">
                  <a:moveTo>
                    <a:pt x="11" y="81"/>
                  </a:moveTo>
                  <a:lnTo>
                    <a:pt x="16" y="81"/>
                  </a:lnTo>
                  <a:lnTo>
                    <a:pt x="27" y="76"/>
                  </a:lnTo>
                  <a:lnTo>
                    <a:pt x="49" y="70"/>
                  </a:lnTo>
                  <a:lnTo>
                    <a:pt x="65" y="70"/>
                  </a:lnTo>
                  <a:lnTo>
                    <a:pt x="71" y="70"/>
                  </a:lnTo>
                  <a:lnTo>
                    <a:pt x="71" y="65"/>
                  </a:lnTo>
                  <a:lnTo>
                    <a:pt x="71" y="60"/>
                  </a:lnTo>
                  <a:lnTo>
                    <a:pt x="65" y="54"/>
                  </a:lnTo>
                  <a:lnTo>
                    <a:pt x="71" y="32"/>
                  </a:lnTo>
                  <a:lnTo>
                    <a:pt x="76" y="32"/>
                  </a:lnTo>
                  <a:lnTo>
                    <a:pt x="71" y="21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65" y="10"/>
                  </a:lnTo>
                  <a:lnTo>
                    <a:pt x="60" y="5"/>
                  </a:lnTo>
                  <a:lnTo>
                    <a:pt x="49" y="10"/>
                  </a:lnTo>
                  <a:lnTo>
                    <a:pt x="49" y="10"/>
                  </a:lnTo>
                  <a:lnTo>
                    <a:pt x="38" y="5"/>
                  </a:lnTo>
                  <a:lnTo>
                    <a:pt x="33" y="0"/>
                  </a:lnTo>
                  <a:lnTo>
                    <a:pt x="27" y="5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6" y="5"/>
                  </a:lnTo>
                  <a:lnTo>
                    <a:pt x="11" y="0"/>
                  </a:lnTo>
                  <a:lnTo>
                    <a:pt x="5" y="5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5" y="54"/>
                  </a:lnTo>
                  <a:lnTo>
                    <a:pt x="5" y="60"/>
                  </a:lnTo>
                  <a:lnTo>
                    <a:pt x="11" y="60"/>
                  </a:lnTo>
                  <a:lnTo>
                    <a:pt x="11" y="81"/>
                  </a:lnTo>
                  <a:lnTo>
                    <a:pt x="11" y="8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" name="Freeform 2385"/>
            <p:cNvSpPr>
              <a:spLocks noChangeAspect="1"/>
            </p:cNvSpPr>
            <p:nvPr/>
          </p:nvSpPr>
          <p:spPr bwMode="gray">
            <a:xfrm>
              <a:off x="5436100" y="4989973"/>
              <a:ext cx="74371" cy="87900"/>
            </a:xfrm>
            <a:custGeom>
              <a:avLst/>
              <a:gdLst/>
              <a:ahLst/>
              <a:cxnLst>
                <a:cxn ang="0">
                  <a:pos x="27" y="11"/>
                </a:cxn>
                <a:cxn ang="0">
                  <a:pos x="22" y="22"/>
                </a:cxn>
                <a:cxn ang="0">
                  <a:pos x="11" y="33"/>
                </a:cxn>
                <a:cxn ang="0">
                  <a:pos x="6" y="27"/>
                </a:cxn>
                <a:cxn ang="0">
                  <a:pos x="0" y="16"/>
                </a:cxn>
                <a:cxn ang="0">
                  <a:pos x="6" y="5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27" y="11"/>
                </a:cxn>
              </a:cxnLst>
              <a:rect l="0" t="0" r="r" b="b"/>
              <a:pathLst>
                <a:path w="27" h="33">
                  <a:moveTo>
                    <a:pt x="27" y="11"/>
                  </a:moveTo>
                  <a:lnTo>
                    <a:pt x="22" y="22"/>
                  </a:lnTo>
                  <a:lnTo>
                    <a:pt x="11" y="33"/>
                  </a:lnTo>
                  <a:lnTo>
                    <a:pt x="6" y="27"/>
                  </a:lnTo>
                  <a:lnTo>
                    <a:pt x="0" y="16"/>
                  </a:lnTo>
                  <a:lnTo>
                    <a:pt x="6" y="5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" name="Freeform 2386"/>
            <p:cNvSpPr>
              <a:spLocks noChangeAspect="1"/>
            </p:cNvSpPr>
            <p:nvPr/>
          </p:nvSpPr>
          <p:spPr bwMode="gray">
            <a:xfrm>
              <a:off x="4104184" y="3666960"/>
              <a:ext cx="132966" cy="146501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7" y="43"/>
                </a:cxn>
                <a:cxn ang="0">
                  <a:pos x="49" y="54"/>
                </a:cxn>
                <a:cxn ang="0">
                  <a:pos x="49" y="33"/>
                </a:cxn>
                <a:cxn ang="0">
                  <a:pos x="43" y="33"/>
                </a:cxn>
                <a:cxn ang="0">
                  <a:pos x="43" y="27"/>
                </a:cxn>
                <a:cxn ang="0">
                  <a:pos x="38" y="27"/>
                </a:cxn>
                <a:cxn ang="0">
                  <a:pos x="38" y="16"/>
                </a:cxn>
                <a:cxn ang="0">
                  <a:pos x="38" y="11"/>
                </a:cxn>
                <a:cxn ang="0">
                  <a:pos x="33" y="11"/>
                </a:cxn>
                <a:cxn ang="0">
                  <a:pos x="27" y="16"/>
                </a:cxn>
                <a:cxn ang="0">
                  <a:pos x="22" y="16"/>
                </a:cxn>
                <a:cxn ang="0">
                  <a:pos x="27" y="11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49" h="54">
                  <a:moveTo>
                    <a:pt x="0" y="22"/>
                  </a:moveTo>
                  <a:lnTo>
                    <a:pt x="27" y="43"/>
                  </a:lnTo>
                  <a:lnTo>
                    <a:pt x="49" y="54"/>
                  </a:lnTo>
                  <a:lnTo>
                    <a:pt x="49" y="33"/>
                  </a:lnTo>
                  <a:lnTo>
                    <a:pt x="43" y="33"/>
                  </a:lnTo>
                  <a:lnTo>
                    <a:pt x="43" y="27"/>
                  </a:lnTo>
                  <a:lnTo>
                    <a:pt x="38" y="27"/>
                  </a:lnTo>
                  <a:lnTo>
                    <a:pt x="38" y="16"/>
                  </a:lnTo>
                  <a:lnTo>
                    <a:pt x="38" y="11"/>
                  </a:lnTo>
                  <a:lnTo>
                    <a:pt x="33" y="11"/>
                  </a:lnTo>
                  <a:lnTo>
                    <a:pt x="27" y="16"/>
                  </a:lnTo>
                  <a:lnTo>
                    <a:pt x="22" y="16"/>
                  </a:lnTo>
                  <a:lnTo>
                    <a:pt x="27" y="1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" name="Freeform 2387"/>
            <p:cNvSpPr>
              <a:spLocks noChangeAspect="1"/>
            </p:cNvSpPr>
            <p:nvPr/>
          </p:nvSpPr>
          <p:spPr bwMode="gray">
            <a:xfrm>
              <a:off x="4807327" y="2740627"/>
              <a:ext cx="556656" cy="527402"/>
            </a:xfrm>
            <a:custGeom>
              <a:avLst/>
              <a:gdLst/>
              <a:ahLst/>
              <a:cxnLst>
                <a:cxn ang="0">
                  <a:pos x="207" y="27"/>
                </a:cxn>
                <a:cxn ang="0">
                  <a:pos x="202" y="27"/>
                </a:cxn>
                <a:cxn ang="0">
                  <a:pos x="202" y="44"/>
                </a:cxn>
                <a:cxn ang="0">
                  <a:pos x="202" y="49"/>
                </a:cxn>
                <a:cxn ang="0">
                  <a:pos x="202" y="60"/>
                </a:cxn>
                <a:cxn ang="0">
                  <a:pos x="207" y="66"/>
                </a:cxn>
                <a:cxn ang="0">
                  <a:pos x="207" y="164"/>
                </a:cxn>
                <a:cxn ang="0">
                  <a:pos x="207" y="191"/>
                </a:cxn>
                <a:cxn ang="0">
                  <a:pos x="196" y="191"/>
                </a:cxn>
                <a:cxn ang="0">
                  <a:pos x="196" y="196"/>
                </a:cxn>
                <a:cxn ang="0">
                  <a:pos x="93" y="147"/>
                </a:cxn>
                <a:cxn ang="0">
                  <a:pos x="76" y="147"/>
                </a:cxn>
                <a:cxn ang="0">
                  <a:pos x="71" y="153"/>
                </a:cxn>
                <a:cxn ang="0">
                  <a:pos x="65" y="142"/>
                </a:cxn>
                <a:cxn ang="0">
                  <a:pos x="38" y="142"/>
                </a:cxn>
                <a:cxn ang="0">
                  <a:pos x="27" y="131"/>
                </a:cxn>
                <a:cxn ang="0">
                  <a:pos x="16" y="126"/>
                </a:cxn>
                <a:cxn ang="0">
                  <a:pos x="11" y="126"/>
                </a:cxn>
                <a:cxn ang="0">
                  <a:pos x="11" y="115"/>
                </a:cxn>
                <a:cxn ang="0">
                  <a:pos x="6" y="104"/>
                </a:cxn>
                <a:cxn ang="0">
                  <a:pos x="6" y="98"/>
                </a:cxn>
                <a:cxn ang="0">
                  <a:pos x="11" y="82"/>
                </a:cxn>
                <a:cxn ang="0">
                  <a:pos x="6" y="60"/>
                </a:cxn>
                <a:cxn ang="0">
                  <a:pos x="0" y="49"/>
                </a:cxn>
                <a:cxn ang="0">
                  <a:pos x="6" y="44"/>
                </a:cxn>
                <a:cxn ang="0">
                  <a:pos x="16" y="38"/>
                </a:cxn>
                <a:cxn ang="0">
                  <a:pos x="16" y="27"/>
                </a:cxn>
                <a:cxn ang="0">
                  <a:pos x="27" y="16"/>
                </a:cxn>
                <a:cxn ang="0">
                  <a:pos x="27" y="0"/>
                </a:cxn>
                <a:cxn ang="0">
                  <a:pos x="44" y="6"/>
                </a:cxn>
                <a:cxn ang="0">
                  <a:pos x="60" y="6"/>
                </a:cxn>
                <a:cxn ang="0">
                  <a:pos x="76" y="16"/>
                </a:cxn>
                <a:cxn ang="0">
                  <a:pos x="87" y="27"/>
                </a:cxn>
                <a:cxn ang="0">
                  <a:pos x="109" y="33"/>
                </a:cxn>
                <a:cxn ang="0">
                  <a:pos x="125" y="44"/>
                </a:cxn>
                <a:cxn ang="0">
                  <a:pos x="136" y="38"/>
                </a:cxn>
                <a:cxn ang="0">
                  <a:pos x="142" y="33"/>
                </a:cxn>
                <a:cxn ang="0">
                  <a:pos x="136" y="27"/>
                </a:cxn>
                <a:cxn ang="0">
                  <a:pos x="142" y="16"/>
                </a:cxn>
                <a:cxn ang="0">
                  <a:pos x="153" y="6"/>
                </a:cxn>
                <a:cxn ang="0">
                  <a:pos x="169" y="6"/>
                </a:cxn>
                <a:cxn ang="0">
                  <a:pos x="180" y="11"/>
                </a:cxn>
                <a:cxn ang="0">
                  <a:pos x="180" y="16"/>
                </a:cxn>
                <a:cxn ang="0">
                  <a:pos x="202" y="22"/>
                </a:cxn>
                <a:cxn ang="0">
                  <a:pos x="207" y="27"/>
                </a:cxn>
                <a:cxn ang="0">
                  <a:pos x="207" y="27"/>
                </a:cxn>
              </a:cxnLst>
              <a:rect l="0" t="0" r="r" b="b"/>
              <a:pathLst>
                <a:path w="207" h="196">
                  <a:moveTo>
                    <a:pt x="207" y="27"/>
                  </a:moveTo>
                  <a:lnTo>
                    <a:pt x="202" y="27"/>
                  </a:lnTo>
                  <a:lnTo>
                    <a:pt x="202" y="44"/>
                  </a:lnTo>
                  <a:lnTo>
                    <a:pt x="202" y="49"/>
                  </a:lnTo>
                  <a:lnTo>
                    <a:pt x="202" y="60"/>
                  </a:lnTo>
                  <a:lnTo>
                    <a:pt x="207" y="66"/>
                  </a:lnTo>
                  <a:lnTo>
                    <a:pt x="207" y="164"/>
                  </a:lnTo>
                  <a:lnTo>
                    <a:pt x="207" y="191"/>
                  </a:lnTo>
                  <a:lnTo>
                    <a:pt x="196" y="191"/>
                  </a:lnTo>
                  <a:lnTo>
                    <a:pt x="196" y="196"/>
                  </a:lnTo>
                  <a:lnTo>
                    <a:pt x="93" y="147"/>
                  </a:lnTo>
                  <a:lnTo>
                    <a:pt x="76" y="147"/>
                  </a:lnTo>
                  <a:lnTo>
                    <a:pt x="71" y="153"/>
                  </a:lnTo>
                  <a:lnTo>
                    <a:pt x="65" y="142"/>
                  </a:lnTo>
                  <a:lnTo>
                    <a:pt x="38" y="142"/>
                  </a:lnTo>
                  <a:lnTo>
                    <a:pt x="27" y="131"/>
                  </a:lnTo>
                  <a:lnTo>
                    <a:pt x="16" y="126"/>
                  </a:lnTo>
                  <a:lnTo>
                    <a:pt x="11" y="126"/>
                  </a:lnTo>
                  <a:lnTo>
                    <a:pt x="11" y="115"/>
                  </a:lnTo>
                  <a:lnTo>
                    <a:pt x="6" y="104"/>
                  </a:lnTo>
                  <a:lnTo>
                    <a:pt x="6" y="98"/>
                  </a:lnTo>
                  <a:lnTo>
                    <a:pt x="11" y="82"/>
                  </a:lnTo>
                  <a:lnTo>
                    <a:pt x="6" y="60"/>
                  </a:lnTo>
                  <a:lnTo>
                    <a:pt x="0" y="49"/>
                  </a:lnTo>
                  <a:lnTo>
                    <a:pt x="6" y="44"/>
                  </a:lnTo>
                  <a:lnTo>
                    <a:pt x="16" y="38"/>
                  </a:lnTo>
                  <a:lnTo>
                    <a:pt x="16" y="27"/>
                  </a:lnTo>
                  <a:lnTo>
                    <a:pt x="27" y="16"/>
                  </a:lnTo>
                  <a:lnTo>
                    <a:pt x="27" y="0"/>
                  </a:lnTo>
                  <a:lnTo>
                    <a:pt x="44" y="6"/>
                  </a:lnTo>
                  <a:lnTo>
                    <a:pt x="60" y="6"/>
                  </a:lnTo>
                  <a:lnTo>
                    <a:pt x="76" y="16"/>
                  </a:lnTo>
                  <a:lnTo>
                    <a:pt x="87" y="27"/>
                  </a:lnTo>
                  <a:lnTo>
                    <a:pt x="109" y="33"/>
                  </a:lnTo>
                  <a:lnTo>
                    <a:pt x="125" y="44"/>
                  </a:lnTo>
                  <a:lnTo>
                    <a:pt x="136" y="38"/>
                  </a:lnTo>
                  <a:lnTo>
                    <a:pt x="142" y="33"/>
                  </a:lnTo>
                  <a:lnTo>
                    <a:pt x="136" y="27"/>
                  </a:lnTo>
                  <a:lnTo>
                    <a:pt x="142" y="16"/>
                  </a:lnTo>
                  <a:lnTo>
                    <a:pt x="153" y="6"/>
                  </a:lnTo>
                  <a:lnTo>
                    <a:pt x="169" y="6"/>
                  </a:lnTo>
                  <a:lnTo>
                    <a:pt x="180" y="11"/>
                  </a:lnTo>
                  <a:lnTo>
                    <a:pt x="180" y="16"/>
                  </a:lnTo>
                  <a:lnTo>
                    <a:pt x="202" y="22"/>
                  </a:lnTo>
                  <a:lnTo>
                    <a:pt x="207" y="27"/>
                  </a:lnTo>
                  <a:lnTo>
                    <a:pt x="207" y="2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" name="Freeform 2388"/>
            <p:cNvSpPr>
              <a:spLocks noChangeAspect="1"/>
            </p:cNvSpPr>
            <p:nvPr/>
          </p:nvSpPr>
          <p:spPr bwMode="gray">
            <a:xfrm>
              <a:off x="5995009" y="4385940"/>
              <a:ext cx="250157" cy="500356"/>
            </a:xfrm>
            <a:custGeom>
              <a:avLst/>
              <a:gdLst/>
              <a:ahLst/>
              <a:cxnLst>
                <a:cxn ang="0">
                  <a:pos x="16" y="55"/>
                </a:cxn>
                <a:cxn ang="0">
                  <a:pos x="22" y="49"/>
                </a:cxn>
                <a:cxn ang="0">
                  <a:pos x="27" y="55"/>
                </a:cxn>
                <a:cxn ang="0">
                  <a:pos x="33" y="49"/>
                </a:cxn>
                <a:cxn ang="0">
                  <a:pos x="38" y="49"/>
                </a:cxn>
                <a:cxn ang="0">
                  <a:pos x="44" y="49"/>
                </a:cxn>
                <a:cxn ang="0">
                  <a:pos x="38" y="44"/>
                </a:cxn>
                <a:cxn ang="0">
                  <a:pos x="44" y="38"/>
                </a:cxn>
                <a:cxn ang="0">
                  <a:pos x="49" y="44"/>
                </a:cxn>
                <a:cxn ang="0">
                  <a:pos x="49" y="44"/>
                </a:cxn>
                <a:cxn ang="0">
                  <a:pos x="49" y="38"/>
                </a:cxn>
                <a:cxn ang="0">
                  <a:pos x="49" y="33"/>
                </a:cxn>
                <a:cxn ang="0">
                  <a:pos x="54" y="33"/>
                </a:cxn>
                <a:cxn ang="0">
                  <a:pos x="54" y="38"/>
                </a:cxn>
                <a:cxn ang="0">
                  <a:pos x="54" y="33"/>
                </a:cxn>
                <a:cxn ang="0">
                  <a:pos x="60" y="33"/>
                </a:cxn>
                <a:cxn ang="0">
                  <a:pos x="54" y="27"/>
                </a:cxn>
                <a:cxn ang="0">
                  <a:pos x="60" y="27"/>
                </a:cxn>
                <a:cxn ang="0">
                  <a:pos x="60" y="27"/>
                </a:cxn>
                <a:cxn ang="0">
                  <a:pos x="60" y="22"/>
                </a:cxn>
                <a:cxn ang="0">
                  <a:pos x="60" y="22"/>
                </a:cxn>
                <a:cxn ang="0">
                  <a:pos x="60" y="22"/>
                </a:cxn>
                <a:cxn ang="0">
                  <a:pos x="65" y="17"/>
                </a:cxn>
                <a:cxn ang="0">
                  <a:pos x="71" y="17"/>
                </a:cxn>
                <a:cxn ang="0">
                  <a:pos x="71" y="6"/>
                </a:cxn>
                <a:cxn ang="0">
                  <a:pos x="76" y="0"/>
                </a:cxn>
                <a:cxn ang="0">
                  <a:pos x="82" y="11"/>
                </a:cxn>
                <a:cxn ang="0">
                  <a:pos x="93" y="44"/>
                </a:cxn>
                <a:cxn ang="0">
                  <a:pos x="87" y="49"/>
                </a:cxn>
                <a:cxn ang="0">
                  <a:pos x="87" y="49"/>
                </a:cxn>
                <a:cxn ang="0">
                  <a:pos x="87" y="44"/>
                </a:cxn>
                <a:cxn ang="0">
                  <a:pos x="82" y="44"/>
                </a:cxn>
                <a:cxn ang="0">
                  <a:pos x="82" y="60"/>
                </a:cxn>
                <a:cxn ang="0">
                  <a:pos x="82" y="66"/>
                </a:cxn>
                <a:cxn ang="0">
                  <a:pos x="76" y="88"/>
                </a:cxn>
                <a:cxn ang="0">
                  <a:pos x="49" y="169"/>
                </a:cxn>
                <a:cxn ang="0">
                  <a:pos x="44" y="175"/>
                </a:cxn>
                <a:cxn ang="0">
                  <a:pos x="33" y="175"/>
                </a:cxn>
                <a:cxn ang="0">
                  <a:pos x="22" y="186"/>
                </a:cxn>
                <a:cxn ang="0">
                  <a:pos x="11" y="175"/>
                </a:cxn>
                <a:cxn ang="0">
                  <a:pos x="5" y="169"/>
                </a:cxn>
                <a:cxn ang="0">
                  <a:pos x="5" y="153"/>
                </a:cxn>
                <a:cxn ang="0">
                  <a:pos x="0" y="142"/>
                </a:cxn>
                <a:cxn ang="0">
                  <a:pos x="0" y="131"/>
                </a:cxn>
                <a:cxn ang="0">
                  <a:pos x="16" y="104"/>
                </a:cxn>
                <a:cxn ang="0">
                  <a:pos x="5" y="71"/>
                </a:cxn>
                <a:cxn ang="0">
                  <a:pos x="16" y="60"/>
                </a:cxn>
                <a:cxn ang="0">
                  <a:pos x="16" y="55"/>
                </a:cxn>
                <a:cxn ang="0">
                  <a:pos x="16" y="55"/>
                </a:cxn>
              </a:cxnLst>
              <a:rect l="0" t="0" r="r" b="b"/>
              <a:pathLst>
                <a:path w="93" h="186">
                  <a:moveTo>
                    <a:pt x="16" y="55"/>
                  </a:moveTo>
                  <a:lnTo>
                    <a:pt x="22" y="49"/>
                  </a:lnTo>
                  <a:lnTo>
                    <a:pt x="27" y="55"/>
                  </a:lnTo>
                  <a:lnTo>
                    <a:pt x="33" y="49"/>
                  </a:lnTo>
                  <a:lnTo>
                    <a:pt x="38" y="49"/>
                  </a:lnTo>
                  <a:lnTo>
                    <a:pt x="44" y="49"/>
                  </a:lnTo>
                  <a:lnTo>
                    <a:pt x="38" y="44"/>
                  </a:lnTo>
                  <a:lnTo>
                    <a:pt x="44" y="38"/>
                  </a:lnTo>
                  <a:lnTo>
                    <a:pt x="49" y="44"/>
                  </a:lnTo>
                  <a:lnTo>
                    <a:pt x="49" y="44"/>
                  </a:lnTo>
                  <a:lnTo>
                    <a:pt x="49" y="38"/>
                  </a:lnTo>
                  <a:lnTo>
                    <a:pt x="49" y="33"/>
                  </a:lnTo>
                  <a:lnTo>
                    <a:pt x="54" y="33"/>
                  </a:lnTo>
                  <a:lnTo>
                    <a:pt x="54" y="38"/>
                  </a:lnTo>
                  <a:lnTo>
                    <a:pt x="54" y="33"/>
                  </a:lnTo>
                  <a:lnTo>
                    <a:pt x="60" y="33"/>
                  </a:lnTo>
                  <a:lnTo>
                    <a:pt x="54" y="27"/>
                  </a:lnTo>
                  <a:lnTo>
                    <a:pt x="60" y="27"/>
                  </a:lnTo>
                  <a:lnTo>
                    <a:pt x="60" y="27"/>
                  </a:lnTo>
                  <a:lnTo>
                    <a:pt x="60" y="22"/>
                  </a:lnTo>
                  <a:lnTo>
                    <a:pt x="60" y="22"/>
                  </a:lnTo>
                  <a:lnTo>
                    <a:pt x="60" y="22"/>
                  </a:lnTo>
                  <a:lnTo>
                    <a:pt x="65" y="17"/>
                  </a:lnTo>
                  <a:lnTo>
                    <a:pt x="71" y="17"/>
                  </a:lnTo>
                  <a:lnTo>
                    <a:pt x="71" y="6"/>
                  </a:lnTo>
                  <a:lnTo>
                    <a:pt x="76" y="0"/>
                  </a:lnTo>
                  <a:lnTo>
                    <a:pt x="82" y="11"/>
                  </a:lnTo>
                  <a:lnTo>
                    <a:pt x="93" y="44"/>
                  </a:lnTo>
                  <a:lnTo>
                    <a:pt x="87" y="49"/>
                  </a:lnTo>
                  <a:lnTo>
                    <a:pt x="87" y="49"/>
                  </a:lnTo>
                  <a:lnTo>
                    <a:pt x="87" y="44"/>
                  </a:lnTo>
                  <a:lnTo>
                    <a:pt x="82" y="44"/>
                  </a:lnTo>
                  <a:lnTo>
                    <a:pt x="82" y="60"/>
                  </a:lnTo>
                  <a:lnTo>
                    <a:pt x="82" y="66"/>
                  </a:lnTo>
                  <a:lnTo>
                    <a:pt x="76" y="88"/>
                  </a:lnTo>
                  <a:lnTo>
                    <a:pt x="49" y="169"/>
                  </a:lnTo>
                  <a:lnTo>
                    <a:pt x="44" y="175"/>
                  </a:lnTo>
                  <a:lnTo>
                    <a:pt x="33" y="175"/>
                  </a:lnTo>
                  <a:lnTo>
                    <a:pt x="22" y="186"/>
                  </a:lnTo>
                  <a:lnTo>
                    <a:pt x="11" y="175"/>
                  </a:lnTo>
                  <a:lnTo>
                    <a:pt x="5" y="169"/>
                  </a:lnTo>
                  <a:lnTo>
                    <a:pt x="5" y="153"/>
                  </a:lnTo>
                  <a:lnTo>
                    <a:pt x="0" y="142"/>
                  </a:lnTo>
                  <a:lnTo>
                    <a:pt x="0" y="131"/>
                  </a:lnTo>
                  <a:lnTo>
                    <a:pt x="16" y="104"/>
                  </a:lnTo>
                  <a:lnTo>
                    <a:pt x="5" y="71"/>
                  </a:lnTo>
                  <a:lnTo>
                    <a:pt x="16" y="60"/>
                  </a:lnTo>
                  <a:lnTo>
                    <a:pt x="16" y="55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" name="Freeform 2389"/>
            <p:cNvSpPr>
              <a:spLocks noChangeAspect="1"/>
            </p:cNvSpPr>
            <p:nvPr/>
          </p:nvSpPr>
          <p:spPr bwMode="gray">
            <a:xfrm>
              <a:off x="4074885" y="3062928"/>
              <a:ext cx="570177" cy="545432"/>
            </a:xfrm>
            <a:custGeom>
              <a:avLst/>
              <a:gdLst/>
              <a:ahLst/>
              <a:cxnLst>
                <a:cxn ang="0">
                  <a:pos x="93" y="0"/>
                </a:cxn>
                <a:cxn ang="0">
                  <a:pos x="169" y="55"/>
                </a:cxn>
                <a:cxn ang="0">
                  <a:pos x="169" y="60"/>
                </a:cxn>
                <a:cxn ang="0">
                  <a:pos x="180" y="60"/>
                </a:cxn>
                <a:cxn ang="0">
                  <a:pos x="180" y="66"/>
                </a:cxn>
                <a:cxn ang="0">
                  <a:pos x="196" y="71"/>
                </a:cxn>
                <a:cxn ang="0">
                  <a:pos x="196" y="82"/>
                </a:cxn>
                <a:cxn ang="0">
                  <a:pos x="201" y="87"/>
                </a:cxn>
                <a:cxn ang="0">
                  <a:pos x="212" y="82"/>
                </a:cxn>
                <a:cxn ang="0">
                  <a:pos x="212" y="126"/>
                </a:cxn>
                <a:cxn ang="0">
                  <a:pos x="207" y="126"/>
                </a:cxn>
                <a:cxn ang="0">
                  <a:pos x="201" y="137"/>
                </a:cxn>
                <a:cxn ang="0">
                  <a:pos x="174" y="137"/>
                </a:cxn>
                <a:cxn ang="0">
                  <a:pos x="169" y="137"/>
                </a:cxn>
                <a:cxn ang="0">
                  <a:pos x="158" y="137"/>
                </a:cxn>
                <a:cxn ang="0">
                  <a:pos x="147" y="142"/>
                </a:cxn>
                <a:cxn ang="0">
                  <a:pos x="125" y="158"/>
                </a:cxn>
                <a:cxn ang="0">
                  <a:pos x="109" y="164"/>
                </a:cxn>
                <a:cxn ang="0">
                  <a:pos x="103" y="175"/>
                </a:cxn>
                <a:cxn ang="0">
                  <a:pos x="93" y="186"/>
                </a:cxn>
                <a:cxn ang="0">
                  <a:pos x="87" y="202"/>
                </a:cxn>
                <a:cxn ang="0">
                  <a:pos x="82" y="197"/>
                </a:cxn>
                <a:cxn ang="0">
                  <a:pos x="76" y="202"/>
                </a:cxn>
                <a:cxn ang="0">
                  <a:pos x="76" y="197"/>
                </a:cxn>
                <a:cxn ang="0">
                  <a:pos x="71" y="197"/>
                </a:cxn>
                <a:cxn ang="0">
                  <a:pos x="71" y="202"/>
                </a:cxn>
                <a:cxn ang="0">
                  <a:pos x="65" y="202"/>
                </a:cxn>
                <a:cxn ang="0">
                  <a:pos x="60" y="197"/>
                </a:cxn>
                <a:cxn ang="0">
                  <a:pos x="54" y="202"/>
                </a:cxn>
                <a:cxn ang="0">
                  <a:pos x="49" y="197"/>
                </a:cxn>
                <a:cxn ang="0">
                  <a:pos x="49" y="191"/>
                </a:cxn>
                <a:cxn ang="0">
                  <a:pos x="44" y="191"/>
                </a:cxn>
                <a:cxn ang="0">
                  <a:pos x="49" y="186"/>
                </a:cxn>
                <a:cxn ang="0">
                  <a:pos x="44" y="180"/>
                </a:cxn>
                <a:cxn ang="0">
                  <a:pos x="38" y="169"/>
                </a:cxn>
                <a:cxn ang="0">
                  <a:pos x="38" y="169"/>
                </a:cxn>
                <a:cxn ang="0">
                  <a:pos x="33" y="175"/>
                </a:cxn>
                <a:cxn ang="0">
                  <a:pos x="22" y="175"/>
                </a:cxn>
                <a:cxn ang="0">
                  <a:pos x="22" y="180"/>
                </a:cxn>
                <a:cxn ang="0">
                  <a:pos x="16" y="175"/>
                </a:cxn>
                <a:cxn ang="0">
                  <a:pos x="11" y="175"/>
                </a:cxn>
                <a:cxn ang="0">
                  <a:pos x="11" y="175"/>
                </a:cxn>
                <a:cxn ang="0">
                  <a:pos x="11" y="164"/>
                </a:cxn>
                <a:cxn ang="0">
                  <a:pos x="0" y="158"/>
                </a:cxn>
                <a:cxn ang="0">
                  <a:pos x="5" y="153"/>
                </a:cxn>
                <a:cxn ang="0">
                  <a:pos x="0" y="142"/>
                </a:cxn>
                <a:cxn ang="0">
                  <a:pos x="5" y="137"/>
                </a:cxn>
                <a:cxn ang="0">
                  <a:pos x="11" y="126"/>
                </a:cxn>
                <a:cxn ang="0">
                  <a:pos x="11" y="126"/>
                </a:cxn>
                <a:cxn ang="0">
                  <a:pos x="16" y="137"/>
                </a:cxn>
                <a:cxn ang="0">
                  <a:pos x="22" y="137"/>
                </a:cxn>
                <a:cxn ang="0">
                  <a:pos x="27" y="131"/>
                </a:cxn>
                <a:cxn ang="0">
                  <a:pos x="87" y="131"/>
                </a:cxn>
                <a:cxn ang="0">
                  <a:pos x="87" y="120"/>
                </a:cxn>
                <a:cxn ang="0">
                  <a:pos x="82" y="120"/>
                </a:cxn>
                <a:cxn ang="0">
                  <a:pos x="71" y="0"/>
                </a:cxn>
                <a:cxn ang="0">
                  <a:pos x="93" y="0"/>
                </a:cxn>
                <a:cxn ang="0">
                  <a:pos x="93" y="0"/>
                </a:cxn>
              </a:cxnLst>
              <a:rect l="0" t="0" r="r" b="b"/>
              <a:pathLst>
                <a:path w="212" h="202">
                  <a:moveTo>
                    <a:pt x="93" y="0"/>
                  </a:moveTo>
                  <a:lnTo>
                    <a:pt x="169" y="55"/>
                  </a:lnTo>
                  <a:lnTo>
                    <a:pt x="169" y="60"/>
                  </a:lnTo>
                  <a:lnTo>
                    <a:pt x="180" y="60"/>
                  </a:lnTo>
                  <a:lnTo>
                    <a:pt x="180" y="66"/>
                  </a:lnTo>
                  <a:lnTo>
                    <a:pt x="196" y="71"/>
                  </a:lnTo>
                  <a:lnTo>
                    <a:pt x="196" y="82"/>
                  </a:lnTo>
                  <a:lnTo>
                    <a:pt x="201" y="87"/>
                  </a:lnTo>
                  <a:lnTo>
                    <a:pt x="212" y="82"/>
                  </a:lnTo>
                  <a:lnTo>
                    <a:pt x="212" y="126"/>
                  </a:lnTo>
                  <a:lnTo>
                    <a:pt x="207" y="126"/>
                  </a:lnTo>
                  <a:lnTo>
                    <a:pt x="201" y="137"/>
                  </a:lnTo>
                  <a:lnTo>
                    <a:pt x="174" y="137"/>
                  </a:lnTo>
                  <a:lnTo>
                    <a:pt x="169" y="137"/>
                  </a:lnTo>
                  <a:lnTo>
                    <a:pt x="158" y="137"/>
                  </a:lnTo>
                  <a:lnTo>
                    <a:pt x="147" y="142"/>
                  </a:lnTo>
                  <a:lnTo>
                    <a:pt x="125" y="158"/>
                  </a:lnTo>
                  <a:lnTo>
                    <a:pt x="109" y="164"/>
                  </a:lnTo>
                  <a:lnTo>
                    <a:pt x="103" y="175"/>
                  </a:lnTo>
                  <a:lnTo>
                    <a:pt x="93" y="186"/>
                  </a:lnTo>
                  <a:lnTo>
                    <a:pt x="87" y="202"/>
                  </a:lnTo>
                  <a:lnTo>
                    <a:pt x="82" y="197"/>
                  </a:lnTo>
                  <a:lnTo>
                    <a:pt x="76" y="202"/>
                  </a:lnTo>
                  <a:lnTo>
                    <a:pt x="76" y="197"/>
                  </a:lnTo>
                  <a:lnTo>
                    <a:pt x="71" y="197"/>
                  </a:lnTo>
                  <a:lnTo>
                    <a:pt x="71" y="202"/>
                  </a:lnTo>
                  <a:lnTo>
                    <a:pt x="65" y="202"/>
                  </a:lnTo>
                  <a:lnTo>
                    <a:pt x="60" y="197"/>
                  </a:lnTo>
                  <a:lnTo>
                    <a:pt x="54" y="202"/>
                  </a:lnTo>
                  <a:lnTo>
                    <a:pt x="49" y="197"/>
                  </a:lnTo>
                  <a:lnTo>
                    <a:pt x="49" y="191"/>
                  </a:lnTo>
                  <a:lnTo>
                    <a:pt x="44" y="191"/>
                  </a:lnTo>
                  <a:lnTo>
                    <a:pt x="49" y="186"/>
                  </a:lnTo>
                  <a:lnTo>
                    <a:pt x="44" y="180"/>
                  </a:lnTo>
                  <a:lnTo>
                    <a:pt x="38" y="169"/>
                  </a:lnTo>
                  <a:lnTo>
                    <a:pt x="38" y="169"/>
                  </a:lnTo>
                  <a:lnTo>
                    <a:pt x="33" y="175"/>
                  </a:lnTo>
                  <a:lnTo>
                    <a:pt x="22" y="175"/>
                  </a:lnTo>
                  <a:lnTo>
                    <a:pt x="22" y="180"/>
                  </a:lnTo>
                  <a:lnTo>
                    <a:pt x="16" y="175"/>
                  </a:lnTo>
                  <a:lnTo>
                    <a:pt x="11" y="175"/>
                  </a:lnTo>
                  <a:lnTo>
                    <a:pt x="11" y="175"/>
                  </a:lnTo>
                  <a:lnTo>
                    <a:pt x="11" y="164"/>
                  </a:lnTo>
                  <a:lnTo>
                    <a:pt x="0" y="158"/>
                  </a:lnTo>
                  <a:lnTo>
                    <a:pt x="5" y="153"/>
                  </a:lnTo>
                  <a:lnTo>
                    <a:pt x="0" y="142"/>
                  </a:lnTo>
                  <a:lnTo>
                    <a:pt x="5" y="137"/>
                  </a:lnTo>
                  <a:lnTo>
                    <a:pt x="11" y="126"/>
                  </a:lnTo>
                  <a:lnTo>
                    <a:pt x="11" y="126"/>
                  </a:lnTo>
                  <a:lnTo>
                    <a:pt x="16" y="137"/>
                  </a:lnTo>
                  <a:lnTo>
                    <a:pt x="22" y="137"/>
                  </a:lnTo>
                  <a:lnTo>
                    <a:pt x="27" y="131"/>
                  </a:lnTo>
                  <a:lnTo>
                    <a:pt x="87" y="131"/>
                  </a:lnTo>
                  <a:lnTo>
                    <a:pt x="87" y="120"/>
                  </a:lnTo>
                  <a:lnTo>
                    <a:pt x="82" y="120"/>
                  </a:lnTo>
                  <a:lnTo>
                    <a:pt x="71" y="0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EB6405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" name="Freeform 2390"/>
            <p:cNvSpPr>
              <a:spLocks noChangeAspect="1"/>
            </p:cNvSpPr>
            <p:nvPr/>
          </p:nvSpPr>
          <p:spPr bwMode="gray">
            <a:xfrm>
              <a:off x="3912622" y="2975028"/>
              <a:ext cx="412422" cy="471055"/>
            </a:xfrm>
            <a:custGeom>
              <a:avLst/>
              <a:gdLst/>
              <a:ahLst/>
              <a:cxnLst>
                <a:cxn ang="0">
                  <a:pos x="0" y="88"/>
                </a:cxn>
                <a:cxn ang="0">
                  <a:pos x="0" y="88"/>
                </a:cxn>
                <a:cxn ang="0">
                  <a:pos x="6" y="99"/>
                </a:cxn>
                <a:cxn ang="0">
                  <a:pos x="11" y="104"/>
                </a:cxn>
                <a:cxn ang="0">
                  <a:pos x="6" y="109"/>
                </a:cxn>
                <a:cxn ang="0">
                  <a:pos x="11" y="126"/>
                </a:cxn>
                <a:cxn ang="0">
                  <a:pos x="11" y="137"/>
                </a:cxn>
                <a:cxn ang="0">
                  <a:pos x="6" y="159"/>
                </a:cxn>
                <a:cxn ang="0">
                  <a:pos x="6" y="153"/>
                </a:cxn>
                <a:cxn ang="0">
                  <a:pos x="33" y="148"/>
                </a:cxn>
                <a:cxn ang="0">
                  <a:pos x="38" y="159"/>
                </a:cxn>
                <a:cxn ang="0">
                  <a:pos x="44" y="159"/>
                </a:cxn>
                <a:cxn ang="0">
                  <a:pos x="49" y="170"/>
                </a:cxn>
                <a:cxn ang="0">
                  <a:pos x="60" y="175"/>
                </a:cxn>
                <a:cxn ang="0">
                  <a:pos x="65" y="170"/>
                </a:cxn>
                <a:cxn ang="0">
                  <a:pos x="71" y="159"/>
                </a:cxn>
                <a:cxn ang="0">
                  <a:pos x="71" y="159"/>
                </a:cxn>
                <a:cxn ang="0">
                  <a:pos x="76" y="170"/>
                </a:cxn>
                <a:cxn ang="0">
                  <a:pos x="82" y="170"/>
                </a:cxn>
                <a:cxn ang="0">
                  <a:pos x="87" y="164"/>
                </a:cxn>
                <a:cxn ang="0">
                  <a:pos x="147" y="164"/>
                </a:cxn>
                <a:cxn ang="0">
                  <a:pos x="147" y="153"/>
                </a:cxn>
                <a:cxn ang="0">
                  <a:pos x="142" y="153"/>
                </a:cxn>
                <a:cxn ang="0">
                  <a:pos x="131" y="33"/>
                </a:cxn>
                <a:cxn ang="0">
                  <a:pos x="153" y="33"/>
                </a:cxn>
                <a:cxn ang="0">
                  <a:pos x="109" y="0"/>
                </a:cxn>
                <a:cxn ang="0">
                  <a:pos x="104" y="22"/>
                </a:cxn>
                <a:cxn ang="0">
                  <a:pos x="65" y="22"/>
                </a:cxn>
                <a:cxn ang="0">
                  <a:pos x="65" y="55"/>
                </a:cxn>
                <a:cxn ang="0">
                  <a:pos x="55" y="60"/>
                </a:cxn>
                <a:cxn ang="0">
                  <a:pos x="49" y="66"/>
                </a:cxn>
                <a:cxn ang="0">
                  <a:pos x="49" y="82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0" y="88"/>
                </a:cxn>
              </a:cxnLst>
              <a:rect l="0" t="0" r="r" b="b"/>
              <a:pathLst>
                <a:path w="153" h="175">
                  <a:moveTo>
                    <a:pt x="0" y="88"/>
                  </a:moveTo>
                  <a:lnTo>
                    <a:pt x="0" y="88"/>
                  </a:lnTo>
                  <a:lnTo>
                    <a:pt x="6" y="99"/>
                  </a:lnTo>
                  <a:lnTo>
                    <a:pt x="11" y="104"/>
                  </a:lnTo>
                  <a:lnTo>
                    <a:pt x="6" y="109"/>
                  </a:lnTo>
                  <a:lnTo>
                    <a:pt x="11" y="126"/>
                  </a:lnTo>
                  <a:lnTo>
                    <a:pt x="11" y="137"/>
                  </a:lnTo>
                  <a:lnTo>
                    <a:pt x="6" y="159"/>
                  </a:lnTo>
                  <a:lnTo>
                    <a:pt x="6" y="153"/>
                  </a:lnTo>
                  <a:lnTo>
                    <a:pt x="33" y="148"/>
                  </a:lnTo>
                  <a:lnTo>
                    <a:pt x="38" y="159"/>
                  </a:lnTo>
                  <a:lnTo>
                    <a:pt x="44" y="159"/>
                  </a:lnTo>
                  <a:lnTo>
                    <a:pt x="49" y="170"/>
                  </a:lnTo>
                  <a:lnTo>
                    <a:pt x="60" y="175"/>
                  </a:lnTo>
                  <a:lnTo>
                    <a:pt x="65" y="170"/>
                  </a:lnTo>
                  <a:lnTo>
                    <a:pt x="71" y="159"/>
                  </a:lnTo>
                  <a:lnTo>
                    <a:pt x="71" y="159"/>
                  </a:lnTo>
                  <a:lnTo>
                    <a:pt x="76" y="170"/>
                  </a:lnTo>
                  <a:lnTo>
                    <a:pt x="82" y="170"/>
                  </a:lnTo>
                  <a:lnTo>
                    <a:pt x="87" y="164"/>
                  </a:lnTo>
                  <a:lnTo>
                    <a:pt x="147" y="164"/>
                  </a:lnTo>
                  <a:lnTo>
                    <a:pt x="147" y="153"/>
                  </a:lnTo>
                  <a:lnTo>
                    <a:pt x="142" y="153"/>
                  </a:lnTo>
                  <a:lnTo>
                    <a:pt x="131" y="33"/>
                  </a:lnTo>
                  <a:lnTo>
                    <a:pt x="153" y="33"/>
                  </a:lnTo>
                  <a:lnTo>
                    <a:pt x="109" y="0"/>
                  </a:lnTo>
                  <a:lnTo>
                    <a:pt x="104" y="22"/>
                  </a:lnTo>
                  <a:lnTo>
                    <a:pt x="65" y="22"/>
                  </a:lnTo>
                  <a:lnTo>
                    <a:pt x="65" y="55"/>
                  </a:lnTo>
                  <a:lnTo>
                    <a:pt x="55" y="60"/>
                  </a:lnTo>
                  <a:lnTo>
                    <a:pt x="49" y="66"/>
                  </a:lnTo>
                  <a:lnTo>
                    <a:pt x="49" y="82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" name="Freeform 2391"/>
            <p:cNvSpPr>
              <a:spLocks noChangeAspect="1"/>
            </p:cNvSpPr>
            <p:nvPr/>
          </p:nvSpPr>
          <p:spPr bwMode="gray">
            <a:xfrm>
              <a:off x="4045588" y="2639203"/>
              <a:ext cx="412422" cy="322301"/>
            </a:xfrm>
            <a:custGeom>
              <a:avLst/>
              <a:gdLst/>
              <a:ahLst/>
              <a:cxnLst>
                <a:cxn ang="0">
                  <a:pos x="0" y="120"/>
                </a:cxn>
                <a:cxn ang="0">
                  <a:pos x="0" y="120"/>
                </a:cxn>
                <a:cxn ang="0">
                  <a:pos x="16" y="114"/>
                </a:cxn>
                <a:cxn ang="0">
                  <a:pos x="33" y="98"/>
                </a:cxn>
                <a:cxn ang="0">
                  <a:pos x="38" y="93"/>
                </a:cxn>
                <a:cxn ang="0">
                  <a:pos x="44" y="87"/>
                </a:cxn>
                <a:cxn ang="0">
                  <a:pos x="44" y="76"/>
                </a:cxn>
                <a:cxn ang="0">
                  <a:pos x="44" y="65"/>
                </a:cxn>
                <a:cxn ang="0">
                  <a:pos x="49" y="54"/>
                </a:cxn>
                <a:cxn ang="0">
                  <a:pos x="49" y="49"/>
                </a:cxn>
                <a:cxn ang="0">
                  <a:pos x="60" y="38"/>
                </a:cxn>
                <a:cxn ang="0">
                  <a:pos x="82" y="27"/>
                </a:cxn>
                <a:cxn ang="0">
                  <a:pos x="93" y="0"/>
                </a:cxn>
                <a:cxn ang="0">
                  <a:pos x="98" y="0"/>
                </a:cxn>
                <a:cxn ang="0">
                  <a:pos x="104" y="5"/>
                </a:cxn>
                <a:cxn ang="0">
                  <a:pos x="114" y="11"/>
                </a:cxn>
                <a:cxn ang="0">
                  <a:pos x="131" y="5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147" y="16"/>
                </a:cxn>
                <a:cxn ang="0">
                  <a:pos x="147" y="44"/>
                </a:cxn>
                <a:cxn ang="0">
                  <a:pos x="153" y="49"/>
                </a:cxn>
                <a:cxn ang="0">
                  <a:pos x="153" y="49"/>
                </a:cxn>
                <a:cxn ang="0">
                  <a:pos x="153" y="54"/>
                </a:cxn>
                <a:cxn ang="0">
                  <a:pos x="131" y="54"/>
                </a:cxn>
                <a:cxn ang="0">
                  <a:pos x="131" y="60"/>
                </a:cxn>
                <a:cxn ang="0">
                  <a:pos x="120" y="60"/>
                </a:cxn>
                <a:cxn ang="0">
                  <a:pos x="120" y="71"/>
                </a:cxn>
                <a:cxn ang="0">
                  <a:pos x="120" y="71"/>
                </a:cxn>
                <a:cxn ang="0">
                  <a:pos x="104" y="82"/>
                </a:cxn>
                <a:cxn ang="0">
                  <a:pos x="93" y="87"/>
                </a:cxn>
                <a:cxn ang="0">
                  <a:pos x="82" y="87"/>
                </a:cxn>
                <a:cxn ang="0">
                  <a:pos x="82" y="93"/>
                </a:cxn>
                <a:cxn ang="0">
                  <a:pos x="76" y="93"/>
                </a:cxn>
                <a:cxn ang="0">
                  <a:pos x="60" y="98"/>
                </a:cxn>
                <a:cxn ang="0">
                  <a:pos x="60" y="104"/>
                </a:cxn>
                <a:cxn ang="0">
                  <a:pos x="60" y="120"/>
                </a:cxn>
                <a:cxn ang="0">
                  <a:pos x="0" y="120"/>
                </a:cxn>
                <a:cxn ang="0">
                  <a:pos x="0" y="120"/>
                </a:cxn>
              </a:cxnLst>
              <a:rect l="0" t="0" r="r" b="b"/>
              <a:pathLst>
                <a:path w="153" h="120">
                  <a:moveTo>
                    <a:pt x="0" y="120"/>
                  </a:moveTo>
                  <a:lnTo>
                    <a:pt x="0" y="120"/>
                  </a:lnTo>
                  <a:lnTo>
                    <a:pt x="16" y="114"/>
                  </a:lnTo>
                  <a:lnTo>
                    <a:pt x="33" y="98"/>
                  </a:lnTo>
                  <a:lnTo>
                    <a:pt x="38" y="93"/>
                  </a:lnTo>
                  <a:lnTo>
                    <a:pt x="44" y="87"/>
                  </a:lnTo>
                  <a:lnTo>
                    <a:pt x="44" y="76"/>
                  </a:lnTo>
                  <a:lnTo>
                    <a:pt x="44" y="65"/>
                  </a:lnTo>
                  <a:lnTo>
                    <a:pt x="49" y="54"/>
                  </a:lnTo>
                  <a:lnTo>
                    <a:pt x="49" y="49"/>
                  </a:lnTo>
                  <a:lnTo>
                    <a:pt x="60" y="38"/>
                  </a:lnTo>
                  <a:lnTo>
                    <a:pt x="82" y="27"/>
                  </a:lnTo>
                  <a:lnTo>
                    <a:pt x="93" y="0"/>
                  </a:lnTo>
                  <a:lnTo>
                    <a:pt x="98" y="0"/>
                  </a:lnTo>
                  <a:lnTo>
                    <a:pt x="104" y="5"/>
                  </a:lnTo>
                  <a:lnTo>
                    <a:pt x="114" y="11"/>
                  </a:lnTo>
                  <a:lnTo>
                    <a:pt x="131" y="5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147" y="16"/>
                  </a:lnTo>
                  <a:lnTo>
                    <a:pt x="147" y="44"/>
                  </a:lnTo>
                  <a:lnTo>
                    <a:pt x="153" y="49"/>
                  </a:lnTo>
                  <a:lnTo>
                    <a:pt x="153" y="49"/>
                  </a:lnTo>
                  <a:lnTo>
                    <a:pt x="153" y="54"/>
                  </a:lnTo>
                  <a:lnTo>
                    <a:pt x="131" y="54"/>
                  </a:lnTo>
                  <a:lnTo>
                    <a:pt x="131" y="60"/>
                  </a:lnTo>
                  <a:lnTo>
                    <a:pt x="120" y="60"/>
                  </a:lnTo>
                  <a:lnTo>
                    <a:pt x="120" y="71"/>
                  </a:lnTo>
                  <a:lnTo>
                    <a:pt x="120" y="71"/>
                  </a:lnTo>
                  <a:lnTo>
                    <a:pt x="104" y="82"/>
                  </a:lnTo>
                  <a:lnTo>
                    <a:pt x="93" y="87"/>
                  </a:lnTo>
                  <a:lnTo>
                    <a:pt x="82" y="87"/>
                  </a:lnTo>
                  <a:lnTo>
                    <a:pt x="82" y="93"/>
                  </a:lnTo>
                  <a:lnTo>
                    <a:pt x="76" y="93"/>
                  </a:lnTo>
                  <a:lnTo>
                    <a:pt x="60" y="98"/>
                  </a:lnTo>
                  <a:lnTo>
                    <a:pt x="60" y="104"/>
                  </a:lnTo>
                  <a:lnTo>
                    <a:pt x="60" y="12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EB6405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" name="Freeform 2392"/>
            <p:cNvSpPr>
              <a:spLocks noChangeAspect="1"/>
            </p:cNvSpPr>
            <p:nvPr/>
          </p:nvSpPr>
          <p:spPr bwMode="gray">
            <a:xfrm>
              <a:off x="4500829" y="3123782"/>
              <a:ext cx="556656" cy="425979"/>
            </a:xfrm>
            <a:custGeom>
              <a:avLst/>
              <a:gdLst/>
              <a:ahLst/>
              <a:cxnLst>
                <a:cxn ang="0">
                  <a:pos x="190" y="5"/>
                </a:cxn>
                <a:cxn ang="0">
                  <a:pos x="185" y="11"/>
                </a:cxn>
                <a:cxn ang="0">
                  <a:pos x="179" y="0"/>
                </a:cxn>
                <a:cxn ang="0">
                  <a:pos x="152" y="0"/>
                </a:cxn>
                <a:cxn ang="0">
                  <a:pos x="98" y="33"/>
                </a:cxn>
                <a:cxn ang="0">
                  <a:pos x="71" y="54"/>
                </a:cxn>
                <a:cxn ang="0">
                  <a:pos x="54" y="60"/>
                </a:cxn>
                <a:cxn ang="0">
                  <a:pos x="54" y="104"/>
                </a:cxn>
                <a:cxn ang="0">
                  <a:pos x="49" y="104"/>
                </a:cxn>
                <a:cxn ang="0">
                  <a:pos x="43" y="115"/>
                </a:cxn>
                <a:cxn ang="0">
                  <a:pos x="16" y="115"/>
                </a:cxn>
                <a:cxn ang="0">
                  <a:pos x="11" y="115"/>
                </a:cxn>
                <a:cxn ang="0">
                  <a:pos x="0" y="115"/>
                </a:cxn>
                <a:cxn ang="0">
                  <a:pos x="0" y="120"/>
                </a:cxn>
                <a:cxn ang="0">
                  <a:pos x="5" y="131"/>
                </a:cxn>
                <a:cxn ang="0">
                  <a:pos x="16" y="147"/>
                </a:cxn>
                <a:cxn ang="0">
                  <a:pos x="27" y="147"/>
                </a:cxn>
                <a:cxn ang="0">
                  <a:pos x="27" y="153"/>
                </a:cxn>
                <a:cxn ang="0">
                  <a:pos x="27" y="153"/>
                </a:cxn>
                <a:cxn ang="0">
                  <a:pos x="27" y="158"/>
                </a:cxn>
                <a:cxn ang="0">
                  <a:pos x="32" y="158"/>
                </a:cxn>
                <a:cxn ang="0">
                  <a:pos x="27" y="153"/>
                </a:cxn>
                <a:cxn ang="0">
                  <a:pos x="32" y="153"/>
                </a:cxn>
                <a:cxn ang="0">
                  <a:pos x="43" y="158"/>
                </a:cxn>
                <a:cxn ang="0">
                  <a:pos x="43" y="153"/>
                </a:cxn>
                <a:cxn ang="0">
                  <a:pos x="49" y="147"/>
                </a:cxn>
                <a:cxn ang="0">
                  <a:pos x="54" y="136"/>
                </a:cxn>
                <a:cxn ang="0">
                  <a:pos x="60" y="131"/>
                </a:cxn>
                <a:cxn ang="0">
                  <a:pos x="71" y="131"/>
                </a:cxn>
                <a:cxn ang="0">
                  <a:pos x="87" y="142"/>
                </a:cxn>
                <a:cxn ang="0">
                  <a:pos x="103" y="136"/>
                </a:cxn>
                <a:cxn ang="0">
                  <a:pos x="109" y="147"/>
                </a:cxn>
                <a:cxn ang="0">
                  <a:pos x="120" y="147"/>
                </a:cxn>
                <a:cxn ang="0">
                  <a:pos x="130" y="136"/>
                </a:cxn>
                <a:cxn ang="0">
                  <a:pos x="147" y="136"/>
                </a:cxn>
                <a:cxn ang="0">
                  <a:pos x="158" y="142"/>
                </a:cxn>
                <a:cxn ang="0">
                  <a:pos x="169" y="136"/>
                </a:cxn>
                <a:cxn ang="0">
                  <a:pos x="169" y="131"/>
                </a:cxn>
                <a:cxn ang="0">
                  <a:pos x="169" y="131"/>
                </a:cxn>
                <a:cxn ang="0">
                  <a:pos x="169" y="125"/>
                </a:cxn>
                <a:cxn ang="0">
                  <a:pos x="174" y="125"/>
                </a:cxn>
                <a:cxn ang="0">
                  <a:pos x="169" y="125"/>
                </a:cxn>
                <a:cxn ang="0">
                  <a:pos x="174" y="115"/>
                </a:cxn>
                <a:cxn ang="0">
                  <a:pos x="196" y="93"/>
                </a:cxn>
                <a:cxn ang="0">
                  <a:pos x="196" y="65"/>
                </a:cxn>
                <a:cxn ang="0">
                  <a:pos x="201" y="49"/>
                </a:cxn>
                <a:cxn ang="0">
                  <a:pos x="207" y="44"/>
                </a:cxn>
                <a:cxn ang="0">
                  <a:pos x="196" y="38"/>
                </a:cxn>
                <a:cxn ang="0">
                  <a:pos x="190" y="27"/>
                </a:cxn>
                <a:cxn ang="0">
                  <a:pos x="190" y="5"/>
                </a:cxn>
                <a:cxn ang="0">
                  <a:pos x="190" y="5"/>
                </a:cxn>
              </a:cxnLst>
              <a:rect l="0" t="0" r="r" b="b"/>
              <a:pathLst>
                <a:path w="207" h="158">
                  <a:moveTo>
                    <a:pt x="190" y="5"/>
                  </a:moveTo>
                  <a:lnTo>
                    <a:pt x="185" y="11"/>
                  </a:lnTo>
                  <a:lnTo>
                    <a:pt x="179" y="0"/>
                  </a:lnTo>
                  <a:lnTo>
                    <a:pt x="152" y="0"/>
                  </a:lnTo>
                  <a:lnTo>
                    <a:pt x="98" y="33"/>
                  </a:lnTo>
                  <a:lnTo>
                    <a:pt x="71" y="54"/>
                  </a:lnTo>
                  <a:lnTo>
                    <a:pt x="54" y="60"/>
                  </a:lnTo>
                  <a:lnTo>
                    <a:pt x="54" y="104"/>
                  </a:lnTo>
                  <a:lnTo>
                    <a:pt x="49" y="104"/>
                  </a:lnTo>
                  <a:lnTo>
                    <a:pt x="43" y="115"/>
                  </a:lnTo>
                  <a:lnTo>
                    <a:pt x="16" y="115"/>
                  </a:lnTo>
                  <a:lnTo>
                    <a:pt x="11" y="115"/>
                  </a:lnTo>
                  <a:lnTo>
                    <a:pt x="0" y="115"/>
                  </a:lnTo>
                  <a:lnTo>
                    <a:pt x="0" y="120"/>
                  </a:lnTo>
                  <a:lnTo>
                    <a:pt x="5" y="131"/>
                  </a:lnTo>
                  <a:lnTo>
                    <a:pt x="16" y="147"/>
                  </a:lnTo>
                  <a:lnTo>
                    <a:pt x="27" y="147"/>
                  </a:lnTo>
                  <a:lnTo>
                    <a:pt x="27" y="153"/>
                  </a:lnTo>
                  <a:lnTo>
                    <a:pt x="27" y="153"/>
                  </a:lnTo>
                  <a:lnTo>
                    <a:pt x="27" y="158"/>
                  </a:lnTo>
                  <a:lnTo>
                    <a:pt x="32" y="158"/>
                  </a:lnTo>
                  <a:lnTo>
                    <a:pt x="27" y="153"/>
                  </a:lnTo>
                  <a:lnTo>
                    <a:pt x="32" y="153"/>
                  </a:lnTo>
                  <a:lnTo>
                    <a:pt x="43" y="158"/>
                  </a:lnTo>
                  <a:lnTo>
                    <a:pt x="43" y="153"/>
                  </a:lnTo>
                  <a:lnTo>
                    <a:pt x="49" y="147"/>
                  </a:lnTo>
                  <a:lnTo>
                    <a:pt x="54" y="136"/>
                  </a:lnTo>
                  <a:lnTo>
                    <a:pt x="60" y="131"/>
                  </a:lnTo>
                  <a:lnTo>
                    <a:pt x="71" y="131"/>
                  </a:lnTo>
                  <a:lnTo>
                    <a:pt x="87" y="142"/>
                  </a:lnTo>
                  <a:lnTo>
                    <a:pt x="103" y="136"/>
                  </a:lnTo>
                  <a:lnTo>
                    <a:pt x="109" y="147"/>
                  </a:lnTo>
                  <a:lnTo>
                    <a:pt x="120" y="147"/>
                  </a:lnTo>
                  <a:lnTo>
                    <a:pt x="130" y="136"/>
                  </a:lnTo>
                  <a:lnTo>
                    <a:pt x="147" y="136"/>
                  </a:lnTo>
                  <a:lnTo>
                    <a:pt x="158" y="142"/>
                  </a:lnTo>
                  <a:lnTo>
                    <a:pt x="169" y="136"/>
                  </a:lnTo>
                  <a:lnTo>
                    <a:pt x="169" y="131"/>
                  </a:lnTo>
                  <a:lnTo>
                    <a:pt x="169" y="131"/>
                  </a:lnTo>
                  <a:lnTo>
                    <a:pt x="169" y="125"/>
                  </a:lnTo>
                  <a:lnTo>
                    <a:pt x="174" y="125"/>
                  </a:lnTo>
                  <a:lnTo>
                    <a:pt x="169" y="125"/>
                  </a:lnTo>
                  <a:lnTo>
                    <a:pt x="174" y="115"/>
                  </a:lnTo>
                  <a:lnTo>
                    <a:pt x="196" y="93"/>
                  </a:lnTo>
                  <a:lnTo>
                    <a:pt x="196" y="65"/>
                  </a:lnTo>
                  <a:lnTo>
                    <a:pt x="201" y="49"/>
                  </a:lnTo>
                  <a:lnTo>
                    <a:pt x="207" y="44"/>
                  </a:lnTo>
                  <a:lnTo>
                    <a:pt x="196" y="38"/>
                  </a:lnTo>
                  <a:lnTo>
                    <a:pt x="190" y="27"/>
                  </a:lnTo>
                  <a:lnTo>
                    <a:pt x="190" y="5"/>
                  </a:lnTo>
                  <a:lnTo>
                    <a:pt x="19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" name="Freeform 2393"/>
            <p:cNvSpPr>
              <a:spLocks noChangeAspect="1"/>
            </p:cNvSpPr>
            <p:nvPr/>
          </p:nvSpPr>
          <p:spPr bwMode="gray">
            <a:xfrm>
              <a:off x="4586467" y="3475384"/>
              <a:ext cx="412422" cy="338079"/>
            </a:xfrm>
            <a:custGeom>
              <a:avLst/>
              <a:gdLst/>
              <a:ahLst/>
              <a:cxnLst>
                <a:cxn ang="0">
                  <a:pos x="33" y="104"/>
                </a:cxn>
                <a:cxn ang="0">
                  <a:pos x="28" y="104"/>
                </a:cxn>
                <a:cxn ang="0">
                  <a:pos x="22" y="98"/>
                </a:cxn>
                <a:cxn ang="0">
                  <a:pos x="0" y="98"/>
                </a:cxn>
                <a:cxn ang="0">
                  <a:pos x="0" y="71"/>
                </a:cxn>
                <a:cxn ang="0">
                  <a:pos x="6" y="54"/>
                </a:cxn>
                <a:cxn ang="0">
                  <a:pos x="11" y="54"/>
                </a:cxn>
                <a:cxn ang="0">
                  <a:pos x="11" y="49"/>
                </a:cxn>
                <a:cxn ang="0">
                  <a:pos x="17" y="44"/>
                </a:cxn>
                <a:cxn ang="0">
                  <a:pos x="11" y="38"/>
                </a:cxn>
                <a:cxn ang="0">
                  <a:pos x="11" y="33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17" y="16"/>
                </a:cxn>
                <a:cxn ang="0">
                  <a:pos x="22" y="5"/>
                </a:cxn>
                <a:cxn ang="0">
                  <a:pos x="28" y="0"/>
                </a:cxn>
                <a:cxn ang="0">
                  <a:pos x="39" y="0"/>
                </a:cxn>
                <a:cxn ang="0">
                  <a:pos x="55" y="11"/>
                </a:cxn>
                <a:cxn ang="0">
                  <a:pos x="71" y="5"/>
                </a:cxn>
                <a:cxn ang="0">
                  <a:pos x="77" y="16"/>
                </a:cxn>
                <a:cxn ang="0">
                  <a:pos x="88" y="16"/>
                </a:cxn>
                <a:cxn ang="0">
                  <a:pos x="98" y="5"/>
                </a:cxn>
                <a:cxn ang="0">
                  <a:pos x="115" y="5"/>
                </a:cxn>
                <a:cxn ang="0">
                  <a:pos x="126" y="11"/>
                </a:cxn>
                <a:cxn ang="0">
                  <a:pos x="137" y="5"/>
                </a:cxn>
                <a:cxn ang="0">
                  <a:pos x="137" y="0"/>
                </a:cxn>
                <a:cxn ang="0">
                  <a:pos x="147" y="16"/>
                </a:cxn>
                <a:cxn ang="0">
                  <a:pos x="153" y="22"/>
                </a:cxn>
                <a:cxn ang="0">
                  <a:pos x="153" y="27"/>
                </a:cxn>
                <a:cxn ang="0">
                  <a:pos x="142" y="38"/>
                </a:cxn>
                <a:cxn ang="0">
                  <a:pos x="131" y="65"/>
                </a:cxn>
                <a:cxn ang="0">
                  <a:pos x="126" y="71"/>
                </a:cxn>
                <a:cxn ang="0">
                  <a:pos x="115" y="98"/>
                </a:cxn>
                <a:cxn ang="0">
                  <a:pos x="109" y="98"/>
                </a:cxn>
                <a:cxn ang="0">
                  <a:pos x="104" y="93"/>
                </a:cxn>
                <a:cxn ang="0">
                  <a:pos x="88" y="93"/>
                </a:cxn>
                <a:cxn ang="0">
                  <a:pos x="82" y="104"/>
                </a:cxn>
                <a:cxn ang="0">
                  <a:pos x="77" y="120"/>
                </a:cxn>
                <a:cxn ang="0">
                  <a:pos x="71" y="120"/>
                </a:cxn>
                <a:cxn ang="0">
                  <a:pos x="71" y="125"/>
                </a:cxn>
                <a:cxn ang="0">
                  <a:pos x="55" y="120"/>
                </a:cxn>
                <a:cxn ang="0">
                  <a:pos x="55" y="125"/>
                </a:cxn>
                <a:cxn ang="0">
                  <a:pos x="44" y="125"/>
                </a:cxn>
                <a:cxn ang="0">
                  <a:pos x="39" y="120"/>
                </a:cxn>
                <a:cxn ang="0">
                  <a:pos x="39" y="109"/>
                </a:cxn>
                <a:cxn ang="0">
                  <a:pos x="33" y="104"/>
                </a:cxn>
                <a:cxn ang="0">
                  <a:pos x="33" y="104"/>
                </a:cxn>
              </a:cxnLst>
              <a:rect l="0" t="0" r="r" b="b"/>
              <a:pathLst>
                <a:path w="153" h="125">
                  <a:moveTo>
                    <a:pt x="33" y="104"/>
                  </a:moveTo>
                  <a:lnTo>
                    <a:pt x="28" y="104"/>
                  </a:lnTo>
                  <a:lnTo>
                    <a:pt x="22" y="98"/>
                  </a:lnTo>
                  <a:lnTo>
                    <a:pt x="0" y="98"/>
                  </a:lnTo>
                  <a:lnTo>
                    <a:pt x="0" y="71"/>
                  </a:lnTo>
                  <a:lnTo>
                    <a:pt x="6" y="54"/>
                  </a:lnTo>
                  <a:lnTo>
                    <a:pt x="11" y="54"/>
                  </a:lnTo>
                  <a:lnTo>
                    <a:pt x="11" y="49"/>
                  </a:lnTo>
                  <a:lnTo>
                    <a:pt x="17" y="44"/>
                  </a:lnTo>
                  <a:lnTo>
                    <a:pt x="11" y="38"/>
                  </a:lnTo>
                  <a:lnTo>
                    <a:pt x="11" y="33"/>
                  </a:lnTo>
                  <a:lnTo>
                    <a:pt x="11" y="27"/>
                  </a:lnTo>
                  <a:lnTo>
                    <a:pt x="11" y="22"/>
                  </a:lnTo>
                  <a:lnTo>
                    <a:pt x="17" y="16"/>
                  </a:lnTo>
                  <a:lnTo>
                    <a:pt x="22" y="5"/>
                  </a:lnTo>
                  <a:lnTo>
                    <a:pt x="28" y="0"/>
                  </a:lnTo>
                  <a:lnTo>
                    <a:pt x="39" y="0"/>
                  </a:lnTo>
                  <a:lnTo>
                    <a:pt x="55" y="11"/>
                  </a:lnTo>
                  <a:lnTo>
                    <a:pt x="71" y="5"/>
                  </a:lnTo>
                  <a:lnTo>
                    <a:pt x="77" y="16"/>
                  </a:lnTo>
                  <a:lnTo>
                    <a:pt x="88" y="16"/>
                  </a:lnTo>
                  <a:lnTo>
                    <a:pt x="98" y="5"/>
                  </a:lnTo>
                  <a:lnTo>
                    <a:pt x="115" y="5"/>
                  </a:lnTo>
                  <a:lnTo>
                    <a:pt x="126" y="11"/>
                  </a:lnTo>
                  <a:lnTo>
                    <a:pt x="137" y="5"/>
                  </a:lnTo>
                  <a:lnTo>
                    <a:pt x="137" y="0"/>
                  </a:lnTo>
                  <a:lnTo>
                    <a:pt x="147" y="16"/>
                  </a:lnTo>
                  <a:lnTo>
                    <a:pt x="153" y="22"/>
                  </a:lnTo>
                  <a:lnTo>
                    <a:pt x="153" y="27"/>
                  </a:lnTo>
                  <a:lnTo>
                    <a:pt x="142" y="38"/>
                  </a:lnTo>
                  <a:lnTo>
                    <a:pt x="131" y="65"/>
                  </a:lnTo>
                  <a:lnTo>
                    <a:pt x="126" y="71"/>
                  </a:lnTo>
                  <a:lnTo>
                    <a:pt x="115" y="98"/>
                  </a:lnTo>
                  <a:lnTo>
                    <a:pt x="109" y="98"/>
                  </a:lnTo>
                  <a:lnTo>
                    <a:pt x="104" y="93"/>
                  </a:lnTo>
                  <a:lnTo>
                    <a:pt x="88" y="93"/>
                  </a:lnTo>
                  <a:lnTo>
                    <a:pt x="82" y="104"/>
                  </a:lnTo>
                  <a:lnTo>
                    <a:pt x="77" y="120"/>
                  </a:lnTo>
                  <a:lnTo>
                    <a:pt x="71" y="120"/>
                  </a:lnTo>
                  <a:lnTo>
                    <a:pt x="71" y="125"/>
                  </a:lnTo>
                  <a:lnTo>
                    <a:pt x="55" y="120"/>
                  </a:lnTo>
                  <a:lnTo>
                    <a:pt x="55" y="125"/>
                  </a:lnTo>
                  <a:lnTo>
                    <a:pt x="44" y="125"/>
                  </a:lnTo>
                  <a:lnTo>
                    <a:pt x="39" y="120"/>
                  </a:lnTo>
                  <a:lnTo>
                    <a:pt x="39" y="109"/>
                  </a:lnTo>
                  <a:lnTo>
                    <a:pt x="33" y="104"/>
                  </a:lnTo>
                  <a:lnTo>
                    <a:pt x="33" y="10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" name="Freeform 2394"/>
            <p:cNvSpPr>
              <a:spLocks noChangeAspect="1"/>
            </p:cNvSpPr>
            <p:nvPr/>
          </p:nvSpPr>
          <p:spPr bwMode="gray">
            <a:xfrm>
              <a:off x="3912622" y="3518206"/>
              <a:ext cx="119445" cy="60854"/>
            </a:xfrm>
            <a:custGeom>
              <a:avLst/>
              <a:gdLst/>
              <a:ahLst/>
              <a:cxnLst>
                <a:cxn ang="0">
                  <a:pos x="22" y="22"/>
                </a:cxn>
                <a:cxn ang="0">
                  <a:pos x="16" y="22"/>
                </a:cxn>
                <a:cxn ang="0">
                  <a:pos x="16" y="11"/>
                </a:cxn>
                <a:cxn ang="0">
                  <a:pos x="27" y="11"/>
                </a:cxn>
                <a:cxn ang="0">
                  <a:pos x="11" y="11"/>
                </a:cxn>
                <a:cxn ang="0">
                  <a:pos x="0" y="6"/>
                </a:cxn>
                <a:cxn ang="0">
                  <a:pos x="11" y="6"/>
                </a:cxn>
                <a:cxn ang="0">
                  <a:pos x="22" y="0"/>
                </a:cxn>
                <a:cxn ang="0">
                  <a:pos x="38" y="0"/>
                </a:cxn>
                <a:cxn ang="0">
                  <a:pos x="44" y="6"/>
                </a:cxn>
                <a:cxn ang="0">
                  <a:pos x="38" y="6"/>
                </a:cxn>
                <a:cxn ang="0">
                  <a:pos x="38" y="11"/>
                </a:cxn>
                <a:cxn ang="0">
                  <a:pos x="27" y="17"/>
                </a:cxn>
                <a:cxn ang="0">
                  <a:pos x="22" y="22"/>
                </a:cxn>
                <a:cxn ang="0">
                  <a:pos x="22" y="22"/>
                </a:cxn>
              </a:cxnLst>
              <a:rect l="0" t="0" r="r" b="b"/>
              <a:pathLst>
                <a:path w="44" h="22">
                  <a:moveTo>
                    <a:pt x="22" y="22"/>
                  </a:moveTo>
                  <a:lnTo>
                    <a:pt x="16" y="22"/>
                  </a:lnTo>
                  <a:lnTo>
                    <a:pt x="16" y="11"/>
                  </a:lnTo>
                  <a:lnTo>
                    <a:pt x="27" y="11"/>
                  </a:lnTo>
                  <a:lnTo>
                    <a:pt x="11" y="11"/>
                  </a:lnTo>
                  <a:lnTo>
                    <a:pt x="0" y="6"/>
                  </a:lnTo>
                  <a:lnTo>
                    <a:pt x="11" y="6"/>
                  </a:lnTo>
                  <a:lnTo>
                    <a:pt x="22" y="0"/>
                  </a:lnTo>
                  <a:lnTo>
                    <a:pt x="38" y="0"/>
                  </a:lnTo>
                  <a:lnTo>
                    <a:pt x="44" y="6"/>
                  </a:lnTo>
                  <a:lnTo>
                    <a:pt x="38" y="6"/>
                  </a:lnTo>
                  <a:lnTo>
                    <a:pt x="38" y="11"/>
                  </a:lnTo>
                  <a:lnTo>
                    <a:pt x="27" y="17"/>
                  </a:lnTo>
                  <a:lnTo>
                    <a:pt x="22" y="22"/>
                  </a:lnTo>
                  <a:lnTo>
                    <a:pt x="22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" name="Freeform 2395"/>
            <p:cNvSpPr>
              <a:spLocks noChangeAspect="1"/>
            </p:cNvSpPr>
            <p:nvPr/>
          </p:nvSpPr>
          <p:spPr bwMode="gray">
            <a:xfrm>
              <a:off x="5496949" y="4002785"/>
              <a:ext cx="72117" cy="608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22" y="17"/>
                </a:cxn>
                <a:cxn ang="0">
                  <a:pos x="16" y="17"/>
                </a:cxn>
                <a:cxn ang="0">
                  <a:pos x="11" y="17"/>
                </a:cxn>
                <a:cxn ang="0">
                  <a:pos x="11" y="22"/>
                </a:cxn>
                <a:cxn ang="0">
                  <a:pos x="5" y="17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7" h="22">
                  <a:moveTo>
                    <a:pt x="11" y="0"/>
                  </a:moveTo>
                  <a:lnTo>
                    <a:pt x="16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22" y="17"/>
                  </a:lnTo>
                  <a:lnTo>
                    <a:pt x="16" y="17"/>
                  </a:lnTo>
                  <a:lnTo>
                    <a:pt x="11" y="17"/>
                  </a:lnTo>
                  <a:lnTo>
                    <a:pt x="11" y="22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0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" name="Freeform 2396"/>
            <p:cNvSpPr>
              <a:spLocks noChangeAspect="1"/>
            </p:cNvSpPr>
            <p:nvPr/>
          </p:nvSpPr>
          <p:spPr bwMode="gray">
            <a:xfrm>
              <a:off x="4717181" y="3946439"/>
              <a:ext cx="1803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" name="Freeform 2397"/>
            <p:cNvSpPr>
              <a:spLocks noChangeAspect="1"/>
            </p:cNvSpPr>
            <p:nvPr/>
          </p:nvSpPr>
          <p:spPr bwMode="gray">
            <a:xfrm>
              <a:off x="3883324" y="3373959"/>
              <a:ext cx="220859" cy="162277"/>
            </a:xfrm>
            <a:custGeom>
              <a:avLst/>
              <a:gdLst/>
              <a:ahLst/>
              <a:cxnLst>
                <a:cxn ang="0">
                  <a:pos x="11" y="49"/>
                </a:cxn>
                <a:cxn ang="0">
                  <a:pos x="11" y="60"/>
                </a:cxn>
                <a:cxn ang="0">
                  <a:pos x="22" y="60"/>
                </a:cxn>
                <a:cxn ang="0">
                  <a:pos x="33" y="54"/>
                </a:cxn>
                <a:cxn ang="0">
                  <a:pos x="49" y="54"/>
                </a:cxn>
                <a:cxn ang="0">
                  <a:pos x="71" y="60"/>
                </a:cxn>
                <a:cxn ang="0">
                  <a:pos x="82" y="60"/>
                </a:cxn>
                <a:cxn ang="0">
                  <a:pos x="82" y="49"/>
                </a:cxn>
                <a:cxn ang="0">
                  <a:pos x="71" y="43"/>
                </a:cxn>
                <a:cxn ang="0">
                  <a:pos x="76" y="38"/>
                </a:cxn>
                <a:cxn ang="0">
                  <a:pos x="71" y="27"/>
                </a:cxn>
                <a:cxn ang="0">
                  <a:pos x="60" y="22"/>
                </a:cxn>
                <a:cxn ang="0">
                  <a:pos x="55" y="11"/>
                </a:cxn>
                <a:cxn ang="0">
                  <a:pos x="49" y="11"/>
                </a:cxn>
                <a:cxn ang="0">
                  <a:pos x="44" y="0"/>
                </a:cxn>
                <a:cxn ang="0">
                  <a:pos x="17" y="5"/>
                </a:cxn>
                <a:cxn ang="0">
                  <a:pos x="17" y="11"/>
                </a:cxn>
                <a:cxn ang="0">
                  <a:pos x="17" y="16"/>
                </a:cxn>
                <a:cxn ang="0">
                  <a:pos x="11" y="22"/>
                </a:cxn>
                <a:cxn ang="0">
                  <a:pos x="0" y="27"/>
                </a:cxn>
                <a:cxn ang="0">
                  <a:pos x="6" y="27"/>
                </a:cxn>
                <a:cxn ang="0">
                  <a:pos x="17" y="43"/>
                </a:cxn>
                <a:cxn ang="0">
                  <a:pos x="27" y="43"/>
                </a:cxn>
                <a:cxn ang="0">
                  <a:pos x="33" y="38"/>
                </a:cxn>
                <a:cxn ang="0">
                  <a:pos x="44" y="43"/>
                </a:cxn>
                <a:cxn ang="0">
                  <a:pos x="49" y="43"/>
                </a:cxn>
                <a:cxn ang="0">
                  <a:pos x="49" y="43"/>
                </a:cxn>
                <a:cxn ang="0">
                  <a:pos x="44" y="49"/>
                </a:cxn>
                <a:cxn ang="0">
                  <a:pos x="33" y="43"/>
                </a:cxn>
                <a:cxn ang="0">
                  <a:pos x="22" y="49"/>
                </a:cxn>
                <a:cxn ang="0">
                  <a:pos x="11" y="49"/>
                </a:cxn>
                <a:cxn ang="0">
                  <a:pos x="11" y="49"/>
                </a:cxn>
              </a:cxnLst>
              <a:rect l="0" t="0" r="r" b="b"/>
              <a:pathLst>
                <a:path w="82" h="60">
                  <a:moveTo>
                    <a:pt x="11" y="49"/>
                  </a:moveTo>
                  <a:lnTo>
                    <a:pt x="11" y="60"/>
                  </a:lnTo>
                  <a:lnTo>
                    <a:pt x="22" y="60"/>
                  </a:lnTo>
                  <a:lnTo>
                    <a:pt x="33" y="54"/>
                  </a:lnTo>
                  <a:lnTo>
                    <a:pt x="49" y="54"/>
                  </a:lnTo>
                  <a:lnTo>
                    <a:pt x="71" y="60"/>
                  </a:lnTo>
                  <a:lnTo>
                    <a:pt x="82" y="60"/>
                  </a:lnTo>
                  <a:lnTo>
                    <a:pt x="82" y="49"/>
                  </a:lnTo>
                  <a:lnTo>
                    <a:pt x="71" y="43"/>
                  </a:lnTo>
                  <a:lnTo>
                    <a:pt x="76" y="38"/>
                  </a:lnTo>
                  <a:lnTo>
                    <a:pt x="71" y="27"/>
                  </a:lnTo>
                  <a:lnTo>
                    <a:pt x="60" y="22"/>
                  </a:lnTo>
                  <a:lnTo>
                    <a:pt x="55" y="11"/>
                  </a:lnTo>
                  <a:lnTo>
                    <a:pt x="49" y="11"/>
                  </a:lnTo>
                  <a:lnTo>
                    <a:pt x="44" y="0"/>
                  </a:lnTo>
                  <a:lnTo>
                    <a:pt x="17" y="5"/>
                  </a:lnTo>
                  <a:lnTo>
                    <a:pt x="17" y="11"/>
                  </a:lnTo>
                  <a:lnTo>
                    <a:pt x="17" y="16"/>
                  </a:lnTo>
                  <a:lnTo>
                    <a:pt x="11" y="22"/>
                  </a:lnTo>
                  <a:lnTo>
                    <a:pt x="0" y="27"/>
                  </a:lnTo>
                  <a:lnTo>
                    <a:pt x="6" y="27"/>
                  </a:lnTo>
                  <a:lnTo>
                    <a:pt x="17" y="43"/>
                  </a:lnTo>
                  <a:lnTo>
                    <a:pt x="27" y="43"/>
                  </a:lnTo>
                  <a:lnTo>
                    <a:pt x="33" y="38"/>
                  </a:lnTo>
                  <a:lnTo>
                    <a:pt x="44" y="43"/>
                  </a:lnTo>
                  <a:lnTo>
                    <a:pt x="49" y="43"/>
                  </a:lnTo>
                  <a:lnTo>
                    <a:pt x="49" y="43"/>
                  </a:lnTo>
                  <a:lnTo>
                    <a:pt x="44" y="49"/>
                  </a:lnTo>
                  <a:lnTo>
                    <a:pt x="33" y="43"/>
                  </a:lnTo>
                  <a:lnTo>
                    <a:pt x="22" y="49"/>
                  </a:lnTo>
                  <a:lnTo>
                    <a:pt x="11" y="49"/>
                  </a:lnTo>
                  <a:lnTo>
                    <a:pt x="11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" name="Freeform 2398"/>
            <p:cNvSpPr>
              <a:spLocks noChangeAspect="1"/>
            </p:cNvSpPr>
            <p:nvPr/>
          </p:nvSpPr>
          <p:spPr bwMode="gray">
            <a:xfrm>
              <a:off x="4032067" y="3621884"/>
              <a:ext cx="101415" cy="10367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5" y="28"/>
                </a:cxn>
                <a:cxn ang="0">
                  <a:pos x="16" y="33"/>
                </a:cxn>
                <a:cxn ang="0">
                  <a:pos x="27" y="39"/>
                </a:cxn>
                <a:cxn ang="0">
                  <a:pos x="38" y="28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8" y="17"/>
                </a:cxn>
                <a:cxn ang="0">
                  <a:pos x="38" y="17"/>
                </a:cxn>
                <a:cxn ang="0">
                  <a:pos x="32" y="17"/>
                </a:cxn>
                <a:cxn ang="0">
                  <a:pos x="38" y="11"/>
                </a:cxn>
                <a:cxn ang="0">
                  <a:pos x="27" y="0"/>
                </a:cxn>
                <a:cxn ang="0">
                  <a:pos x="11" y="0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38" h="39">
                  <a:moveTo>
                    <a:pt x="0" y="11"/>
                  </a:moveTo>
                  <a:lnTo>
                    <a:pt x="5" y="17"/>
                  </a:lnTo>
                  <a:lnTo>
                    <a:pt x="0" y="17"/>
                  </a:lnTo>
                  <a:lnTo>
                    <a:pt x="5" y="28"/>
                  </a:lnTo>
                  <a:lnTo>
                    <a:pt x="16" y="33"/>
                  </a:lnTo>
                  <a:lnTo>
                    <a:pt x="27" y="39"/>
                  </a:lnTo>
                  <a:lnTo>
                    <a:pt x="38" y="28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2" y="17"/>
                  </a:lnTo>
                  <a:lnTo>
                    <a:pt x="38" y="11"/>
                  </a:lnTo>
                  <a:lnTo>
                    <a:pt x="27" y="0"/>
                  </a:lnTo>
                  <a:lnTo>
                    <a:pt x="11" y="0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" name="Freeform 2399"/>
            <p:cNvSpPr>
              <a:spLocks noChangeAspect="1"/>
            </p:cNvSpPr>
            <p:nvPr/>
          </p:nvSpPr>
          <p:spPr bwMode="gray">
            <a:xfrm>
              <a:off x="4045588" y="3696261"/>
              <a:ext cx="15776" cy="1352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" h="5">
                  <a:moveTo>
                    <a:pt x="6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" name="Freeform 2400"/>
            <p:cNvSpPr>
              <a:spLocks noChangeAspect="1"/>
            </p:cNvSpPr>
            <p:nvPr/>
          </p:nvSpPr>
          <p:spPr bwMode="gray">
            <a:xfrm>
              <a:off x="5920638" y="3549761"/>
              <a:ext cx="351571" cy="471055"/>
            </a:xfrm>
            <a:custGeom>
              <a:avLst/>
              <a:gdLst/>
              <a:ahLst/>
              <a:cxnLst>
                <a:cxn ang="0">
                  <a:pos x="27" y="6"/>
                </a:cxn>
                <a:cxn ang="0">
                  <a:pos x="22" y="11"/>
                </a:cxn>
                <a:cxn ang="0">
                  <a:pos x="22" y="22"/>
                </a:cxn>
                <a:cxn ang="0">
                  <a:pos x="38" y="38"/>
                </a:cxn>
                <a:cxn ang="0">
                  <a:pos x="76" y="49"/>
                </a:cxn>
                <a:cxn ang="0">
                  <a:pos x="87" y="49"/>
                </a:cxn>
                <a:cxn ang="0">
                  <a:pos x="87" y="55"/>
                </a:cxn>
                <a:cxn ang="0">
                  <a:pos x="49" y="87"/>
                </a:cxn>
                <a:cxn ang="0">
                  <a:pos x="38" y="87"/>
                </a:cxn>
                <a:cxn ang="0">
                  <a:pos x="11" y="104"/>
                </a:cxn>
                <a:cxn ang="0">
                  <a:pos x="0" y="120"/>
                </a:cxn>
                <a:cxn ang="0">
                  <a:pos x="0" y="164"/>
                </a:cxn>
                <a:cxn ang="0">
                  <a:pos x="5" y="175"/>
                </a:cxn>
                <a:cxn ang="0">
                  <a:pos x="16" y="158"/>
                </a:cxn>
                <a:cxn ang="0">
                  <a:pos x="16" y="158"/>
                </a:cxn>
                <a:cxn ang="0">
                  <a:pos x="22" y="153"/>
                </a:cxn>
                <a:cxn ang="0">
                  <a:pos x="49" y="131"/>
                </a:cxn>
                <a:cxn ang="0">
                  <a:pos x="60" y="126"/>
                </a:cxn>
                <a:cxn ang="0">
                  <a:pos x="81" y="104"/>
                </a:cxn>
                <a:cxn ang="0">
                  <a:pos x="92" y="87"/>
                </a:cxn>
                <a:cxn ang="0">
                  <a:pos x="98" y="82"/>
                </a:cxn>
                <a:cxn ang="0">
                  <a:pos x="114" y="49"/>
                </a:cxn>
                <a:cxn ang="0">
                  <a:pos x="114" y="49"/>
                </a:cxn>
                <a:cxn ang="0">
                  <a:pos x="125" y="38"/>
                </a:cxn>
                <a:cxn ang="0">
                  <a:pos x="125" y="22"/>
                </a:cxn>
                <a:cxn ang="0">
                  <a:pos x="130" y="22"/>
                </a:cxn>
                <a:cxn ang="0">
                  <a:pos x="125" y="22"/>
                </a:cxn>
                <a:cxn ang="0">
                  <a:pos x="130" y="17"/>
                </a:cxn>
                <a:cxn ang="0">
                  <a:pos x="130" y="6"/>
                </a:cxn>
                <a:cxn ang="0">
                  <a:pos x="130" y="0"/>
                </a:cxn>
                <a:cxn ang="0">
                  <a:pos x="125" y="0"/>
                </a:cxn>
                <a:cxn ang="0">
                  <a:pos x="114" y="6"/>
                </a:cxn>
                <a:cxn ang="0">
                  <a:pos x="103" y="6"/>
                </a:cxn>
                <a:cxn ang="0">
                  <a:pos x="81" y="11"/>
                </a:cxn>
                <a:cxn ang="0">
                  <a:pos x="71" y="17"/>
                </a:cxn>
                <a:cxn ang="0">
                  <a:pos x="60" y="11"/>
                </a:cxn>
                <a:cxn ang="0">
                  <a:pos x="49" y="22"/>
                </a:cxn>
                <a:cxn ang="0">
                  <a:pos x="43" y="22"/>
                </a:cxn>
                <a:cxn ang="0">
                  <a:pos x="27" y="6"/>
                </a:cxn>
                <a:cxn ang="0">
                  <a:pos x="27" y="6"/>
                </a:cxn>
              </a:cxnLst>
              <a:rect l="0" t="0" r="r" b="b"/>
              <a:pathLst>
                <a:path w="130" h="175">
                  <a:moveTo>
                    <a:pt x="27" y="6"/>
                  </a:moveTo>
                  <a:lnTo>
                    <a:pt x="22" y="11"/>
                  </a:lnTo>
                  <a:lnTo>
                    <a:pt x="22" y="22"/>
                  </a:lnTo>
                  <a:lnTo>
                    <a:pt x="38" y="38"/>
                  </a:lnTo>
                  <a:lnTo>
                    <a:pt x="76" y="49"/>
                  </a:lnTo>
                  <a:lnTo>
                    <a:pt x="87" y="49"/>
                  </a:lnTo>
                  <a:lnTo>
                    <a:pt x="87" y="55"/>
                  </a:lnTo>
                  <a:lnTo>
                    <a:pt x="49" y="87"/>
                  </a:lnTo>
                  <a:lnTo>
                    <a:pt x="38" y="87"/>
                  </a:lnTo>
                  <a:lnTo>
                    <a:pt x="11" y="104"/>
                  </a:lnTo>
                  <a:lnTo>
                    <a:pt x="0" y="120"/>
                  </a:lnTo>
                  <a:lnTo>
                    <a:pt x="0" y="164"/>
                  </a:lnTo>
                  <a:lnTo>
                    <a:pt x="5" y="175"/>
                  </a:lnTo>
                  <a:lnTo>
                    <a:pt x="16" y="158"/>
                  </a:lnTo>
                  <a:lnTo>
                    <a:pt x="16" y="158"/>
                  </a:lnTo>
                  <a:lnTo>
                    <a:pt x="22" y="153"/>
                  </a:lnTo>
                  <a:lnTo>
                    <a:pt x="49" y="131"/>
                  </a:lnTo>
                  <a:lnTo>
                    <a:pt x="60" y="126"/>
                  </a:lnTo>
                  <a:lnTo>
                    <a:pt x="81" y="104"/>
                  </a:lnTo>
                  <a:lnTo>
                    <a:pt x="92" y="87"/>
                  </a:lnTo>
                  <a:lnTo>
                    <a:pt x="98" y="82"/>
                  </a:lnTo>
                  <a:lnTo>
                    <a:pt x="114" y="49"/>
                  </a:lnTo>
                  <a:lnTo>
                    <a:pt x="114" y="49"/>
                  </a:lnTo>
                  <a:lnTo>
                    <a:pt x="125" y="38"/>
                  </a:lnTo>
                  <a:lnTo>
                    <a:pt x="125" y="22"/>
                  </a:lnTo>
                  <a:lnTo>
                    <a:pt x="130" y="22"/>
                  </a:lnTo>
                  <a:lnTo>
                    <a:pt x="125" y="22"/>
                  </a:lnTo>
                  <a:lnTo>
                    <a:pt x="130" y="17"/>
                  </a:lnTo>
                  <a:lnTo>
                    <a:pt x="130" y="6"/>
                  </a:lnTo>
                  <a:lnTo>
                    <a:pt x="130" y="0"/>
                  </a:lnTo>
                  <a:lnTo>
                    <a:pt x="125" y="0"/>
                  </a:lnTo>
                  <a:lnTo>
                    <a:pt x="114" y="6"/>
                  </a:lnTo>
                  <a:lnTo>
                    <a:pt x="103" y="6"/>
                  </a:lnTo>
                  <a:lnTo>
                    <a:pt x="81" y="11"/>
                  </a:lnTo>
                  <a:lnTo>
                    <a:pt x="71" y="17"/>
                  </a:lnTo>
                  <a:lnTo>
                    <a:pt x="60" y="11"/>
                  </a:lnTo>
                  <a:lnTo>
                    <a:pt x="49" y="22"/>
                  </a:lnTo>
                  <a:lnTo>
                    <a:pt x="43" y="22"/>
                  </a:lnTo>
                  <a:lnTo>
                    <a:pt x="27" y="6"/>
                  </a:lnTo>
                  <a:lnTo>
                    <a:pt x="27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" name="Freeform 2401"/>
            <p:cNvSpPr>
              <a:spLocks noChangeAspect="1"/>
            </p:cNvSpPr>
            <p:nvPr/>
          </p:nvSpPr>
          <p:spPr bwMode="gray">
            <a:xfrm>
              <a:off x="5071006" y="4739796"/>
              <a:ext cx="556656" cy="500356"/>
            </a:xfrm>
            <a:custGeom>
              <a:avLst/>
              <a:gdLst/>
              <a:ahLst/>
              <a:cxnLst>
                <a:cxn ang="0">
                  <a:pos x="207" y="66"/>
                </a:cxn>
                <a:cxn ang="0">
                  <a:pos x="202" y="66"/>
                </a:cxn>
                <a:cxn ang="0">
                  <a:pos x="196" y="77"/>
                </a:cxn>
                <a:cxn ang="0">
                  <a:pos x="191" y="77"/>
                </a:cxn>
                <a:cxn ang="0">
                  <a:pos x="185" y="71"/>
                </a:cxn>
                <a:cxn ang="0">
                  <a:pos x="185" y="66"/>
                </a:cxn>
                <a:cxn ang="0">
                  <a:pos x="191" y="55"/>
                </a:cxn>
                <a:cxn ang="0">
                  <a:pos x="191" y="55"/>
                </a:cxn>
                <a:cxn ang="0">
                  <a:pos x="196" y="55"/>
                </a:cxn>
                <a:cxn ang="0">
                  <a:pos x="196" y="55"/>
                </a:cxn>
                <a:cxn ang="0">
                  <a:pos x="196" y="33"/>
                </a:cxn>
                <a:cxn ang="0">
                  <a:pos x="191" y="11"/>
                </a:cxn>
                <a:cxn ang="0">
                  <a:pos x="185" y="6"/>
                </a:cxn>
                <a:cxn ang="0">
                  <a:pos x="163" y="0"/>
                </a:cxn>
                <a:cxn ang="0">
                  <a:pos x="142" y="17"/>
                </a:cxn>
                <a:cxn ang="0">
                  <a:pos x="120" y="38"/>
                </a:cxn>
                <a:cxn ang="0">
                  <a:pos x="114" y="49"/>
                </a:cxn>
                <a:cxn ang="0">
                  <a:pos x="104" y="55"/>
                </a:cxn>
                <a:cxn ang="0">
                  <a:pos x="93" y="49"/>
                </a:cxn>
                <a:cxn ang="0">
                  <a:pos x="87" y="49"/>
                </a:cxn>
                <a:cxn ang="0">
                  <a:pos x="71" y="66"/>
                </a:cxn>
                <a:cxn ang="0">
                  <a:pos x="65" y="71"/>
                </a:cxn>
                <a:cxn ang="0">
                  <a:pos x="55" y="66"/>
                </a:cxn>
                <a:cxn ang="0">
                  <a:pos x="55" y="55"/>
                </a:cxn>
                <a:cxn ang="0">
                  <a:pos x="44" y="38"/>
                </a:cxn>
                <a:cxn ang="0">
                  <a:pos x="44" y="93"/>
                </a:cxn>
                <a:cxn ang="0">
                  <a:pos x="33" y="98"/>
                </a:cxn>
                <a:cxn ang="0">
                  <a:pos x="16" y="98"/>
                </a:cxn>
                <a:cxn ang="0">
                  <a:pos x="11" y="93"/>
                </a:cxn>
                <a:cxn ang="0">
                  <a:pos x="6" y="93"/>
                </a:cxn>
                <a:cxn ang="0">
                  <a:pos x="0" y="93"/>
                </a:cxn>
                <a:cxn ang="0">
                  <a:pos x="11" y="126"/>
                </a:cxn>
                <a:cxn ang="0">
                  <a:pos x="22" y="142"/>
                </a:cxn>
                <a:cxn ang="0">
                  <a:pos x="22" y="153"/>
                </a:cxn>
                <a:cxn ang="0">
                  <a:pos x="22" y="158"/>
                </a:cxn>
                <a:cxn ang="0">
                  <a:pos x="16" y="158"/>
                </a:cxn>
                <a:cxn ang="0">
                  <a:pos x="16" y="158"/>
                </a:cxn>
                <a:cxn ang="0">
                  <a:pos x="22" y="175"/>
                </a:cxn>
                <a:cxn ang="0">
                  <a:pos x="22" y="180"/>
                </a:cxn>
                <a:cxn ang="0">
                  <a:pos x="27" y="180"/>
                </a:cxn>
                <a:cxn ang="0">
                  <a:pos x="27" y="180"/>
                </a:cxn>
                <a:cxn ang="0">
                  <a:pos x="44" y="186"/>
                </a:cxn>
                <a:cxn ang="0">
                  <a:pos x="49" y="186"/>
                </a:cxn>
                <a:cxn ang="0">
                  <a:pos x="65" y="180"/>
                </a:cxn>
                <a:cxn ang="0">
                  <a:pos x="76" y="175"/>
                </a:cxn>
                <a:cxn ang="0">
                  <a:pos x="104" y="180"/>
                </a:cxn>
                <a:cxn ang="0">
                  <a:pos x="109" y="175"/>
                </a:cxn>
                <a:cxn ang="0">
                  <a:pos x="120" y="180"/>
                </a:cxn>
                <a:cxn ang="0">
                  <a:pos x="120" y="175"/>
                </a:cxn>
                <a:cxn ang="0">
                  <a:pos x="136" y="169"/>
                </a:cxn>
                <a:cxn ang="0">
                  <a:pos x="153" y="153"/>
                </a:cxn>
                <a:cxn ang="0">
                  <a:pos x="174" y="131"/>
                </a:cxn>
                <a:cxn ang="0">
                  <a:pos x="191" y="104"/>
                </a:cxn>
                <a:cxn ang="0">
                  <a:pos x="202" y="93"/>
                </a:cxn>
                <a:cxn ang="0">
                  <a:pos x="207" y="66"/>
                </a:cxn>
                <a:cxn ang="0">
                  <a:pos x="207" y="66"/>
                </a:cxn>
              </a:cxnLst>
              <a:rect l="0" t="0" r="r" b="b"/>
              <a:pathLst>
                <a:path w="207" h="186">
                  <a:moveTo>
                    <a:pt x="207" y="66"/>
                  </a:moveTo>
                  <a:lnTo>
                    <a:pt x="202" y="66"/>
                  </a:lnTo>
                  <a:lnTo>
                    <a:pt x="196" y="77"/>
                  </a:lnTo>
                  <a:lnTo>
                    <a:pt x="191" y="77"/>
                  </a:lnTo>
                  <a:lnTo>
                    <a:pt x="185" y="71"/>
                  </a:lnTo>
                  <a:lnTo>
                    <a:pt x="185" y="66"/>
                  </a:lnTo>
                  <a:lnTo>
                    <a:pt x="191" y="55"/>
                  </a:lnTo>
                  <a:lnTo>
                    <a:pt x="191" y="55"/>
                  </a:lnTo>
                  <a:lnTo>
                    <a:pt x="196" y="55"/>
                  </a:lnTo>
                  <a:lnTo>
                    <a:pt x="196" y="55"/>
                  </a:lnTo>
                  <a:lnTo>
                    <a:pt x="196" y="33"/>
                  </a:lnTo>
                  <a:lnTo>
                    <a:pt x="191" y="11"/>
                  </a:lnTo>
                  <a:lnTo>
                    <a:pt x="185" y="6"/>
                  </a:lnTo>
                  <a:lnTo>
                    <a:pt x="163" y="0"/>
                  </a:lnTo>
                  <a:lnTo>
                    <a:pt x="142" y="17"/>
                  </a:lnTo>
                  <a:lnTo>
                    <a:pt x="120" y="38"/>
                  </a:lnTo>
                  <a:lnTo>
                    <a:pt x="114" y="49"/>
                  </a:lnTo>
                  <a:lnTo>
                    <a:pt x="104" y="55"/>
                  </a:lnTo>
                  <a:lnTo>
                    <a:pt x="93" y="49"/>
                  </a:lnTo>
                  <a:lnTo>
                    <a:pt x="87" y="49"/>
                  </a:lnTo>
                  <a:lnTo>
                    <a:pt x="71" y="66"/>
                  </a:lnTo>
                  <a:lnTo>
                    <a:pt x="65" y="71"/>
                  </a:lnTo>
                  <a:lnTo>
                    <a:pt x="55" y="66"/>
                  </a:lnTo>
                  <a:lnTo>
                    <a:pt x="55" y="55"/>
                  </a:lnTo>
                  <a:lnTo>
                    <a:pt x="44" y="38"/>
                  </a:lnTo>
                  <a:lnTo>
                    <a:pt x="44" y="93"/>
                  </a:lnTo>
                  <a:lnTo>
                    <a:pt x="33" y="98"/>
                  </a:lnTo>
                  <a:lnTo>
                    <a:pt x="16" y="98"/>
                  </a:lnTo>
                  <a:lnTo>
                    <a:pt x="11" y="93"/>
                  </a:lnTo>
                  <a:lnTo>
                    <a:pt x="6" y="93"/>
                  </a:lnTo>
                  <a:lnTo>
                    <a:pt x="0" y="93"/>
                  </a:lnTo>
                  <a:lnTo>
                    <a:pt x="11" y="126"/>
                  </a:lnTo>
                  <a:lnTo>
                    <a:pt x="22" y="142"/>
                  </a:lnTo>
                  <a:lnTo>
                    <a:pt x="22" y="153"/>
                  </a:lnTo>
                  <a:lnTo>
                    <a:pt x="22" y="158"/>
                  </a:lnTo>
                  <a:lnTo>
                    <a:pt x="16" y="158"/>
                  </a:lnTo>
                  <a:lnTo>
                    <a:pt x="16" y="158"/>
                  </a:lnTo>
                  <a:lnTo>
                    <a:pt x="22" y="175"/>
                  </a:lnTo>
                  <a:lnTo>
                    <a:pt x="22" y="180"/>
                  </a:lnTo>
                  <a:lnTo>
                    <a:pt x="27" y="180"/>
                  </a:lnTo>
                  <a:lnTo>
                    <a:pt x="27" y="180"/>
                  </a:lnTo>
                  <a:lnTo>
                    <a:pt x="44" y="186"/>
                  </a:lnTo>
                  <a:lnTo>
                    <a:pt x="49" y="186"/>
                  </a:lnTo>
                  <a:lnTo>
                    <a:pt x="65" y="180"/>
                  </a:lnTo>
                  <a:lnTo>
                    <a:pt x="76" y="175"/>
                  </a:lnTo>
                  <a:lnTo>
                    <a:pt x="104" y="180"/>
                  </a:lnTo>
                  <a:lnTo>
                    <a:pt x="109" y="175"/>
                  </a:lnTo>
                  <a:lnTo>
                    <a:pt x="120" y="180"/>
                  </a:lnTo>
                  <a:lnTo>
                    <a:pt x="120" y="175"/>
                  </a:lnTo>
                  <a:lnTo>
                    <a:pt x="136" y="169"/>
                  </a:lnTo>
                  <a:lnTo>
                    <a:pt x="153" y="153"/>
                  </a:lnTo>
                  <a:lnTo>
                    <a:pt x="174" y="131"/>
                  </a:lnTo>
                  <a:lnTo>
                    <a:pt x="191" y="104"/>
                  </a:lnTo>
                  <a:lnTo>
                    <a:pt x="202" y="93"/>
                  </a:lnTo>
                  <a:lnTo>
                    <a:pt x="207" y="66"/>
                  </a:lnTo>
                  <a:lnTo>
                    <a:pt x="207" y="66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" name="Freeform 2402"/>
            <p:cNvSpPr>
              <a:spLocks noChangeAspect="1"/>
            </p:cNvSpPr>
            <p:nvPr/>
          </p:nvSpPr>
          <p:spPr bwMode="gray">
            <a:xfrm>
              <a:off x="5436100" y="4989973"/>
              <a:ext cx="74371" cy="87900"/>
            </a:xfrm>
            <a:custGeom>
              <a:avLst/>
              <a:gdLst/>
              <a:ahLst/>
              <a:cxnLst>
                <a:cxn ang="0">
                  <a:pos x="27" y="11"/>
                </a:cxn>
                <a:cxn ang="0">
                  <a:pos x="22" y="22"/>
                </a:cxn>
                <a:cxn ang="0">
                  <a:pos x="11" y="33"/>
                </a:cxn>
                <a:cxn ang="0">
                  <a:pos x="6" y="27"/>
                </a:cxn>
                <a:cxn ang="0">
                  <a:pos x="0" y="16"/>
                </a:cxn>
                <a:cxn ang="0">
                  <a:pos x="6" y="5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27" y="11"/>
                </a:cxn>
              </a:cxnLst>
              <a:rect l="0" t="0" r="r" b="b"/>
              <a:pathLst>
                <a:path w="27" h="33">
                  <a:moveTo>
                    <a:pt x="27" y="11"/>
                  </a:moveTo>
                  <a:lnTo>
                    <a:pt x="22" y="22"/>
                  </a:lnTo>
                  <a:lnTo>
                    <a:pt x="11" y="33"/>
                  </a:lnTo>
                  <a:lnTo>
                    <a:pt x="6" y="27"/>
                  </a:lnTo>
                  <a:lnTo>
                    <a:pt x="0" y="16"/>
                  </a:lnTo>
                  <a:lnTo>
                    <a:pt x="6" y="5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" name="Freeform 2403"/>
            <p:cNvSpPr>
              <a:spLocks noChangeAspect="1"/>
            </p:cNvSpPr>
            <p:nvPr/>
          </p:nvSpPr>
          <p:spPr bwMode="gray">
            <a:xfrm>
              <a:off x="5363983" y="4505395"/>
              <a:ext cx="277200" cy="263702"/>
            </a:xfrm>
            <a:custGeom>
              <a:avLst/>
              <a:gdLst/>
              <a:ahLst/>
              <a:cxnLst>
                <a:cxn ang="0">
                  <a:pos x="54" y="87"/>
                </a:cxn>
                <a:cxn ang="0">
                  <a:pos x="76" y="93"/>
                </a:cxn>
                <a:cxn ang="0">
                  <a:pos x="82" y="98"/>
                </a:cxn>
                <a:cxn ang="0">
                  <a:pos x="87" y="93"/>
                </a:cxn>
                <a:cxn ang="0">
                  <a:pos x="93" y="82"/>
                </a:cxn>
                <a:cxn ang="0">
                  <a:pos x="98" y="60"/>
                </a:cxn>
                <a:cxn ang="0">
                  <a:pos x="98" y="49"/>
                </a:cxn>
                <a:cxn ang="0">
                  <a:pos x="103" y="38"/>
                </a:cxn>
                <a:cxn ang="0">
                  <a:pos x="103" y="27"/>
                </a:cxn>
                <a:cxn ang="0">
                  <a:pos x="98" y="11"/>
                </a:cxn>
                <a:cxn ang="0">
                  <a:pos x="82" y="5"/>
                </a:cxn>
                <a:cxn ang="0">
                  <a:pos x="65" y="5"/>
                </a:cxn>
                <a:cxn ang="0">
                  <a:pos x="65" y="0"/>
                </a:cxn>
                <a:cxn ang="0">
                  <a:pos x="60" y="0"/>
                </a:cxn>
                <a:cxn ang="0">
                  <a:pos x="49" y="5"/>
                </a:cxn>
                <a:cxn ang="0">
                  <a:pos x="44" y="16"/>
                </a:cxn>
                <a:cxn ang="0">
                  <a:pos x="33" y="22"/>
                </a:cxn>
                <a:cxn ang="0">
                  <a:pos x="22" y="33"/>
                </a:cxn>
                <a:cxn ang="0">
                  <a:pos x="0" y="33"/>
                </a:cxn>
                <a:cxn ang="0">
                  <a:pos x="11" y="49"/>
                </a:cxn>
                <a:cxn ang="0">
                  <a:pos x="33" y="71"/>
                </a:cxn>
                <a:cxn ang="0">
                  <a:pos x="38" y="82"/>
                </a:cxn>
                <a:cxn ang="0">
                  <a:pos x="54" y="87"/>
                </a:cxn>
                <a:cxn ang="0">
                  <a:pos x="54" y="87"/>
                </a:cxn>
              </a:cxnLst>
              <a:rect l="0" t="0" r="r" b="b"/>
              <a:pathLst>
                <a:path w="103" h="98">
                  <a:moveTo>
                    <a:pt x="54" y="87"/>
                  </a:moveTo>
                  <a:lnTo>
                    <a:pt x="76" y="93"/>
                  </a:lnTo>
                  <a:lnTo>
                    <a:pt x="82" y="98"/>
                  </a:lnTo>
                  <a:lnTo>
                    <a:pt x="87" y="93"/>
                  </a:lnTo>
                  <a:lnTo>
                    <a:pt x="93" y="82"/>
                  </a:lnTo>
                  <a:lnTo>
                    <a:pt x="98" y="60"/>
                  </a:lnTo>
                  <a:lnTo>
                    <a:pt x="98" y="49"/>
                  </a:lnTo>
                  <a:lnTo>
                    <a:pt x="103" y="38"/>
                  </a:lnTo>
                  <a:lnTo>
                    <a:pt x="103" y="27"/>
                  </a:lnTo>
                  <a:lnTo>
                    <a:pt x="98" y="11"/>
                  </a:lnTo>
                  <a:lnTo>
                    <a:pt x="82" y="5"/>
                  </a:lnTo>
                  <a:lnTo>
                    <a:pt x="65" y="5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49" y="5"/>
                  </a:lnTo>
                  <a:lnTo>
                    <a:pt x="44" y="16"/>
                  </a:lnTo>
                  <a:lnTo>
                    <a:pt x="33" y="22"/>
                  </a:lnTo>
                  <a:lnTo>
                    <a:pt x="22" y="33"/>
                  </a:lnTo>
                  <a:lnTo>
                    <a:pt x="0" y="33"/>
                  </a:lnTo>
                  <a:lnTo>
                    <a:pt x="11" y="49"/>
                  </a:lnTo>
                  <a:lnTo>
                    <a:pt x="33" y="71"/>
                  </a:lnTo>
                  <a:lnTo>
                    <a:pt x="38" y="82"/>
                  </a:lnTo>
                  <a:lnTo>
                    <a:pt x="54" y="87"/>
                  </a:lnTo>
                  <a:lnTo>
                    <a:pt x="54" y="87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" name="Freeform 2404"/>
            <p:cNvSpPr>
              <a:spLocks noChangeAspect="1"/>
            </p:cNvSpPr>
            <p:nvPr/>
          </p:nvSpPr>
          <p:spPr bwMode="gray">
            <a:xfrm>
              <a:off x="4895221" y="4548217"/>
              <a:ext cx="468763" cy="455278"/>
            </a:xfrm>
            <a:custGeom>
              <a:avLst/>
              <a:gdLst/>
              <a:ahLst/>
              <a:cxnLst>
                <a:cxn ang="0">
                  <a:pos x="65" y="164"/>
                </a:cxn>
                <a:cxn ang="0">
                  <a:pos x="54" y="158"/>
                </a:cxn>
                <a:cxn ang="0">
                  <a:pos x="49" y="148"/>
                </a:cxn>
                <a:cxn ang="0">
                  <a:pos x="43" y="126"/>
                </a:cxn>
                <a:cxn ang="0">
                  <a:pos x="38" y="115"/>
                </a:cxn>
                <a:cxn ang="0">
                  <a:pos x="38" y="104"/>
                </a:cxn>
                <a:cxn ang="0">
                  <a:pos x="38" y="82"/>
                </a:cxn>
                <a:cxn ang="0">
                  <a:pos x="16" y="38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87" y="6"/>
                </a:cxn>
                <a:cxn ang="0">
                  <a:pos x="98" y="17"/>
                </a:cxn>
                <a:cxn ang="0">
                  <a:pos x="109" y="17"/>
                </a:cxn>
                <a:cxn ang="0">
                  <a:pos x="125" y="17"/>
                </a:cxn>
                <a:cxn ang="0">
                  <a:pos x="152" y="11"/>
                </a:cxn>
                <a:cxn ang="0">
                  <a:pos x="163" y="11"/>
                </a:cxn>
                <a:cxn ang="0">
                  <a:pos x="169" y="11"/>
                </a:cxn>
                <a:cxn ang="0">
                  <a:pos x="174" y="17"/>
                </a:cxn>
                <a:cxn ang="0">
                  <a:pos x="169" y="17"/>
                </a:cxn>
                <a:cxn ang="0">
                  <a:pos x="163" y="17"/>
                </a:cxn>
                <a:cxn ang="0">
                  <a:pos x="152" y="28"/>
                </a:cxn>
                <a:cxn ang="0">
                  <a:pos x="152" y="17"/>
                </a:cxn>
                <a:cxn ang="0">
                  <a:pos x="147" y="17"/>
                </a:cxn>
                <a:cxn ang="0">
                  <a:pos x="120" y="22"/>
                </a:cxn>
                <a:cxn ang="0">
                  <a:pos x="120" y="71"/>
                </a:cxn>
                <a:cxn ang="0">
                  <a:pos x="109" y="71"/>
                </a:cxn>
                <a:cxn ang="0">
                  <a:pos x="109" y="109"/>
                </a:cxn>
                <a:cxn ang="0">
                  <a:pos x="109" y="164"/>
                </a:cxn>
                <a:cxn ang="0">
                  <a:pos x="98" y="169"/>
                </a:cxn>
                <a:cxn ang="0">
                  <a:pos x="81" y="169"/>
                </a:cxn>
                <a:cxn ang="0">
                  <a:pos x="76" y="164"/>
                </a:cxn>
                <a:cxn ang="0">
                  <a:pos x="71" y="164"/>
                </a:cxn>
                <a:cxn ang="0">
                  <a:pos x="65" y="164"/>
                </a:cxn>
                <a:cxn ang="0">
                  <a:pos x="65" y="164"/>
                </a:cxn>
              </a:cxnLst>
              <a:rect l="0" t="0" r="r" b="b"/>
              <a:pathLst>
                <a:path w="174" h="169">
                  <a:moveTo>
                    <a:pt x="65" y="164"/>
                  </a:moveTo>
                  <a:lnTo>
                    <a:pt x="54" y="158"/>
                  </a:lnTo>
                  <a:lnTo>
                    <a:pt x="49" y="148"/>
                  </a:lnTo>
                  <a:lnTo>
                    <a:pt x="43" y="126"/>
                  </a:lnTo>
                  <a:lnTo>
                    <a:pt x="38" y="115"/>
                  </a:lnTo>
                  <a:lnTo>
                    <a:pt x="38" y="104"/>
                  </a:lnTo>
                  <a:lnTo>
                    <a:pt x="38" y="82"/>
                  </a:lnTo>
                  <a:lnTo>
                    <a:pt x="16" y="38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5" y="6"/>
                  </a:lnTo>
                  <a:lnTo>
                    <a:pt x="5" y="6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87" y="6"/>
                  </a:lnTo>
                  <a:lnTo>
                    <a:pt x="98" y="17"/>
                  </a:lnTo>
                  <a:lnTo>
                    <a:pt x="109" y="17"/>
                  </a:lnTo>
                  <a:lnTo>
                    <a:pt x="125" y="17"/>
                  </a:lnTo>
                  <a:lnTo>
                    <a:pt x="152" y="11"/>
                  </a:lnTo>
                  <a:lnTo>
                    <a:pt x="163" y="11"/>
                  </a:lnTo>
                  <a:lnTo>
                    <a:pt x="169" y="11"/>
                  </a:lnTo>
                  <a:lnTo>
                    <a:pt x="174" y="17"/>
                  </a:lnTo>
                  <a:lnTo>
                    <a:pt x="169" y="17"/>
                  </a:lnTo>
                  <a:lnTo>
                    <a:pt x="163" y="17"/>
                  </a:lnTo>
                  <a:lnTo>
                    <a:pt x="152" y="28"/>
                  </a:lnTo>
                  <a:lnTo>
                    <a:pt x="152" y="17"/>
                  </a:lnTo>
                  <a:lnTo>
                    <a:pt x="147" y="17"/>
                  </a:lnTo>
                  <a:lnTo>
                    <a:pt x="120" y="22"/>
                  </a:lnTo>
                  <a:lnTo>
                    <a:pt x="120" y="71"/>
                  </a:lnTo>
                  <a:lnTo>
                    <a:pt x="109" y="71"/>
                  </a:lnTo>
                  <a:lnTo>
                    <a:pt x="109" y="109"/>
                  </a:lnTo>
                  <a:lnTo>
                    <a:pt x="109" y="164"/>
                  </a:lnTo>
                  <a:lnTo>
                    <a:pt x="98" y="169"/>
                  </a:lnTo>
                  <a:lnTo>
                    <a:pt x="81" y="169"/>
                  </a:lnTo>
                  <a:lnTo>
                    <a:pt x="76" y="164"/>
                  </a:lnTo>
                  <a:lnTo>
                    <a:pt x="71" y="164"/>
                  </a:lnTo>
                  <a:lnTo>
                    <a:pt x="65" y="164"/>
                  </a:lnTo>
                  <a:lnTo>
                    <a:pt x="65" y="16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" name="Freeform 2405"/>
            <p:cNvSpPr>
              <a:spLocks noChangeAspect="1"/>
            </p:cNvSpPr>
            <p:nvPr/>
          </p:nvSpPr>
          <p:spPr bwMode="gray">
            <a:xfrm>
              <a:off x="3912622" y="2961505"/>
              <a:ext cx="295231" cy="250177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0" y="76"/>
                </a:cxn>
                <a:cxn ang="0">
                  <a:pos x="6" y="76"/>
                </a:cxn>
                <a:cxn ang="0">
                  <a:pos x="16" y="54"/>
                </a:cxn>
                <a:cxn ang="0">
                  <a:pos x="27" y="38"/>
                </a:cxn>
                <a:cxn ang="0">
                  <a:pos x="33" y="27"/>
                </a:cxn>
                <a:cxn ang="0">
                  <a:pos x="44" y="16"/>
                </a:cxn>
                <a:cxn ang="0">
                  <a:pos x="49" y="0"/>
                </a:cxn>
                <a:cxn ang="0">
                  <a:pos x="109" y="0"/>
                </a:cxn>
                <a:cxn ang="0">
                  <a:pos x="109" y="5"/>
                </a:cxn>
                <a:cxn ang="0">
                  <a:pos x="104" y="27"/>
                </a:cxn>
                <a:cxn ang="0">
                  <a:pos x="65" y="27"/>
                </a:cxn>
                <a:cxn ang="0">
                  <a:pos x="65" y="60"/>
                </a:cxn>
                <a:cxn ang="0">
                  <a:pos x="55" y="65"/>
                </a:cxn>
                <a:cxn ang="0">
                  <a:pos x="49" y="71"/>
                </a:cxn>
                <a:cxn ang="0">
                  <a:pos x="49" y="87"/>
                </a:cxn>
                <a:cxn ang="0">
                  <a:pos x="0" y="93"/>
                </a:cxn>
                <a:cxn ang="0">
                  <a:pos x="0" y="93"/>
                </a:cxn>
                <a:cxn ang="0">
                  <a:pos x="0" y="93"/>
                </a:cxn>
              </a:cxnLst>
              <a:rect l="0" t="0" r="r" b="b"/>
              <a:pathLst>
                <a:path w="109" h="93">
                  <a:moveTo>
                    <a:pt x="0" y="93"/>
                  </a:moveTo>
                  <a:lnTo>
                    <a:pt x="0" y="76"/>
                  </a:lnTo>
                  <a:lnTo>
                    <a:pt x="6" y="76"/>
                  </a:lnTo>
                  <a:lnTo>
                    <a:pt x="16" y="54"/>
                  </a:lnTo>
                  <a:lnTo>
                    <a:pt x="27" y="38"/>
                  </a:lnTo>
                  <a:lnTo>
                    <a:pt x="33" y="27"/>
                  </a:lnTo>
                  <a:lnTo>
                    <a:pt x="44" y="16"/>
                  </a:lnTo>
                  <a:lnTo>
                    <a:pt x="49" y="0"/>
                  </a:lnTo>
                  <a:lnTo>
                    <a:pt x="109" y="0"/>
                  </a:lnTo>
                  <a:lnTo>
                    <a:pt x="109" y="5"/>
                  </a:lnTo>
                  <a:lnTo>
                    <a:pt x="104" y="27"/>
                  </a:lnTo>
                  <a:lnTo>
                    <a:pt x="65" y="27"/>
                  </a:lnTo>
                  <a:lnTo>
                    <a:pt x="65" y="60"/>
                  </a:lnTo>
                  <a:lnTo>
                    <a:pt x="55" y="65"/>
                  </a:lnTo>
                  <a:lnTo>
                    <a:pt x="49" y="71"/>
                  </a:lnTo>
                  <a:lnTo>
                    <a:pt x="49" y="87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" name="Freeform 2406"/>
            <p:cNvSpPr>
              <a:spLocks noChangeAspect="1"/>
            </p:cNvSpPr>
            <p:nvPr/>
          </p:nvSpPr>
          <p:spPr bwMode="gray">
            <a:xfrm>
              <a:off x="5262568" y="3137305"/>
              <a:ext cx="570177" cy="705457"/>
            </a:xfrm>
            <a:custGeom>
              <a:avLst/>
              <a:gdLst/>
              <a:ahLst/>
              <a:cxnLst>
                <a:cxn ang="0">
                  <a:pos x="169" y="6"/>
                </a:cxn>
                <a:cxn ang="0">
                  <a:pos x="163" y="11"/>
                </a:cxn>
                <a:cxn ang="0">
                  <a:pos x="152" y="22"/>
                </a:cxn>
                <a:cxn ang="0">
                  <a:pos x="141" y="17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38" y="44"/>
                </a:cxn>
                <a:cxn ang="0">
                  <a:pos x="27" y="49"/>
                </a:cxn>
                <a:cxn ang="0">
                  <a:pos x="11" y="104"/>
                </a:cxn>
                <a:cxn ang="0">
                  <a:pos x="0" y="120"/>
                </a:cxn>
                <a:cxn ang="0">
                  <a:pos x="0" y="126"/>
                </a:cxn>
                <a:cxn ang="0">
                  <a:pos x="0" y="142"/>
                </a:cxn>
                <a:cxn ang="0">
                  <a:pos x="5" y="148"/>
                </a:cxn>
                <a:cxn ang="0">
                  <a:pos x="5" y="164"/>
                </a:cxn>
                <a:cxn ang="0">
                  <a:pos x="16" y="191"/>
                </a:cxn>
                <a:cxn ang="0">
                  <a:pos x="27" y="197"/>
                </a:cxn>
                <a:cxn ang="0">
                  <a:pos x="43" y="208"/>
                </a:cxn>
                <a:cxn ang="0">
                  <a:pos x="60" y="230"/>
                </a:cxn>
                <a:cxn ang="0">
                  <a:pos x="71" y="240"/>
                </a:cxn>
                <a:cxn ang="0">
                  <a:pos x="82" y="251"/>
                </a:cxn>
                <a:cxn ang="0">
                  <a:pos x="92" y="251"/>
                </a:cxn>
                <a:cxn ang="0">
                  <a:pos x="114" y="262"/>
                </a:cxn>
                <a:cxn ang="0">
                  <a:pos x="152" y="257"/>
                </a:cxn>
                <a:cxn ang="0">
                  <a:pos x="179" y="246"/>
                </a:cxn>
                <a:cxn ang="0">
                  <a:pos x="169" y="235"/>
                </a:cxn>
                <a:cxn ang="0">
                  <a:pos x="158" y="213"/>
                </a:cxn>
                <a:cxn ang="0">
                  <a:pos x="141" y="208"/>
                </a:cxn>
                <a:cxn ang="0">
                  <a:pos x="152" y="197"/>
                </a:cxn>
                <a:cxn ang="0">
                  <a:pos x="158" y="170"/>
                </a:cxn>
                <a:cxn ang="0">
                  <a:pos x="169" y="153"/>
                </a:cxn>
                <a:cxn ang="0">
                  <a:pos x="185" y="126"/>
                </a:cxn>
                <a:cxn ang="0">
                  <a:pos x="190" y="82"/>
                </a:cxn>
                <a:cxn ang="0">
                  <a:pos x="212" y="71"/>
                </a:cxn>
                <a:cxn ang="0">
                  <a:pos x="196" y="28"/>
                </a:cxn>
                <a:cxn ang="0">
                  <a:pos x="190" y="17"/>
                </a:cxn>
                <a:cxn ang="0">
                  <a:pos x="174" y="0"/>
                </a:cxn>
              </a:cxnLst>
              <a:rect l="0" t="0" r="r" b="b"/>
              <a:pathLst>
                <a:path w="212" h="262">
                  <a:moveTo>
                    <a:pt x="174" y="0"/>
                  </a:moveTo>
                  <a:lnTo>
                    <a:pt x="169" y="6"/>
                  </a:lnTo>
                  <a:lnTo>
                    <a:pt x="163" y="6"/>
                  </a:lnTo>
                  <a:lnTo>
                    <a:pt x="163" y="11"/>
                  </a:lnTo>
                  <a:lnTo>
                    <a:pt x="158" y="17"/>
                  </a:lnTo>
                  <a:lnTo>
                    <a:pt x="152" y="22"/>
                  </a:lnTo>
                  <a:lnTo>
                    <a:pt x="147" y="22"/>
                  </a:lnTo>
                  <a:lnTo>
                    <a:pt x="141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38" y="17"/>
                  </a:lnTo>
                  <a:lnTo>
                    <a:pt x="38" y="44"/>
                  </a:lnTo>
                  <a:lnTo>
                    <a:pt x="27" y="44"/>
                  </a:lnTo>
                  <a:lnTo>
                    <a:pt x="27" y="49"/>
                  </a:lnTo>
                  <a:lnTo>
                    <a:pt x="27" y="99"/>
                  </a:lnTo>
                  <a:lnTo>
                    <a:pt x="11" y="104"/>
                  </a:lnTo>
                  <a:lnTo>
                    <a:pt x="11" y="110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26"/>
                  </a:lnTo>
                  <a:lnTo>
                    <a:pt x="0" y="137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5" y="148"/>
                  </a:lnTo>
                  <a:lnTo>
                    <a:pt x="11" y="159"/>
                  </a:lnTo>
                  <a:lnTo>
                    <a:pt x="5" y="164"/>
                  </a:lnTo>
                  <a:lnTo>
                    <a:pt x="16" y="175"/>
                  </a:lnTo>
                  <a:lnTo>
                    <a:pt x="16" y="191"/>
                  </a:lnTo>
                  <a:lnTo>
                    <a:pt x="27" y="197"/>
                  </a:lnTo>
                  <a:lnTo>
                    <a:pt x="27" y="197"/>
                  </a:lnTo>
                  <a:lnTo>
                    <a:pt x="38" y="202"/>
                  </a:lnTo>
                  <a:lnTo>
                    <a:pt x="43" y="208"/>
                  </a:lnTo>
                  <a:lnTo>
                    <a:pt x="54" y="219"/>
                  </a:lnTo>
                  <a:lnTo>
                    <a:pt x="60" y="230"/>
                  </a:lnTo>
                  <a:lnTo>
                    <a:pt x="65" y="235"/>
                  </a:lnTo>
                  <a:lnTo>
                    <a:pt x="71" y="240"/>
                  </a:lnTo>
                  <a:lnTo>
                    <a:pt x="76" y="246"/>
                  </a:lnTo>
                  <a:lnTo>
                    <a:pt x="82" y="251"/>
                  </a:lnTo>
                  <a:lnTo>
                    <a:pt x="87" y="246"/>
                  </a:lnTo>
                  <a:lnTo>
                    <a:pt x="92" y="251"/>
                  </a:lnTo>
                  <a:lnTo>
                    <a:pt x="98" y="246"/>
                  </a:lnTo>
                  <a:lnTo>
                    <a:pt x="114" y="262"/>
                  </a:lnTo>
                  <a:lnTo>
                    <a:pt x="147" y="257"/>
                  </a:lnTo>
                  <a:lnTo>
                    <a:pt x="152" y="257"/>
                  </a:lnTo>
                  <a:lnTo>
                    <a:pt x="158" y="246"/>
                  </a:lnTo>
                  <a:lnTo>
                    <a:pt x="179" y="246"/>
                  </a:lnTo>
                  <a:lnTo>
                    <a:pt x="179" y="240"/>
                  </a:lnTo>
                  <a:lnTo>
                    <a:pt x="169" y="235"/>
                  </a:lnTo>
                  <a:lnTo>
                    <a:pt x="163" y="219"/>
                  </a:lnTo>
                  <a:lnTo>
                    <a:pt x="158" y="213"/>
                  </a:lnTo>
                  <a:lnTo>
                    <a:pt x="152" y="208"/>
                  </a:lnTo>
                  <a:lnTo>
                    <a:pt x="141" y="208"/>
                  </a:lnTo>
                  <a:lnTo>
                    <a:pt x="141" y="197"/>
                  </a:lnTo>
                  <a:lnTo>
                    <a:pt x="152" y="197"/>
                  </a:lnTo>
                  <a:lnTo>
                    <a:pt x="152" y="197"/>
                  </a:lnTo>
                  <a:lnTo>
                    <a:pt x="158" y="170"/>
                  </a:lnTo>
                  <a:lnTo>
                    <a:pt x="163" y="164"/>
                  </a:lnTo>
                  <a:lnTo>
                    <a:pt x="169" y="153"/>
                  </a:lnTo>
                  <a:lnTo>
                    <a:pt x="179" y="137"/>
                  </a:lnTo>
                  <a:lnTo>
                    <a:pt x="185" y="126"/>
                  </a:lnTo>
                  <a:lnTo>
                    <a:pt x="185" y="115"/>
                  </a:lnTo>
                  <a:lnTo>
                    <a:pt x="190" y="82"/>
                  </a:lnTo>
                  <a:lnTo>
                    <a:pt x="207" y="77"/>
                  </a:lnTo>
                  <a:lnTo>
                    <a:pt x="212" y="71"/>
                  </a:lnTo>
                  <a:lnTo>
                    <a:pt x="196" y="60"/>
                  </a:lnTo>
                  <a:lnTo>
                    <a:pt x="196" y="28"/>
                  </a:lnTo>
                  <a:lnTo>
                    <a:pt x="190" y="22"/>
                  </a:lnTo>
                  <a:lnTo>
                    <a:pt x="190" y="17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" name="Freeform 2407"/>
            <p:cNvSpPr>
              <a:spLocks noChangeAspect="1"/>
            </p:cNvSpPr>
            <p:nvPr/>
          </p:nvSpPr>
          <p:spPr bwMode="gray">
            <a:xfrm>
              <a:off x="5569066" y="4886296"/>
              <a:ext cx="45074" cy="608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0" y="11"/>
                </a:cxn>
                <a:cxn ang="0">
                  <a:pos x="0" y="16"/>
                </a:cxn>
                <a:cxn ang="0">
                  <a:pos x="6" y="22"/>
                </a:cxn>
                <a:cxn ang="0">
                  <a:pos x="11" y="22"/>
                </a:cxn>
                <a:cxn ang="0">
                  <a:pos x="17" y="11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7" h="22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6" y="22"/>
                  </a:lnTo>
                  <a:lnTo>
                    <a:pt x="11" y="22"/>
                  </a:lnTo>
                  <a:lnTo>
                    <a:pt x="17" y="11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" name="Freeform 2408"/>
            <p:cNvSpPr>
              <a:spLocks noChangeAspect="1"/>
            </p:cNvSpPr>
            <p:nvPr/>
          </p:nvSpPr>
          <p:spPr bwMode="gray">
            <a:xfrm>
              <a:off x="4485053" y="3579060"/>
              <a:ext cx="74371" cy="178054"/>
            </a:xfrm>
            <a:custGeom>
              <a:avLst/>
              <a:gdLst/>
              <a:ahLst/>
              <a:cxnLst>
                <a:cxn ang="0">
                  <a:pos x="28" y="60"/>
                </a:cxn>
                <a:cxn ang="0">
                  <a:pos x="22" y="66"/>
                </a:cxn>
                <a:cxn ang="0">
                  <a:pos x="11" y="55"/>
                </a:cxn>
                <a:cxn ang="0">
                  <a:pos x="11" y="22"/>
                </a:cxn>
                <a:cxn ang="0">
                  <a:pos x="11" y="11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17" y="11"/>
                </a:cxn>
                <a:cxn ang="0">
                  <a:pos x="22" y="16"/>
                </a:cxn>
                <a:cxn ang="0">
                  <a:pos x="28" y="33"/>
                </a:cxn>
                <a:cxn ang="0">
                  <a:pos x="28" y="55"/>
                </a:cxn>
                <a:cxn ang="0">
                  <a:pos x="28" y="60"/>
                </a:cxn>
                <a:cxn ang="0">
                  <a:pos x="28" y="60"/>
                </a:cxn>
              </a:cxnLst>
              <a:rect l="0" t="0" r="r" b="b"/>
              <a:pathLst>
                <a:path w="28" h="66">
                  <a:moveTo>
                    <a:pt x="28" y="60"/>
                  </a:moveTo>
                  <a:lnTo>
                    <a:pt x="22" y="66"/>
                  </a:lnTo>
                  <a:lnTo>
                    <a:pt x="11" y="55"/>
                  </a:lnTo>
                  <a:lnTo>
                    <a:pt x="11" y="22"/>
                  </a:lnTo>
                  <a:lnTo>
                    <a:pt x="11" y="11"/>
                  </a:lnTo>
                  <a:lnTo>
                    <a:pt x="0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17" y="11"/>
                  </a:lnTo>
                  <a:lnTo>
                    <a:pt x="22" y="16"/>
                  </a:lnTo>
                  <a:lnTo>
                    <a:pt x="28" y="33"/>
                  </a:lnTo>
                  <a:lnTo>
                    <a:pt x="28" y="55"/>
                  </a:lnTo>
                  <a:lnTo>
                    <a:pt x="28" y="60"/>
                  </a:lnTo>
                  <a:lnTo>
                    <a:pt x="28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" name="Freeform 2409"/>
            <p:cNvSpPr>
              <a:spLocks noChangeAspect="1"/>
            </p:cNvSpPr>
            <p:nvPr/>
          </p:nvSpPr>
          <p:spPr bwMode="gray">
            <a:xfrm>
              <a:off x="4748732" y="2564826"/>
              <a:ext cx="130712" cy="295255"/>
            </a:xfrm>
            <a:custGeom>
              <a:avLst/>
              <a:gdLst/>
              <a:ahLst/>
              <a:cxnLst>
                <a:cxn ang="0">
                  <a:pos x="17" y="5"/>
                </a:cxn>
                <a:cxn ang="0">
                  <a:pos x="28" y="0"/>
                </a:cxn>
                <a:cxn ang="0">
                  <a:pos x="38" y="5"/>
                </a:cxn>
                <a:cxn ang="0">
                  <a:pos x="38" y="10"/>
                </a:cxn>
                <a:cxn ang="0">
                  <a:pos x="44" y="10"/>
                </a:cxn>
                <a:cxn ang="0">
                  <a:pos x="49" y="5"/>
                </a:cxn>
                <a:cxn ang="0">
                  <a:pos x="49" y="10"/>
                </a:cxn>
                <a:cxn ang="0">
                  <a:pos x="44" y="21"/>
                </a:cxn>
                <a:cxn ang="0">
                  <a:pos x="44" y="27"/>
                </a:cxn>
                <a:cxn ang="0">
                  <a:pos x="49" y="27"/>
                </a:cxn>
                <a:cxn ang="0">
                  <a:pos x="49" y="32"/>
                </a:cxn>
                <a:cxn ang="0">
                  <a:pos x="44" y="43"/>
                </a:cxn>
                <a:cxn ang="0">
                  <a:pos x="38" y="49"/>
                </a:cxn>
                <a:cxn ang="0">
                  <a:pos x="38" y="54"/>
                </a:cxn>
                <a:cxn ang="0">
                  <a:pos x="33" y="54"/>
                </a:cxn>
                <a:cxn ang="0">
                  <a:pos x="33" y="54"/>
                </a:cxn>
                <a:cxn ang="0">
                  <a:pos x="38" y="60"/>
                </a:cxn>
                <a:cxn ang="0">
                  <a:pos x="44" y="60"/>
                </a:cxn>
                <a:cxn ang="0">
                  <a:pos x="44" y="60"/>
                </a:cxn>
                <a:cxn ang="0">
                  <a:pos x="49" y="65"/>
                </a:cxn>
                <a:cxn ang="0">
                  <a:pos x="49" y="65"/>
                </a:cxn>
                <a:cxn ang="0">
                  <a:pos x="49" y="81"/>
                </a:cxn>
                <a:cxn ang="0">
                  <a:pos x="38" y="92"/>
                </a:cxn>
                <a:cxn ang="0">
                  <a:pos x="38" y="103"/>
                </a:cxn>
                <a:cxn ang="0">
                  <a:pos x="28" y="109"/>
                </a:cxn>
                <a:cxn ang="0">
                  <a:pos x="22" y="81"/>
                </a:cxn>
                <a:cxn ang="0">
                  <a:pos x="11" y="76"/>
                </a:cxn>
                <a:cxn ang="0">
                  <a:pos x="11" y="71"/>
                </a:cxn>
                <a:cxn ang="0">
                  <a:pos x="6" y="65"/>
                </a:cxn>
                <a:cxn ang="0">
                  <a:pos x="0" y="54"/>
                </a:cxn>
                <a:cxn ang="0">
                  <a:pos x="11" y="43"/>
                </a:cxn>
                <a:cxn ang="0">
                  <a:pos x="17" y="38"/>
                </a:cxn>
                <a:cxn ang="0">
                  <a:pos x="11" y="27"/>
                </a:cxn>
                <a:cxn ang="0">
                  <a:pos x="17" y="16"/>
                </a:cxn>
                <a:cxn ang="0">
                  <a:pos x="11" y="16"/>
                </a:cxn>
                <a:cxn ang="0">
                  <a:pos x="17" y="5"/>
                </a:cxn>
                <a:cxn ang="0">
                  <a:pos x="17" y="5"/>
                </a:cxn>
              </a:cxnLst>
              <a:rect l="0" t="0" r="r" b="b"/>
              <a:pathLst>
                <a:path w="49" h="109">
                  <a:moveTo>
                    <a:pt x="17" y="5"/>
                  </a:moveTo>
                  <a:lnTo>
                    <a:pt x="28" y="0"/>
                  </a:lnTo>
                  <a:lnTo>
                    <a:pt x="38" y="5"/>
                  </a:lnTo>
                  <a:lnTo>
                    <a:pt x="38" y="10"/>
                  </a:lnTo>
                  <a:lnTo>
                    <a:pt x="44" y="10"/>
                  </a:lnTo>
                  <a:lnTo>
                    <a:pt x="49" y="5"/>
                  </a:lnTo>
                  <a:lnTo>
                    <a:pt x="49" y="10"/>
                  </a:lnTo>
                  <a:lnTo>
                    <a:pt x="44" y="21"/>
                  </a:lnTo>
                  <a:lnTo>
                    <a:pt x="44" y="27"/>
                  </a:lnTo>
                  <a:lnTo>
                    <a:pt x="49" y="27"/>
                  </a:lnTo>
                  <a:lnTo>
                    <a:pt x="49" y="32"/>
                  </a:lnTo>
                  <a:lnTo>
                    <a:pt x="44" y="43"/>
                  </a:lnTo>
                  <a:lnTo>
                    <a:pt x="38" y="49"/>
                  </a:lnTo>
                  <a:lnTo>
                    <a:pt x="38" y="54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38" y="60"/>
                  </a:lnTo>
                  <a:lnTo>
                    <a:pt x="44" y="60"/>
                  </a:lnTo>
                  <a:lnTo>
                    <a:pt x="44" y="60"/>
                  </a:lnTo>
                  <a:lnTo>
                    <a:pt x="49" y="65"/>
                  </a:lnTo>
                  <a:lnTo>
                    <a:pt x="49" y="65"/>
                  </a:lnTo>
                  <a:lnTo>
                    <a:pt x="49" y="81"/>
                  </a:lnTo>
                  <a:lnTo>
                    <a:pt x="38" y="92"/>
                  </a:lnTo>
                  <a:lnTo>
                    <a:pt x="38" y="103"/>
                  </a:lnTo>
                  <a:lnTo>
                    <a:pt x="28" y="109"/>
                  </a:lnTo>
                  <a:lnTo>
                    <a:pt x="22" y="81"/>
                  </a:lnTo>
                  <a:lnTo>
                    <a:pt x="11" y="76"/>
                  </a:lnTo>
                  <a:lnTo>
                    <a:pt x="11" y="71"/>
                  </a:lnTo>
                  <a:lnTo>
                    <a:pt x="6" y="65"/>
                  </a:lnTo>
                  <a:lnTo>
                    <a:pt x="0" y="54"/>
                  </a:lnTo>
                  <a:lnTo>
                    <a:pt x="11" y="43"/>
                  </a:lnTo>
                  <a:lnTo>
                    <a:pt x="17" y="38"/>
                  </a:lnTo>
                  <a:lnTo>
                    <a:pt x="11" y="27"/>
                  </a:lnTo>
                  <a:lnTo>
                    <a:pt x="17" y="16"/>
                  </a:lnTo>
                  <a:lnTo>
                    <a:pt x="11" y="16"/>
                  </a:lnTo>
                  <a:lnTo>
                    <a:pt x="17" y="5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" name="Rectangle 2410"/>
            <p:cNvSpPr>
              <a:spLocks noChangeAspect="1" noChangeArrowheads="1"/>
            </p:cNvSpPr>
            <p:nvPr/>
          </p:nvSpPr>
          <p:spPr bwMode="gray">
            <a:xfrm>
              <a:off x="4865923" y="2711326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" name="Freeform 2411"/>
            <p:cNvSpPr>
              <a:spLocks noChangeAspect="1"/>
            </p:cNvSpPr>
            <p:nvPr/>
          </p:nvSpPr>
          <p:spPr bwMode="gray">
            <a:xfrm>
              <a:off x="5350461" y="2812751"/>
              <a:ext cx="380869" cy="38315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7" y="0"/>
                </a:cxn>
                <a:cxn ang="0">
                  <a:pos x="54" y="11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81" y="0"/>
                </a:cxn>
                <a:cxn ang="0">
                  <a:pos x="92" y="0"/>
                </a:cxn>
                <a:cxn ang="0">
                  <a:pos x="98" y="6"/>
                </a:cxn>
                <a:cxn ang="0">
                  <a:pos x="92" y="0"/>
                </a:cxn>
                <a:cxn ang="0">
                  <a:pos x="92" y="0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103" y="6"/>
                </a:cxn>
                <a:cxn ang="0">
                  <a:pos x="108" y="6"/>
                </a:cxn>
                <a:cxn ang="0">
                  <a:pos x="119" y="6"/>
                </a:cxn>
                <a:cxn ang="0">
                  <a:pos x="130" y="33"/>
                </a:cxn>
                <a:cxn ang="0">
                  <a:pos x="125" y="55"/>
                </a:cxn>
                <a:cxn ang="0">
                  <a:pos x="119" y="55"/>
                </a:cxn>
                <a:cxn ang="0">
                  <a:pos x="114" y="44"/>
                </a:cxn>
                <a:cxn ang="0">
                  <a:pos x="103" y="22"/>
                </a:cxn>
                <a:cxn ang="0">
                  <a:pos x="98" y="28"/>
                </a:cxn>
                <a:cxn ang="0">
                  <a:pos x="103" y="39"/>
                </a:cxn>
                <a:cxn ang="0">
                  <a:pos x="114" y="55"/>
                </a:cxn>
                <a:cxn ang="0">
                  <a:pos x="119" y="71"/>
                </a:cxn>
                <a:cxn ang="0">
                  <a:pos x="136" y="104"/>
                </a:cxn>
                <a:cxn ang="0">
                  <a:pos x="141" y="109"/>
                </a:cxn>
                <a:cxn ang="0">
                  <a:pos x="141" y="109"/>
                </a:cxn>
                <a:cxn ang="0">
                  <a:pos x="141" y="120"/>
                </a:cxn>
                <a:cxn ang="0">
                  <a:pos x="136" y="126"/>
                </a:cxn>
                <a:cxn ang="0">
                  <a:pos x="130" y="126"/>
                </a:cxn>
                <a:cxn ang="0">
                  <a:pos x="130" y="131"/>
                </a:cxn>
                <a:cxn ang="0">
                  <a:pos x="125" y="137"/>
                </a:cxn>
                <a:cxn ang="0">
                  <a:pos x="119" y="142"/>
                </a:cxn>
                <a:cxn ang="0">
                  <a:pos x="114" y="142"/>
                </a:cxn>
                <a:cxn ang="0">
                  <a:pos x="108" y="137"/>
                </a:cxn>
                <a:cxn ang="0">
                  <a:pos x="87" y="137"/>
                </a:cxn>
                <a:cxn ang="0">
                  <a:pos x="87" y="137"/>
                </a:cxn>
                <a:cxn ang="0">
                  <a:pos x="87" y="137"/>
                </a:cxn>
                <a:cxn ang="0">
                  <a:pos x="87" y="137"/>
                </a:cxn>
                <a:cxn ang="0">
                  <a:pos x="5" y="137"/>
                </a:cxn>
                <a:cxn ang="0">
                  <a:pos x="5" y="39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0" y="17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41" h="142">
                  <a:moveTo>
                    <a:pt x="5" y="0"/>
                  </a:moveTo>
                  <a:lnTo>
                    <a:pt x="27" y="0"/>
                  </a:lnTo>
                  <a:lnTo>
                    <a:pt x="54" y="11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1" y="0"/>
                  </a:lnTo>
                  <a:lnTo>
                    <a:pt x="92" y="0"/>
                  </a:lnTo>
                  <a:lnTo>
                    <a:pt x="98" y="6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98" y="6"/>
                  </a:lnTo>
                  <a:lnTo>
                    <a:pt x="98" y="6"/>
                  </a:lnTo>
                  <a:lnTo>
                    <a:pt x="98" y="6"/>
                  </a:lnTo>
                  <a:lnTo>
                    <a:pt x="98" y="6"/>
                  </a:lnTo>
                  <a:lnTo>
                    <a:pt x="103" y="6"/>
                  </a:lnTo>
                  <a:lnTo>
                    <a:pt x="108" y="6"/>
                  </a:lnTo>
                  <a:lnTo>
                    <a:pt x="119" y="6"/>
                  </a:lnTo>
                  <a:lnTo>
                    <a:pt x="130" y="33"/>
                  </a:lnTo>
                  <a:lnTo>
                    <a:pt x="125" y="55"/>
                  </a:lnTo>
                  <a:lnTo>
                    <a:pt x="119" y="55"/>
                  </a:lnTo>
                  <a:lnTo>
                    <a:pt x="114" y="44"/>
                  </a:lnTo>
                  <a:lnTo>
                    <a:pt x="103" y="22"/>
                  </a:lnTo>
                  <a:lnTo>
                    <a:pt x="98" y="28"/>
                  </a:lnTo>
                  <a:lnTo>
                    <a:pt x="103" y="39"/>
                  </a:lnTo>
                  <a:lnTo>
                    <a:pt x="114" y="55"/>
                  </a:lnTo>
                  <a:lnTo>
                    <a:pt x="119" y="71"/>
                  </a:lnTo>
                  <a:lnTo>
                    <a:pt x="136" y="104"/>
                  </a:lnTo>
                  <a:lnTo>
                    <a:pt x="141" y="109"/>
                  </a:lnTo>
                  <a:lnTo>
                    <a:pt x="141" y="109"/>
                  </a:lnTo>
                  <a:lnTo>
                    <a:pt x="141" y="120"/>
                  </a:lnTo>
                  <a:lnTo>
                    <a:pt x="136" y="126"/>
                  </a:lnTo>
                  <a:lnTo>
                    <a:pt x="130" y="126"/>
                  </a:lnTo>
                  <a:lnTo>
                    <a:pt x="130" y="131"/>
                  </a:lnTo>
                  <a:lnTo>
                    <a:pt x="125" y="137"/>
                  </a:lnTo>
                  <a:lnTo>
                    <a:pt x="119" y="142"/>
                  </a:lnTo>
                  <a:lnTo>
                    <a:pt x="114" y="142"/>
                  </a:lnTo>
                  <a:lnTo>
                    <a:pt x="108" y="137"/>
                  </a:lnTo>
                  <a:lnTo>
                    <a:pt x="87" y="137"/>
                  </a:lnTo>
                  <a:lnTo>
                    <a:pt x="87" y="137"/>
                  </a:lnTo>
                  <a:lnTo>
                    <a:pt x="87" y="137"/>
                  </a:lnTo>
                  <a:lnTo>
                    <a:pt x="87" y="137"/>
                  </a:lnTo>
                  <a:lnTo>
                    <a:pt x="5" y="137"/>
                  </a:lnTo>
                  <a:lnTo>
                    <a:pt x="5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" name="Freeform 2412"/>
            <p:cNvSpPr>
              <a:spLocks noChangeAspect="1"/>
            </p:cNvSpPr>
            <p:nvPr/>
          </p:nvSpPr>
          <p:spPr bwMode="gray">
            <a:xfrm>
              <a:off x="4309267" y="3432560"/>
              <a:ext cx="263679" cy="205101"/>
            </a:xfrm>
            <a:custGeom>
              <a:avLst/>
              <a:gdLst/>
              <a:ahLst/>
              <a:cxnLst>
                <a:cxn ang="0">
                  <a:pos x="0" y="65"/>
                </a:cxn>
                <a:cxn ang="0">
                  <a:pos x="11" y="70"/>
                </a:cxn>
                <a:cxn ang="0">
                  <a:pos x="11" y="70"/>
                </a:cxn>
                <a:cxn ang="0">
                  <a:pos x="22" y="65"/>
                </a:cxn>
                <a:cxn ang="0">
                  <a:pos x="27" y="70"/>
                </a:cxn>
                <a:cxn ang="0">
                  <a:pos x="33" y="76"/>
                </a:cxn>
                <a:cxn ang="0">
                  <a:pos x="33" y="76"/>
                </a:cxn>
                <a:cxn ang="0">
                  <a:pos x="33" y="60"/>
                </a:cxn>
                <a:cxn ang="0">
                  <a:pos x="33" y="54"/>
                </a:cxn>
                <a:cxn ang="0">
                  <a:pos x="60" y="54"/>
                </a:cxn>
                <a:cxn ang="0">
                  <a:pos x="65" y="54"/>
                </a:cxn>
                <a:cxn ang="0">
                  <a:pos x="76" y="54"/>
                </a:cxn>
                <a:cxn ang="0">
                  <a:pos x="82" y="54"/>
                </a:cxn>
                <a:cxn ang="0">
                  <a:pos x="87" y="49"/>
                </a:cxn>
                <a:cxn ang="0">
                  <a:pos x="93" y="49"/>
                </a:cxn>
                <a:cxn ang="0">
                  <a:pos x="98" y="43"/>
                </a:cxn>
                <a:cxn ang="0">
                  <a:pos x="98" y="38"/>
                </a:cxn>
                <a:cxn ang="0">
                  <a:pos x="98" y="38"/>
                </a:cxn>
                <a:cxn ang="0">
                  <a:pos x="98" y="32"/>
                </a:cxn>
                <a:cxn ang="0">
                  <a:pos x="87" y="32"/>
                </a:cxn>
                <a:cxn ang="0">
                  <a:pos x="76" y="16"/>
                </a:cxn>
                <a:cxn ang="0">
                  <a:pos x="71" y="5"/>
                </a:cxn>
                <a:cxn ang="0">
                  <a:pos x="71" y="0"/>
                </a:cxn>
                <a:cxn ang="0">
                  <a:pos x="60" y="5"/>
                </a:cxn>
                <a:cxn ang="0">
                  <a:pos x="38" y="21"/>
                </a:cxn>
                <a:cxn ang="0">
                  <a:pos x="22" y="27"/>
                </a:cxn>
                <a:cxn ang="0">
                  <a:pos x="16" y="38"/>
                </a:cxn>
                <a:cxn ang="0">
                  <a:pos x="6" y="49"/>
                </a:cxn>
                <a:cxn ang="0">
                  <a:pos x="0" y="65"/>
                </a:cxn>
                <a:cxn ang="0">
                  <a:pos x="0" y="65"/>
                </a:cxn>
              </a:cxnLst>
              <a:rect l="0" t="0" r="r" b="b"/>
              <a:pathLst>
                <a:path w="98" h="76">
                  <a:moveTo>
                    <a:pt x="0" y="65"/>
                  </a:moveTo>
                  <a:lnTo>
                    <a:pt x="11" y="70"/>
                  </a:lnTo>
                  <a:lnTo>
                    <a:pt x="11" y="70"/>
                  </a:lnTo>
                  <a:lnTo>
                    <a:pt x="22" y="65"/>
                  </a:lnTo>
                  <a:lnTo>
                    <a:pt x="27" y="70"/>
                  </a:lnTo>
                  <a:lnTo>
                    <a:pt x="33" y="76"/>
                  </a:lnTo>
                  <a:lnTo>
                    <a:pt x="33" y="76"/>
                  </a:lnTo>
                  <a:lnTo>
                    <a:pt x="33" y="60"/>
                  </a:lnTo>
                  <a:lnTo>
                    <a:pt x="33" y="54"/>
                  </a:lnTo>
                  <a:lnTo>
                    <a:pt x="60" y="54"/>
                  </a:lnTo>
                  <a:lnTo>
                    <a:pt x="65" y="54"/>
                  </a:lnTo>
                  <a:lnTo>
                    <a:pt x="76" y="54"/>
                  </a:lnTo>
                  <a:lnTo>
                    <a:pt x="82" y="54"/>
                  </a:lnTo>
                  <a:lnTo>
                    <a:pt x="87" y="49"/>
                  </a:lnTo>
                  <a:lnTo>
                    <a:pt x="93" y="49"/>
                  </a:lnTo>
                  <a:lnTo>
                    <a:pt x="98" y="43"/>
                  </a:lnTo>
                  <a:lnTo>
                    <a:pt x="98" y="38"/>
                  </a:lnTo>
                  <a:lnTo>
                    <a:pt x="98" y="38"/>
                  </a:lnTo>
                  <a:lnTo>
                    <a:pt x="98" y="32"/>
                  </a:lnTo>
                  <a:lnTo>
                    <a:pt x="87" y="32"/>
                  </a:lnTo>
                  <a:lnTo>
                    <a:pt x="76" y="16"/>
                  </a:lnTo>
                  <a:lnTo>
                    <a:pt x="71" y="5"/>
                  </a:lnTo>
                  <a:lnTo>
                    <a:pt x="71" y="0"/>
                  </a:lnTo>
                  <a:lnTo>
                    <a:pt x="60" y="5"/>
                  </a:lnTo>
                  <a:lnTo>
                    <a:pt x="38" y="21"/>
                  </a:lnTo>
                  <a:lnTo>
                    <a:pt x="22" y="27"/>
                  </a:lnTo>
                  <a:lnTo>
                    <a:pt x="16" y="38"/>
                  </a:lnTo>
                  <a:lnTo>
                    <a:pt x="6" y="49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" name="Freeform 2413"/>
            <p:cNvSpPr>
              <a:spLocks noChangeAspect="1"/>
            </p:cNvSpPr>
            <p:nvPr/>
          </p:nvSpPr>
          <p:spPr bwMode="gray">
            <a:xfrm>
              <a:off x="5510472" y="4050117"/>
              <a:ext cx="58595" cy="586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2" y="11"/>
                </a:cxn>
                <a:cxn ang="0">
                  <a:pos x="11" y="22"/>
                </a:cxn>
                <a:cxn ang="0">
                  <a:pos x="6" y="22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22">
                  <a:moveTo>
                    <a:pt x="0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2" y="11"/>
                  </a:lnTo>
                  <a:lnTo>
                    <a:pt x="11" y="22"/>
                  </a:lnTo>
                  <a:lnTo>
                    <a:pt x="6" y="22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" name="Freeform 2414"/>
            <p:cNvSpPr>
              <a:spLocks noChangeAspect="1"/>
            </p:cNvSpPr>
            <p:nvPr/>
          </p:nvSpPr>
          <p:spPr bwMode="gray">
            <a:xfrm>
              <a:off x="5670481" y="3799938"/>
              <a:ext cx="281708" cy="32230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6" y="0"/>
                </a:cxn>
                <a:cxn ang="0">
                  <a:pos x="0" y="11"/>
                </a:cxn>
                <a:cxn ang="0">
                  <a:pos x="6" y="11"/>
                </a:cxn>
                <a:cxn ang="0">
                  <a:pos x="11" y="22"/>
                </a:cxn>
                <a:cxn ang="0">
                  <a:pos x="11" y="27"/>
                </a:cxn>
                <a:cxn ang="0">
                  <a:pos x="17" y="33"/>
                </a:cxn>
                <a:cxn ang="0">
                  <a:pos x="11" y="44"/>
                </a:cxn>
                <a:cxn ang="0">
                  <a:pos x="0" y="60"/>
                </a:cxn>
                <a:cxn ang="0">
                  <a:pos x="6" y="65"/>
                </a:cxn>
                <a:cxn ang="0">
                  <a:pos x="11" y="65"/>
                </a:cxn>
                <a:cxn ang="0">
                  <a:pos x="6" y="65"/>
                </a:cxn>
                <a:cxn ang="0">
                  <a:pos x="0" y="71"/>
                </a:cxn>
                <a:cxn ang="0">
                  <a:pos x="6" y="71"/>
                </a:cxn>
                <a:cxn ang="0">
                  <a:pos x="49" y="98"/>
                </a:cxn>
                <a:cxn ang="0">
                  <a:pos x="55" y="109"/>
                </a:cxn>
                <a:cxn ang="0">
                  <a:pos x="71" y="120"/>
                </a:cxn>
                <a:cxn ang="0">
                  <a:pos x="76" y="115"/>
                </a:cxn>
                <a:cxn ang="0">
                  <a:pos x="82" y="93"/>
                </a:cxn>
                <a:cxn ang="0">
                  <a:pos x="98" y="82"/>
                </a:cxn>
                <a:cxn ang="0">
                  <a:pos x="93" y="71"/>
                </a:cxn>
                <a:cxn ang="0">
                  <a:pos x="93" y="27"/>
                </a:cxn>
                <a:cxn ang="0">
                  <a:pos x="104" y="11"/>
                </a:cxn>
                <a:cxn ang="0">
                  <a:pos x="98" y="11"/>
                </a:cxn>
                <a:cxn ang="0">
                  <a:pos x="87" y="5"/>
                </a:cxn>
                <a:cxn ang="0">
                  <a:pos x="82" y="11"/>
                </a:cxn>
                <a:cxn ang="0">
                  <a:pos x="71" y="16"/>
                </a:cxn>
                <a:cxn ang="0">
                  <a:pos x="66" y="16"/>
                </a:cxn>
                <a:cxn ang="0">
                  <a:pos x="49" y="11"/>
                </a:cxn>
                <a:cxn ang="0">
                  <a:pos x="33" y="0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104" h="120">
                  <a:moveTo>
                    <a:pt x="27" y="0"/>
                  </a:moveTo>
                  <a:lnTo>
                    <a:pt x="6" y="0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11" y="22"/>
                  </a:lnTo>
                  <a:lnTo>
                    <a:pt x="11" y="27"/>
                  </a:lnTo>
                  <a:lnTo>
                    <a:pt x="17" y="33"/>
                  </a:lnTo>
                  <a:lnTo>
                    <a:pt x="11" y="44"/>
                  </a:lnTo>
                  <a:lnTo>
                    <a:pt x="0" y="60"/>
                  </a:lnTo>
                  <a:lnTo>
                    <a:pt x="6" y="65"/>
                  </a:lnTo>
                  <a:lnTo>
                    <a:pt x="11" y="65"/>
                  </a:lnTo>
                  <a:lnTo>
                    <a:pt x="6" y="65"/>
                  </a:lnTo>
                  <a:lnTo>
                    <a:pt x="0" y="71"/>
                  </a:lnTo>
                  <a:lnTo>
                    <a:pt x="6" y="71"/>
                  </a:lnTo>
                  <a:lnTo>
                    <a:pt x="49" y="98"/>
                  </a:lnTo>
                  <a:lnTo>
                    <a:pt x="55" y="109"/>
                  </a:lnTo>
                  <a:lnTo>
                    <a:pt x="71" y="120"/>
                  </a:lnTo>
                  <a:lnTo>
                    <a:pt x="76" y="115"/>
                  </a:lnTo>
                  <a:lnTo>
                    <a:pt x="82" y="93"/>
                  </a:lnTo>
                  <a:lnTo>
                    <a:pt x="98" y="82"/>
                  </a:lnTo>
                  <a:lnTo>
                    <a:pt x="93" y="71"/>
                  </a:lnTo>
                  <a:lnTo>
                    <a:pt x="93" y="27"/>
                  </a:lnTo>
                  <a:lnTo>
                    <a:pt x="104" y="11"/>
                  </a:lnTo>
                  <a:lnTo>
                    <a:pt x="98" y="11"/>
                  </a:lnTo>
                  <a:lnTo>
                    <a:pt x="87" y="5"/>
                  </a:lnTo>
                  <a:lnTo>
                    <a:pt x="82" y="11"/>
                  </a:lnTo>
                  <a:lnTo>
                    <a:pt x="71" y="16"/>
                  </a:lnTo>
                  <a:lnTo>
                    <a:pt x="66" y="16"/>
                  </a:lnTo>
                  <a:lnTo>
                    <a:pt x="49" y="11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" name="Freeform 2415"/>
            <p:cNvSpPr>
              <a:spLocks noChangeAspect="1"/>
            </p:cNvSpPr>
            <p:nvPr/>
          </p:nvSpPr>
          <p:spPr bwMode="gray">
            <a:xfrm>
              <a:off x="4924518" y="3781908"/>
              <a:ext cx="660325" cy="649110"/>
            </a:xfrm>
            <a:custGeom>
              <a:avLst/>
              <a:gdLst/>
              <a:ahLst/>
              <a:cxnLst>
                <a:cxn ang="0">
                  <a:pos x="223" y="61"/>
                </a:cxn>
                <a:cxn ang="0">
                  <a:pos x="212" y="99"/>
                </a:cxn>
                <a:cxn ang="0">
                  <a:pos x="217" y="110"/>
                </a:cxn>
                <a:cxn ang="0">
                  <a:pos x="217" y="137"/>
                </a:cxn>
                <a:cxn ang="0">
                  <a:pos x="223" y="159"/>
                </a:cxn>
                <a:cxn ang="0">
                  <a:pos x="234" y="170"/>
                </a:cxn>
                <a:cxn ang="0">
                  <a:pos x="212" y="186"/>
                </a:cxn>
                <a:cxn ang="0">
                  <a:pos x="207" y="219"/>
                </a:cxn>
                <a:cxn ang="0">
                  <a:pos x="223" y="224"/>
                </a:cxn>
                <a:cxn ang="0">
                  <a:pos x="212" y="235"/>
                </a:cxn>
                <a:cxn ang="0">
                  <a:pos x="196" y="224"/>
                </a:cxn>
                <a:cxn ang="0">
                  <a:pos x="179" y="219"/>
                </a:cxn>
                <a:cxn ang="0">
                  <a:pos x="163" y="208"/>
                </a:cxn>
                <a:cxn ang="0">
                  <a:pos x="152" y="208"/>
                </a:cxn>
                <a:cxn ang="0">
                  <a:pos x="130" y="208"/>
                </a:cxn>
                <a:cxn ang="0">
                  <a:pos x="125" y="208"/>
                </a:cxn>
                <a:cxn ang="0">
                  <a:pos x="119" y="186"/>
                </a:cxn>
                <a:cxn ang="0">
                  <a:pos x="119" y="159"/>
                </a:cxn>
                <a:cxn ang="0">
                  <a:pos x="109" y="153"/>
                </a:cxn>
                <a:cxn ang="0">
                  <a:pos x="87" y="170"/>
                </a:cxn>
                <a:cxn ang="0">
                  <a:pos x="60" y="159"/>
                </a:cxn>
                <a:cxn ang="0">
                  <a:pos x="49" y="142"/>
                </a:cxn>
                <a:cxn ang="0">
                  <a:pos x="0" y="148"/>
                </a:cxn>
                <a:cxn ang="0">
                  <a:pos x="0" y="142"/>
                </a:cxn>
                <a:cxn ang="0">
                  <a:pos x="5" y="126"/>
                </a:cxn>
                <a:cxn ang="0">
                  <a:pos x="16" y="126"/>
                </a:cxn>
                <a:cxn ang="0">
                  <a:pos x="27" y="126"/>
                </a:cxn>
                <a:cxn ang="0">
                  <a:pos x="43" y="115"/>
                </a:cxn>
                <a:cxn ang="0">
                  <a:pos x="49" y="93"/>
                </a:cxn>
                <a:cxn ang="0">
                  <a:pos x="70" y="77"/>
                </a:cxn>
                <a:cxn ang="0">
                  <a:pos x="81" y="28"/>
                </a:cxn>
                <a:cxn ang="0">
                  <a:pos x="81" y="17"/>
                </a:cxn>
                <a:cxn ang="0">
                  <a:pos x="92" y="0"/>
                </a:cxn>
                <a:cxn ang="0">
                  <a:pos x="109" y="6"/>
                </a:cxn>
                <a:cxn ang="0">
                  <a:pos x="119" y="11"/>
                </a:cxn>
                <a:cxn ang="0">
                  <a:pos x="136" y="6"/>
                </a:cxn>
                <a:cxn ang="0">
                  <a:pos x="158" y="0"/>
                </a:cxn>
                <a:cxn ang="0">
                  <a:pos x="163" y="0"/>
                </a:cxn>
                <a:cxn ang="0">
                  <a:pos x="179" y="0"/>
                </a:cxn>
                <a:cxn ang="0">
                  <a:pos x="185" y="0"/>
                </a:cxn>
                <a:cxn ang="0">
                  <a:pos x="190" y="0"/>
                </a:cxn>
                <a:cxn ang="0">
                  <a:pos x="201" y="6"/>
                </a:cxn>
                <a:cxn ang="0">
                  <a:pos x="212" y="6"/>
                </a:cxn>
                <a:cxn ang="0">
                  <a:pos x="223" y="6"/>
                </a:cxn>
                <a:cxn ang="0">
                  <a:pos x="239" y="33"/>
                </a:cxn>
                <a:cxn ang="0">
                  <a:pos x="234" y="50"/>
                </a:cxn>
                <a:cxn ang="0">
                  <a:pos x="234" y="50"/>
                </a:cxn>
              </a:cxnLst>
              <a:rect l="0" t="0" r="r" b="b"/>
              <a:pathLst>
                <a:path w="245" h="241">
                  <a:moveTo>
                    <a:pt x="234" y="50"/>
                  </a:moveTo>
                  <a:lnTo>
                    <a:pt x="223" y="61"/>
                  </a:lnTo>
                  <a:lnTo>
                    <a:pt x="223" y="82"/>
                  </a:lnTo>
                  <a:lnTo>
                    <a:pt x="212" y="99"/>
                  </a:lnTo>
                  <a:lnTo>
                    <a:pt x="217" y="99"/>
                  </a:lnTo>
                  <a:lnTo>
                    <a:pt x="217" y="110"/>
                  </a:lnTo>
                  <a:lnTo>
                    <a:pt x="217" y="131"/>
                  </a:lnTo>
                  <a:lnTo>
                    <a:pt x="217" y="137"/>
                  </a:lnTo>
                  <a:lnTo>
                    <a:pt x="217" y="148"/>
                  </a:lnTo>
                  <a:lnTo>
                    <a:pt x="223" y="159"/>
                  </a:lnTo>
                  <a:lnTo>
                    <a:pt x="234" y="164"/>
                  </a:lnTo>
                  <a:lnTo>
                    <a:pt x="234" y="170"/>
                  </a:lnTo>
                  <a:lnTo>
                    <a:pt x="217" y="175"/>
                  </a:lnTo>
                  <a:lnTo>
                    <a:pt x="212" y="186"/>
                  </a:lnTo>
                  <a:lnTo>
                    <a:pt x="212" y="202"/>
                  </a:lnTo>
                  <a:lnTo>
                    <a:pt x="207" y="219"/>
                  </a:lnTo>
                  <a:lnTo>
                    <a:pt x="212" y="224"/>
                  </a:lnTo>
                  <a:lnTo>
                    <a:pt x="223" y="224"/>
                  </a:lnTo>
                  <a:lnTo>
                    <a:pt x="223" y="241"/>
                  </a:lnTo>
                  <a:lnTo>
                    <a:pt x="212" y="235"/>
                  </a:lnTo>
                  <a:lnTo>
                    <a:pt x="201" y="224"/>
                  </a:lnTo>
                  <a:lnTo>
                    <a:pt x="196" y="224"/>
                  </a:lnTo>
                  <a:lnTo>
                    <a:pt x="190" y="219"/>
                  </a:lnTo>
                  <a:lnTo>
                    <a:pt x="179" y="219"/>
                  </a:lnTo>
                  <a:lnTo>
                    <a:pt x="168" y="213"/>
                  </a:lnTo>
                  <a:lnTo>
                    <a:pt x="163" y="208"/>
                  </a:lnTo>
                  <a:lnTo>
                    <a:pt x="158" y="213"/>
                  </a:lnTo>
                  <a:lnTo>
                    <a:pt x="152" y="208"/>
                  </a:lnTo>
                  <a:lnTo>
                    <a:pt x="152" y="208"/>
                  </a:lnTo>
                  <a:lnTo>
                    <a:pt x="130" y="208"/>
                  </a:lnTo>
                  <a:lnTo>
                    <a:pt x="125" y="213"/>
                  </a:lnTo>
                  <a:lnTo>
                    <a:pt x="125" y="208"/>
                  </a:lnTo>
                  <a:lnTo>
                    <a:pt x="125" y="202"/>
                  </a:lnTo>
                  <a:lnTo>
                    <a:pt x="119" y="186"/>
                  </a:lnTo>
                  <a:lnTo>
                    <a:pt x="119" y="164"/>
                  </a:lnTo>
                  <a:lnTo>
                    <a:pt x="119" y="159"/>
                  </a:lnTo>
                  <a:lnTo>
                    <a:pt x="109" y="159"/>
                  </a:lnTo>
                  <a:lnTo>
                    <a:pt x="109" y="153"/>
                  </a:lnTo>
                  <a:lnTo>
                    <a:pt x="92" y="159"/>
                  </a:lnTo>
                  <a:lnTo>
                    <a:pt x="87" y="170"/>
                  </a:lnTo>
                  <a:lnTo>
                    <a:pt x="70" y="170"/>
                  </a:lnTo>
                  <a:lnTo>
                    <a:pt x="60" y="159"/>
                  </a:lnTo>
                  <a:lnTo>
                    <a:pt x="54" y="148"/>
                  </a:lnTo>
                  <a:lnTo>
                    <a:pt x="49" y="142"/>
                  </a:lnTo>
                  <a:lnTo>
                    <a:pt x="11" y="14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31"/>
                  </a:lnTo>
                  <a:lnTo>
                    <a:pt x="5" y="126"/>
                  </a:lnTo>
                  <a:lnTo>
                    <a:pt x="16" y="126"/>
                  </a:lnTo>
                  <a:lnTo>
                    <a:pt x="16" y="126"/>
                  </a:lnTo>
                  <a:lnTo>
                    <a:pt x="27" y="121"/>
                  </a:lnTo>
                  <a:lnTo>
                    <a:pt x="27" y="126"/>
                  </a:lnTo>
                  <a:lnTo>
                    <a:pt x="27" y="131"/>
                  </a:lnTo>
                  <a:lnTo>
                    <a:pt x="43" y="115"/>
                  </a:lnTo>
                  <a:lnTo>
                    <a:pt x="49" y="110"/>
                  </a:lnTo>
                  <a:lnTo>
                    <a:pt x="49" y="93"/>
                  </a:lnTo>
                  <a:lnTo>
                    <a:pt x="54" y="82"/>
                  </a:lnTo>
                  <a:lnTo>
                    <a:pt x="70" y="77"/>
                  </a:lnTo>
                  <a:lnTo>
                    <a:pt x="70" y="39"/>
                  </a:lnTo>
                  <a:lnTo>
                    <a:pt x="81" y="28"/>
                  </a:lnTo>
                  <a:lnTo>
                    <a:pt x="81" y="17"/>
                  </a:lnTo>
                  <a:lnTo>
                    <a:pt x="81" y="17"/>
                  </a:lnTo>
                  <a:lnTo>
                    <a:pt x="81" y="6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19" y="11"/>
                  </a:lnTo>
                  <a:lnTo>
                    <a:pt x="130" y="11"/>
                  </a:lnTo>
                  <a:lnTo>
                    <a:pt x="136" y="6"/>
                  </a:lnTo>
                  <a:lnTo>
                    <a:pt x="141" y="6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63" y="0"/>
                  </a:lnTo>
                  <a:lnTo>
                    <a:pt x="163" y="0"/>
                  </a:lnTo>
                  <a:lnTo>
                    <a:pt x="179" y="0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90" y="0"/>
                  </a:lnTo>
                  <a:lnTo>
                    <a:pt x="196" y="0"/>
                  </a:lnTo>
                  <a:lnTo>
                    <a:pt x="201" y="6"/>
                  </a:lnTo>
                  <a:lnTo>
                    <a:pt x="207" y="11"/>
                  </a:lnTo>
                  <a:lnTo>
                    <a:pt x="212" y="6"/>
                  </a:lnTo>
                  <a:lnTo>
                    <a:pt x="217" y="11"/>
                  </a:lnTo>
                  <a:lnTo>
                    <a:pt x="223" y="6"/>
                  </a:lnTo>
                  <a:lnTo>
                    <a:pt x="239" y="22"/>
                  </a:lnTo>
                  <a:lnTo>
                    <a:pt x="239" y="33"/>
                  </a:lnTo>
                  <a:lnTo>
                    <a:pt x="245" y="39"/>
                  </a:lnTo>
                  <a:lnTo>
                    <a:pt x="234" y="50"/>
                  </a:lnTo>
                  <a:lnTo>
                    <a:pt x="234" y="50"/>
                  </a:lnTo>
                  <a:lnTo>
                    <a:pt x="234" y="5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" name="Freeform 2416"/>
            <p:cNvSpPr>
              <a:spLocks noChangeAspect="1"/>
            </p:cNvSpPr>
            <p:nvPr/>
          </p:nvSpPr>
          <p:spPr bwMode="gray">
            <a:xfrm>
              <a:off x="5526246" y="3829239"/>
              <a:ext cx="191562" cy="173546"/>
            </a:xfrm>
            <a:custGeom>
              <a:avLst/>
              <a:gdLst/>
              <a:ahLst/>
              <a:cxnLst>
                <a:cxn ang="0">
                  <a:pos x="54" y="49"/>
                </a:cxn>
                <a:cxn ang="0">
                  <a:pos x="65" y="33"/>
                </a:cxn>
                <a:cxn ang="0">
                  <a:pos x="71" y="22"/>
                </a:cxn>
                <a:cxn ang="0">
                  <a:pos x="65" y="16"/>
                </a:cxn>
                <a:cxn ang="0">
                  <a:pos x="65" y="11"/>
                </a:cxn>
                <a:cxn ang="0">
                  <a:pos x="60" y="0"/>
                </a:cxn>
                <a:cxn ang="0">
                  <a:pos x="54" y="0"/>
                </a:cxn>
                <a:cxn ang="0">
                  <a:pos x="49" y="0"/>
                </a:cxn>
                <a:cxn ang="0">
                  <a:pos x="16" y="5"/>
                </a:cxn>
                <a:cxn ang="0">
                  <a:pos x="16" y="16"/>
                </a:cxn>
                <a:cxn ang="0">
                  <a:pos x="22" y="22"/>
                </a:cxn>
                <a:cxn ang="0">
                  <a:pos x="22" y="27"/>
                </a:cxn>
                <a:cxn ang="0">
                  <a:pos x="11" y="38"/>
                </a:cxn>
                <a:cxn ang="0">
                  <a:pos x="11" y="33"/>
                </a:cxn>
                <a:cxn ang="0">
                  <a:pos x="0" y="44"/>
                </a:cxn>
                <a:cxn ang="0">
                  <a:pos x="0" y="65"/>
                </a:cxn>
                <a:cxn ang="0">
                  <a:pos x="5" y="65"/>
                </a:cxn>
                <a:cxn ang="0">
                  <a:pos x="11" y="65"/>
                </a:cxn>
                <a:cxn ang="0">
                  <a:pos x="27" y="60"/>
                </a:cxn>
                <a:cxn ang="0">
                  <a:pos x="27" y="49"/>
                </a:cxn>
                <a:cxn ang="0">
                  <a:pos x="38" y="49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54" y="49"/>
                </a:cxn>
                <a:cxn ang="0">
                  <a:pos x="54" y="49"/>
                </a:cxn>
              </a:cxnLst>
              <a:rect l="0" t="0" r="r" b="b"/>
              <a:pathLst>
                <a:path w="71" h="65">
                  <a:moveTo>
                    <a:pt x="54" y="49"/>
                  </a:moveTo>
                  <a:lnTo>
                    <a:pt x="65" y="33"/>
                  </a:lnTo>
                  <a:lnTo>
                    <a:pt x="71" y="22"/>
                  </a:lnTo>
                  <a:lnTo>
                    <a:pt x="65" y="16"/>
                  </a:lnTo>
                  <a:lnTo>
                    <a:pt x="65" y="11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9" y="0"/>
                  </a:lnTo>
                  <a:lnTo>
                    <a:pt x="16" y="5"/>
                  </a:lnTo>
                  <a:lnTo>
                    <a:pt x="16" y="16"/>
                  </a:lnTo>
                  <a:lnTo>
                    <a:pt x="22" y="22"/>
                  </a:lnTo>
                  <a:lnTo>
                    <a:pt x="22" y="27"/>
                  </a:lnTo>
                  <a:lnTo>
                    <a:pt x="11" y="38"/>
                  </a:lnTo>
                  <a:lnTo>
                    <a:pt x="11" y="33"/>
                  </a:lnTo>
                  <a:lnTo>
                    <a:pt x="0" y="44"/>
                  </a:lnTo>
                  <a:lnTo>
                    <a:pt x="0" y="65"/>
                  </a:lnTo>
                  <a:lnTo>
                    <a:pt x="5" y="65"/>
                  </a:lnTo>
                  <a:lnTo>
                    <a:pt x="11" y="65"/>
                  </a:lnTo>
                  <a:lnTo>
                    <a:pt x="27" y="60"/>
                  </a:lnTo>
                  <a:lnTo>
                    <a:pt x="27" y="49"/>
                  </a:lnTo>
                  <a:lnTo>
                    <a:pt x="38" y="49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54" y="49"/>
                  </a:lnTo>
                  <a:lnTo>
                    <a:pt x="54" y="49"/>
                  </a:lnTo>
                  <a:close/>
                </a:path>
              </a:pathLst>
            </a:custGeom>
            <a:solidFill>
              <a:srgbClr val="FAB90F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" name="Freeform 2417"/>
            <p:cNvSpPr>
              <a:spLocks noChangeAspect="1"/>
            </p:cNvSpPr>
            <p:nvPr/>
          </p:nvSpPr>
          <p:spPr bwMode="gray">
            <a:xfrm>
              <a:off x="5627663" y="4284517"/>
              <a:ext cx="117191" cy="279478"/>
            </a:xfrm>
            <a:custGeom>
              <a:avLst/>
              <a:gdLst/>
              <a:ahLst/>
              <a:cxnLst>
                <a:cxn ang="0">
                  <a:pos x="5" y="60"/>
                </a:cxn>
                <a:cxn ang="0">
                  <a:pos x="11" y="71"/>
                </a:cxn>
                <a:cxn ang="0">
                  <a:pos x="22" y="65"/>
                </a:cxn>
                <a:cxn ang="0">
                  <a:pos x="22" y="71"/>
                </a:cxn>
                <a:cxn ang="0">
                  <a:pos x="27" y="76"/>
                </a:cxn>
                <a:cxn ang="0">
                  <a:pos x="22" y="87"/>
                </a:cxn>
                <a:cxn ang="0">
                  <a:pos x="22" y="93"/>
                </a:cxn>
                <a:cxn ang="0">
                  <a:pos x="33" y="98"/>
                </a:cxn>
                <a:cxn ang="0">
                  <a:pos x="33" y="104"/>
                </a:cxn>
                <a:cxn ang="0">
                  <a:pos x="33" y="104"/>
                </a:cxn>
                <a:cxn ang="0">
                  <a:pos x="33" y="98"/>
                </a:cxn>
                <a:cxn ang="0">
                  <a:pos x="33" y="93"/>
                </a:cxn>
                <a:cxn ang="0">
                  <a:pos x="43" y="87"/>
                </a:cxn>
                <a:cxn ang="0">
                  <a:pos x="43" y="76"/>
                </a:cxn>
                <a:cxn ang="0">
                  <a:pos x="27" y="55"/>
                </a:cxn>
                <a:cxn ang="0">
                  <a:pos x="33" y="65"/>
                </a:cxn>
                <a:cxn ang="0">
                  <a:pos x="27" y="65"/>
                </a:cxn>
                <a:cxn ang="0">
                  <a:pos x="27" y="65"/>
                </a:cxn>
                <a:cxn ang="0">
                  <a:pos x="27" y="60"/>
                </a:cxn>
                <a:cxn ang="0">
                  <a:pos x="16" y="38"/>
                </a:cxn>
                <a:cxn ang="0">
                  <a:pos x="22" y="33"/>
                </a:cxn>
                <a:cxn ang="0">
                  <a:pos x="22" y="16"/>
                </a:cxn>
                <a:cxn ang="0">
                  <a:pos x="16" y="11"/>
                </a:cxn>
                <a:cxn ang="0">
                  <a:pos x="16" y="5"/>
                </a:cxn>
                <a:cxn ang="0">
                  <a:pos x="11" y="5"/>
                </a:cxn>
                <a:cxn ang="0">
                  <a:pos x="5" y="0"/>
                </a:cxn>
                <a:cxn ang="0">
                  <a:pos x="11" y="16"/>
                </a:cxn>
                <a:cxn ang="0">
                  <a:pos x="11" y="22"/>
                </a:cxn>
                <a:cxn ang="0">
                  <a:pos x="11" y="27"/>
                </a:cxn>
                <a:cxn ang="0">
                  <a:pos x="11" y="38"/>
                </a:cxn>
                <a:cxn ang="0">
                  <a:pos x="11" y="44"/>
                </a:cxn>
                <a:cxn ang="0">
                  <a:pos x="5" y="44"/>
                </a:cxn>
                <a:cxn ang="0">
                  <a:pos x="0" y="60"/>
                </a:cxn>
                <a:cxn ang="0">
                  <a:pos x="5" y="60"/>
                </a:cxn>
                <a:cxn ang="0">
                  <a:pos x="5" y="60"/>
                </a:cxn>
              </a:cxnLst>
              <a:rect l="0" t="0" r="r" b="b"/>
              <a:pathLst>
                <a:path w="43" h="104">
                  <a:moveTo>
                    <a:pt x="5" y="60"/>
                  </a:moveTo>
                  <a:lnTo>
                    <a:pt x="11" y="71"/>
                  </a:lnTo>
                  <a:lnTo>
                    <a:pt x="22" y="65"/>
                  </a:lnTo>
                  <a:lnTo>
                    <a:pt x="22" y="71"/>
                  </a:lnTo>
                  <a:lnTo>
                    <a:pt x="27" y="76"/>
                  </a:lnTo>
                  <a:lnTo>
                    <a:pt x="22" y="87"/>
                  </a:lnTo>
                  <a:lnTo>
                    <a:pt x="22" y="93"/>
                  </a:lnTo>
                  <a:lnTo>
                    <a:pt x="33" y="98"/>
                  </a:lnTo>
                  <a:lnTo>
                    <a:pt x="33" y="104"/>
                  </a:lnTo>
                  <a:lnTo>
                    <a:pt x="33" y="104"/>
                  </a:lnTo>
                  <a:lnTo>
                    <a:pt x="33" y="98"/>
                  </a:lnTo>
                  <a:lnTo>
                    <a:pt x="33" y="93"/>
                  </a:lnTo>
                  <a:lnTo>
                    <a:pt x="43" y="87"/>
                  </a:lnTo>
                  <a:lnTo>
                    <a:pt x="43" y="76"/>
                  </a:lnTo>
                  <a:lnTo>
                    <a:pt x="27" y="55"/>
                  </a:lnTo>
                  <a:lnTo>
                    <a:pt x="33" y="65"/>
                  </a:lnTo>
                  <a:lnTo>
                    <a:pt x="27" y="65"/>
                  </a:lnTo>
                  <a:lnTo>
                    <a:pt x="27" y="65"/>
                  </a:lnTo>
                  <a:lnTo>
                    <a:pt x="27" y="60"/>
                  </a:lnTo>
                  <a:lnTo>
                    <a:pt x="16" y="38"/>
                  </a:lnTo>
                  <a:lnTo>
                    <a:pt x="22" y="33"/>
                  </a:lnTo>
                  <a:lnTo>
                    <a:pt x="22" y="16"/>
                  </a:lnTo>
                  <a:lnTo>
                    <a:pt x="16" y="11"/>
                  </a:lnTo>
                  <a:lnTo>
                    <a:pt x="16" y="5"/>
                  </a:lnTo>
                  <a:lnTo>
                    <a:pt x="11" y="5"/>
                  </a:lnTo>
                  <a:lnTo>
                    <a:pt x="5" y="0"/>
                  </a:lnTo>
                  <a:lnTo>
                    <a:pt x="11" y="16"/>
                  </a:lnTo>
                  <a:lnTo>
                    <a:pt x="11" y="22"/>
                  </a:lnTo>
                  <a:lnTo>
                    <a:pt x="11" y="27"/>
                  </a:lnTo>
                  <a:lnTo>
                    <a:pt x="11" y="38"/>
                  </a:lnTo>
                  <a:lnTo>
                    <a:pt x="11" y="44"/>
                  </a:lnTo>
                  <a:lnTo>
                    <a:pt x="5" y="44"/>
                  </a:lnTo>
                  <a:lnTo>
                    <a:pt x="0" y="60"/>
                  </a:lnTo>
                  <a:lnTo>
                    <a:pt x="5" y="60"/>
                  </a:lnTo>
                  <a:lnTo>
                    <a:pt x="5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" name="Freeform 2418"/>
            <p:cNvSpPr>
              <a:spLocks noChangeAspect="1"/>
            </p:cNvSpPr>
            <p:nvPr/>
          </p:nvSpPr>
          <p:spPr bwMode="gray">
            <a:xfrm>
              <a:off x="5539769" y="4327340"/>
              <a:ext cx="365094" cy="588256"/>
            </a:xfrm>
            <a:custGeom>
              <a:avLst/>
              <a:gdLst/>
              <a:ahLst/>
              <a:cxnLst>
                <a:cxn ang="0">
                  <a:pos x="136" y="6"/>
                </a:cxn>
                <a:cxn ang="0">
                  <a:pos x="131" y="33"/>
                </a:cxn>
                <a:cxn ang="0">
                  <a:pos x="136" y="49"/>
                </a:cxn>
                <a:cxn ang="0">
                  <a:pos x="131" y="60"/>
                </a:cxn>
                <a:cxn ang="0">
                  <a:pos x="131" y="66"/>
                </a:cxn>
                <a:cxn ang="0">
                  <a:pos x="125" y="77"/>
                </a:cxn>
                <a:cxn ang="0">
                  <a:pos x="93" y="93"/>
                </a:cxn>
                <a:cxn ang="0">
                  <a:pos x="82" y="104"/>
                </a:cxn>
                <a:cxn ang="0">
                  <a:pos x="76" y="110"/>
                </a:cxn>
                <a:cxn ang="0">
                  <a:pos x="60" y="126"/>
                </a:cxn>
                <a:cxn ang="0">
                  <a:pos x="60" y="137"/>
                </a:cxn>
                <a:cxn ang="0">
                  <a:pos x="71" y="159"/>
                </a:cxn>
                <a:cxn ang="0">
                  <a:pos x="66" y="186"/>
                </a:cxn>
                <a:cxn ang="0">
                  <a:pos x="66" y="186"/>
                </a:cxn>
                <a:cxn ang="0">
                  <a:pos x="33" y="202"/>
                </a:cxn>
                <a:cxn ang="0">
                  <a:pos x="33" y="213"/>
                </a:cxn>
                <a:cxn ang="0">
                  <a:pos x="33" y="219"/>
                </a:cxn>
                <a:cxn ang="0">
                  <a:pos x="22" y="208"/>
                </a:cxn>
                <a:cxn ang="0">
                  <a:pos x="17" y="164"/>
                </a:cxn>
                <a:cxn ang="0">
                  <a:pos x="28" y="148"/>
                </a:cxn>
                <a:cxn ang="0">
                  <a:pos x="33" y="115"/>
                </a:cxn>
                <a:cxn ang="0">
                  <a:pos x="38" y="93"/>
                </a:cxn>
                <a:cxn ang="0">
                  <a:pos x="17" y="71"/>
                </a:cxn>
                <a:cxn ang="0">
                  <a:pos x="0" y="66"/>
                </a:cxn>
                <a:cxn ang="0">
                  <a:pos x="38" y="44"/>
                </a:cxn>
                <a:cxn ang="0">
                  <a:pos x="55" y="49"/>
                </a:cxn>
                <a:cxn ang="0">
                  <a:pos x="60" y="60"/>
                </a:cxn>
                <a:cxn ang="0">
                  <a:pos x="55" y="77"/>
                </a:cxn>
                <a:cxn ang="0">
                  <a:pos x="66" y="88"/>
                </a:cxn>
                <a:cxn ang="0">
                  <a:pos x="66" y="82"/>
                </a:cxn>
                <a:cxn ang="0">
                  <a:pos x="76" y="71"/>
                </a:cxn>
                <a:cxn ang="0">
                  <a:pos x="60" y="39"/>
                </a:cxn>
                <a:cxn ang="0">
                  <a:pos x="60" y="11"/>
                </a:cxn>
                <a:cxn ang="0">
                  <a:pos x="82" y="17"/>
                </a:cxn>
                <a:cxn ang="0">
                  <a:pos x="109" y="11"/>
                </a:cxn>
                <a:cxn ang="0">
                  <a:pos x="125" y="6"/>
                </a:cxn>
                <a:cxn ang="0">
                  <a:pos x="136" y="0"/>
                </a:cxn>
              </a:cxnLst>
              <a:rect l="0" t="0" r="r" b="b"/>
              <a:pathLst>
                <a:path w="136" h="219">
                  <a:moveTo>
                    <a:pt x="136" y="0"/>
                  </a:moveTo>
                  <a:lnTo>
                    <a:pt x="136" y="6"/>
                  </a:lnTo>
                  <a:lnTo>
                    <a:pt x="131" y="17"/>
                  </a:lnTo>
                  <a:lnTo>
                    <a:pt x="131" y="33"/>
                  </a:lnTo>
                  <a:lnTo>
                    <a:pt x="131" y="49"/>
                  </a:lnTo>
                  <a:lnTo>
                    <a:pt x="136" y="49"/>
                  </a:lnTo>
                  <a:lnTo>
                    <a:pt x="136" y="55"/>
                  </a:lnTo>
                  <a:lnTo>
                    <a:pt x="131" y="60"/>
                  </a:lnTo>
                  <a:lnTo>
                    <a:pt x="136" y="60"/>
                  </a:lnTo>
                  <a:lnTo>
                    <a:pt x="131" y="66"/>
                  </a:lnTo>
                  <a:lnTo>
                    <a:pt x="125" y="77"/>
                  </a:lnTo>
                  <a:lnTo>
                    <a:pt x="125" y="77"/>
                  </a:lnTo>
                  <a:lnTo>
                    <a:pt x="115" y="88"/>
                  </a:lnTo>
                  <a:lnTo>
                    <a:pt x="93" y="93"/>
                  </a:lnTo>
                  <a:lnTo>
                    <a:pt x="82" y="104"/>
                  </a:lnTo>
                  <a:lnTo>
                    <a:pt x="82" y="104"/>
                  </a:lnTo>
                  <a:lnTo>
                    <a:pt x="76" y="110"/>
                  </a:lnTo>
                  <a:lnTo>
                    <a:pt x="76" y="110"/>
                  </a:lnTo>
                  <a:lnTo>
                    <a:pt x="76" y="115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60" y="137"/>
                  </a:lnTo>
                  <a:lnTo>
                    <a:pt x="66" y="159"/>
                  </a:lnTo>
                  <a:lnTo>
                    <a:pt x="71" y="159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0" y="191"/>
                  </a:lnTo>
                  <a:lnTo>
                    <a:pt x="33" y="202"/>
                  </a:lnTo>
                  <a:lnTo>
                    <a:pt x="28" y="213"/>
                  </a:lnTo>
                  <a:lnTo>
                    <a:pt x="33" y="213"/>
                  </a:lnTo>
                  <a:lnTo>
                    <a:pt x="33" y="213"/>
                  </a:lnTo>
                  <a:lnTo>
                    <a:pt x="33" y="219"/>
                  </a:lnTo>
                  <a:lnTo>
                    <a:pt x="28" y="219"/>
                  </a:lnTo>
                  <a:lnTo>
                    <a:pt x="22" y="208"/>
                  </a:lnTo>
                  <a:lnTo>
                    <a:pt x="22" y="186"/>
                  </a:lnTo>
                  <a:lnTo>
                    <a:pt x="17" y="164"/>
                  </a:lnTo>
                  <a:lnTo>
                    <a:pt x="22" y="159"/>
                  </a:lnTo>
                  <a:lnTo>
                    <a:pt x="28" y="148"/>
                  </a:lnTo>
                  <a:lnTo>
                    <a:pt x="33" y="126"/>
                  </a:lnTo>
                  <a:lnTo>
                    <a:pt x="33" y="115"/>
                  </a:lnTo>
                  <a:lnTo>
                    <a:pt x="38" y="104"/>
                  </a:lnTo>
                  <a:lnTo>
                    <a:pt x="38" y="93"/>
                  </a:lnTo>
                  <a:lnTo>
                    <a:pt x="33" y="77"/>
                  </a:lnTo>
                  <a:lnTo>
                    <a:pt x="17" y="71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0" y="60"/>
                  </a:lnTo>
                  <a:lnTo>
                    <a:pt x="38" y="44"/>
                  </a:lnTo>
                  <a:lnTo>
                    <a:pt x="44" y="55"/>
                  </a:lnTo>
                  <a:lnTo>
                    <a:pt x="55" y="49"/>
                  </a:lnTo>
                  <a:lnTo>
                    <a:pt x="55" y="55"/>
                  </a:lnTo>
                  <a:lnTo>
                    <a:pt x="60" y="60"/>
                  </a:lnTo>
                  <a:lnTo>
                    <a:pt x="55" y="71"/>
                  </a:lnTo>
                  <a:lnTo>
                    <a:pt x="55" y="77"/>
                  </a:lnTo>
                  <a:lnTo>
                    <a:pt x="66" y="82"/>
                  </a:lnTo>
                  <a:lnTo>
                    <a:pt x="66" y="88"/>
                  </a:lnTo>
                  <a:lnTo>
                    <a:pt x="66" y="88"/>
                  </a:lnTo>
                  <a:lnTo>
                    <a:pt x="66" y="82"/>
                  </a:lnTo>
                  <a:lnTo>
                    <a:pt x="66" y="77"/>
                  </a:lnTo>
                  <a:lnTo>
                    <a:pt x="76" y="71"/>
                  </a:lnTo>
                  <a:lnTo>
                    <a:pt x="76" y="60"/>
                  </a:lnTo>
                  <a:lnTo>
                    <a:pt x="60" y="39"/>
                  </a:lnTo>
                  <a:lnTo>
                    <a:pt x="60" y="28"/>
                  </a:lnTo>
                  <a:lnTo>
                    <a:pt x="60" y="11"/>
                  </a:lnTo>
                  <a:lnTo>
                    <a:pt x="76" y="11"/>
                  </a:lnTo>
                  <a:lnTo>
                    <a:pt x="82" y="17"/>
                  </a:lnTo>
                  <a:lnTo>
                    <a:pt x="98" y="11"/>
                  </a:lnTo>
                  <a:lnTo>
                    <a:pt x="109" y="11"/>
                  </a:lnTo>
                  <a:lnTo>
                    <a:pt x="115" y="11"/>
                  </a:lnTo>
                  <a:lnTo>
                    <a:pt x="125" y="6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" name="Freeform 2419"/>
            <p:cNvSpPr>
              <a:spLocks noChangeAspect="1"/>
            </p:cNvSpPr>
            <p:nvPr/>
          </p:nvSpPr>
          <p:spPr bwMode="gray">
            <a:xfrm>
              <a:off x="5526246" y="3989263"/>
              <a:ext cx="378617" cy="383155"/>
            </a:xfrm>
            <a:custGeom>
              <a:avLst/>
              <a:gdLst/>
              <a:ahLst/>
              <a:cxnLst>
                <a:cxn ang="0">
                  <a:pos x="65" y="136"/>
                </a:cxn>
                <a:cxn ang="0">
                  <a:pos x="81" y="136"/>
                </a:cxn>
                <a:cxn ang="0">
                  <a:pos x="87" y="142"/>
                </a:cxn>
                <a:cxn ang="0">
                  <a:pos x="103" y="136"/>
                </a:cxn>
                <a:cxn ang="0">
                  <a:pos x="114" y="136"/>
                </a:cxn>
                <a:cxn ang="0">
                  <a:pos x="120" y="136"/>
                </a:cxn>
                <a:cxn ang="0">
                  <a:pos x="130" y="131"/>
                </a:cxn>
                <a:cxn ang="0">
                  <a:pos x="141" y="125"/>
                </a:cxn>
                <a:cxn ang="0">
                  <a:pos x="141" y="125"/>
                </a:cxn>
                <a:cxn ang="0">
                  <a:pos x="130" y="120"/>
                </a:cxn>
                <a:cxn ang="0">
                  <a:pos x="125" y="104"/>
                </a:cxn>
                <a:cxn ang="0">
                  <a:pos x="125" y="98"/>
                </a:cxn>
                <a:cxn ang="0">
                  <a:pos x="130" y="82"/>
                </a:cxn>
                <a:cxn ang="0">
                  <a:pos x="120" y="71"/>
                </a:cxn>
                <a:cxn ang="0">
                  <a:pos x="125" y="49"/>
                </a:cxn>
                <a:cxn ang="0">
                  <a:pos x="109" y="38"/>
                </a:cxn>
                <a:cxn ang="0">
                  <a:pos x="103" y="27"/>
                </a:cxn>
                <a:cxn ang="0">
                  <a:pos x="60" y="0"/>
                </a:cxn>
                <a:cxn ang="0">
                  <a:pos x="49" y="16"/>
                </a:cxn>
                <a:cxn ang="0">
                  <a:pos x="54" y="16"/>
                </a:cxn>
                <a:cxn ang="0">
                  <a:pos x="43" y="22"/>
                </a:cxn>
                <a:cxn ang="0">
                  <a:pos x="43" y="27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3" y="16"/>
                </a:cxn>
                <a:cxn ang="0">
                  <a:pos x="33" y="22"/>
                </a:cxn>
                <a:cxn ang="0">
                  <a:pos x="27" y="27"/>
                </a:cxn>
                <a:cxn ang="0">
                  <a:pos x="27" y="16"/>
                </a:cxn>
                <a:cxn ang="0">
                  <a:pos x="27" y="0"/>
                </a:cxn>
                <a:cxn ang="0">
                  <a:pos x="11" y="5"/>
                </a:cxn>
                <a:cxn ang="0">
                  <a:pos x="16" y="16"/>
                </a:cxn>
                <a:cxn ang="0">
                  <a:pos x="11" y="22"/>
                </a:cxn>
                <a:cxn ang="0">
                  <a:pos x="11" y="22"/>
                </a:cxn>
                <a:cxn ang="0">
                  <a:pos x="16" y="33"/>
                </a:cxn>
                <a:cxn ang="0">
                  <a:pos x="5" y="44"/>
                </a:cxn>
                <a:cxn ang="0">
                  <a:pos x="0" y="44"/>
                </a:cxn>
                <a:cxn ang="0">
                  <a:pos x="5" y="65"/>
                </a:cxn>
                <a:cxn ang="0">
                  <a:pos x="0" y="71"/>
                </a:cxn>
                <a:cxn ang="0">
                  <a:pos x="11" y="76"/>
                </a:cxn>
                <a:cxn ang="0">
                  <a:pos x="11" y="87"/>
                </a:cxn>
                <a:cxn ang="0">
                  <a:pos x="16" y="98"/>
                </a:cxn>
                <a:cxn ang="0">
                  <a:pos x="43" y="109"/>
                </a:cxn>
                <a:cxn ang="0">
                  <a:pos x="49" y="114"/>
                </a:cxn>
                <a:cxn ang="0">
                  <a:pos x="54" y="114"/>
                </a:cxn>
                <a:cxn ang="0">
                  <a:pos x="60" y="120"/>
                </a:cxn>
                <a:cxn ang="0">
                  <a:pos x="65" y="136"/>
                </a:cxn>
                <a:cxn ang="0">
                  <a:pos x="65" y="136"/>
                </a:cxn>
                <a:cxn ang="0">
                  <a:pos x="65" y="136"/>
                </a:cxn>
              </a:cxnLst>
              <a:rect l="0" t="0" r="r" b="b"/>
              <a:pathLst>
                <a:path w="141" h="142">
                  <a:moveTo>
                    <a:pt x="65" y="136"/>
                  </a:moveTo>
                  <a:lnTo>
                    <a:pt x="81" y="136"/>
                  </a:lnTo>
                  <a:lnTo>
                    <a:pt x="87" y="142"/>
                  </a:lnTo>
                  <a:lnTo>
                    <a:pt x="103" y="136"/>
                  </a:lnTo>
                  <a:lnTo>
                    <a:pt x="114" y="136"/>
                  </a:lnTo>
                  <a:lnTo>
                    <a:pt x="120" y="136"/>
                  </a:lnTo>
                  <a:lnTo>
                    <a:pt x="130" y="131"/>
                  </a:lnTo>
                  <a:lnTo>
                    <a:pt x="141" y="125"/>
                  </a:lnTo>
                  <a:lnTo>
                    <a:pt x="141" y="125"/>
                  </a:lnTo>
                  <a:lnTo>
                    <a:pt x="130" y="120"/>
                  </a:lnTo>
                  <a:lnTo>
                    <a:pt x="125" y="104"/>
                  </a:lnTo>
                  <a:lnTo>
                    <a:pt x="125" y="98"/>
                  </a:lnTo>
                  <a:lnTo>
                    <a:pt x="130" y="82"/>
                  </a:lnTo>
                  <a:lnTo>
                    <a:pt x="120" y="71"/>
                  </a:lnTo>
                  <a:lnTo>
                    <a:pt x="125" y="49"/>
                  </a:lnTo>
                  <a:lnTo>
                    <a:pt x="109" y="38"/>
                  </a:lnTo>
                  <a:lnTo>
                    <a:pt x="103" y="27"/>
                  </a:lnTo>
                  <a:lnTo>
                    <a:pt x="60" y="0"/>
                  </a:lnTo>
                  <a:lnTo>
                    <a:pt x="49" y="16"/>
                  </a:lnTo>
                  <a:lnTo>
                    <a:pt x="54" y="16"/>
                  </a:lnTo>
                  <a:lnTo>
                    <a:pt x="43" y="22"/>
                  </a:lnTo>
                  <a:lnTo>
                    <a:pt x="43" y="27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3" y="16"/>
                  </a:lnTo>
                  <a:lnTo>
                    <a:pt x="33" y="22"/>
                  </a:lnTo>
                  <a:lnTo>
                    <a:pt x="27" y="27"/>
                  </a:lnTo>
                  <a:lnTo>
                    <a:pt x="27" y="16"/>
                  </a:lnTo>
                  <a:lnTo>
                    <a:pt x="27" y="0"/>
                  </a:lnTo>
                  <a:lnTo>
                    <a:pt x="11" y="5"/>
                  </a:lnTo>
                  <a:lnTo>
                    <a:pt x="16" y="16"/>
                  </a:lnTo>
                  <a:lnTo>
                    <a:pt x="11" y="22"/>
                  </a:lnTo>
                  <a:lnTo>
                    <a:pt x="11" y="22"/>
                  </a:lnTo>
                  <a:lnTo>
                    <a:pt x="16" y="33"/>
                  </a:lnTo>
                  <a:lnTo>
                    <a:pt x="5" y="44"/>
                  </a:lnTo>
                  <a:lnTo>
                    <a:pt x="0" y="44"/>
                  </a:lnTo>
                  <a:lnTo>
                    <a:pt x="5" y="65"/>
                  </a:lnTo>
                  <a:lnTo>
                    <a:pt x="0" y="71"/>
                  </a:lnTo>
                  <a:lnTo>
                    <a:pt x="11" y="76"/>
                  </a:lnTo>
                  <a:lnTo>
                    <a:pt x="11" y="87"/>
                  </a:lnTo>
                  <a:lnTo>
                    <a:pt x="16" y="98"/>
                  </a:lnTo>
                  <a:lnTo>
                    <a:pt x="43" y="109"/>
                  </a:lnTo>
                  <a:lnTo>
                    <a:pt x="49" y="114"/>
                  </a:lnTo>
                  <a:lnTo>
                    <a:pt x="54" y="114"/>
                  </a:lnTo>
                  <a:lnTo>
                    <a:pt x="60" y="120"/>
                  </a:lnTo>
                  <a:lnTo>
                    <a:pt x="65" y="136"/>
                  </a:lnTo>
                  <a:lnTo>
                    <a:pt x="65" y="136"/>
                  </a:lnTo>
                  <a:lnTo>
                    <a:pt x="65" y="13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" name="Freeform 2420"/>
            <p:cNvSpPr>
              <a:spLocks noChangeAspect="1"/>
            </p:cNvSpPr>
            <p:nvPr/>
          </p:nvSpPr>
          <p:spPr bwMode="gray">
            <a:xfrm>
              <a:off x="5862043" y="4165063"/>
              <a:ext cx="13523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6">
                  <a:moveTo>
                    <a:pt x="0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" name="Freeform 2421"/>
            <p:cNvSpPr>
              <a:spLocks noChangeAspect="1"/>
            </p:cNvSpPr>
            <p:nvPr/>
          </p:nvSpPr>
          <p:spPr bwMode="gray">
            <a:xfrm>
              <a:off x="5875566" y="4135763"/>
              <a:ext cx="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6">
                  <a:moveTo>
                    <a:pt x="0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5" name="Freeform 2422"/>
            <p:cNvSpPr>
              <a:spLocks noChangeAspect="1"/>
            </p:cNvSpPr>
            <p:nvPr/>
          </p:nvSpPr>
          <p:spPr bwMode="gray">
            <a:xfrm>
              <a:off x="5262568" y="4241693"/>
              <a:ext cx="394391" cy="351602"/>
            </a:xfrm>
            <a:custGeom>
              <a:avLst/>
              <a:gdLst/>
              <a:ahLst/>
              <a:cxnLst>
                <a:cxn ang="0">
                  <a:pos x="27" y="38"/>
                </a:cxn>
                <a:cxn ang="0">
                  <a:pos x="22" y="60"/>
                </a:cxn>
                <a:cxn ang="0">
                  <a:pos x="27" y="65"/>
                </a:cxn>
                <a:cxn ang="0">
                  <a:pos x="0" y="65"/>
                </a:cxn>
                <a:cxn ang="0">
                  <a:pos x="0" y="114"/>
                </a:cxn>
                <a:cxn ang="0">
                  <a:pos x="16" y="125"/>
                </a:cxn>
                <a:cxn ang="0">
                  <a:pos x="27" y="125"/>
                </a:cxn>
                <a:cxn ang="0">
                  <a:pos x="33" y="125"/>
                </a:cxn>
                <a:cxn ang="0">
                  <a:pos x="38" y="131"/>
                </a:cxn>
                <a:cxn ang="0">
                  <a:pos x="60" y="131"/>
                </a:cxn>
                <a:cxn ang="0">
                  <a:pos x="71" y="120"/>
                </a:cxn>
                <a:cxn ang="0">
                  <a:pos x="82" y="114"/>
                </a:cxn>
                <a:cxn ang="0">
                  <a:pos x="87" y="103"/>
                </a:cxn>
                <a:cxn ang="0">
                  <a:pos x="98" y="98"/>
                </a:cxn>
                <a:cxn ang="0">
                  <a:pos x="103" y="98"/>
                </a:cxn>
                <a:cxn ang="0">
                  <a:pos x="103" y="92"/>
                </a:cxn>
                <a:cxn ang="0">
                  <a:pos x="141" y="76"/>
                </a:cxn>
                <a:cxn ang="0">
                  <a:pos x="136" y="76"/>
                </a:cxn>
                <a:cxn ang="0">
                  <a:pos x="141" y="60"/>
                </a:cxn>
                <a:cxn ang="0">
                  <a:pos x="147" y="60"/>
                </a:cxn>
                <a:cxn ang="0">
                  <a:pos x="147" y="54"/>
                </a:cxn>
                <a:cxn ang="0">
                  <a:pos x="147" y="43"/>
                </a:cxn>
                <a:cxn ang="0">
                  <a:pos x="147" y="38"/>
                </a:cxn>
                <a:cxn ang="0">
                  <a:pos x="147" y="32"/>
                </a:cxn>
                <a:cxn ang="0">
                  <a:pos x="141" y="16"/>
                </a:cxn>
                <a:cxn ang="0">
                  <a:pos x="114" y="5"/>
                </a:cxn>
                <a:cxn ang="0">
                  <a:pos x="114" y="11"/>
                </a:cxn>
                <a:cxn ang="0">
                  <a:pos x="109" y="5"/>
                </a:cxn>
                <a:cxn ang="0">
                  <a:pos x="109" y="0"/>
                </a:cxn>
                <a:cxn ang="0">
                  <a:pos x="92" y="5"/>
                </a:cxn>
                <a:cxn ang="0">
                  <a:pos x="87" y="16"/>
                </a:cxn>
                <a:cxn ang="0">
                  <a:pos x="87" y="32"/>
                </a:cxn>
                <a:cxn ang="0">
                  <a:pos x="82" y="49"/>
                </a:cxn>
                <a:cxn ang="0">
                  <a:pos x="87" y="54"/>
                </a:cxn>
                <a:cxn ang="0">
                  <a:pos x="98" y="54"/>
                </a:cxn>
                <a:cxn ang="0">
                  <a:pos x="98" y="71"/>
                </a:cxn>
                <a:cxn ang="0">
                  <a:pos x="87" y="65"/>
                </a:cxn>
                <a:cxn ang="0">
                  <a:pos x="76" y="54"/>
                </a:cxn>
                <a:cxn ang="0">
                  <a:pos x="71" y="54"/>
                </a:cxn>
                <a:cxn ang="0">
                  <a:pos x="65" y="49"/>
                </a:cxn>
                <a:cxn ang="0">
                  <a:pos x="54" y="49"/>
                </a:cxn>
                <a:cxn ang="0">
                  <a:pos x="43" y="43"/>
                </a:cxn>
                <a:cxn ang="0">
                  <a:pos x="38" y="38"/>
                </a:cxn>
                <a:cxn ang="0">
                  <a:pos x="33" y="43"/>
                </a:cxn>
                <a:cxn ang="0">
                  <a:pos x="27" y="38"/>
                </a:cxn>
                <a:cxn ang="0">
                  <a:pos x="27" y="38"/>
                </a:cxn>
                <a:cxn ang="0">
                  <a:pos x="27" y="38"/>
                </a:cxn>
              </a:cxnLst>
              <a:rect l="0" t="0" r="r" b="b"/>
              <a:pathLst>
                <a:path w="147" h="131">
                  <a:moveTo>
                    <a:pt x="27" y="38"/>
                  </a:moveTo>
                  <a:lnTo>
                    <a:pt x="22" y="60"/>
                  </a:lnTo>
                  <a:lnTo>
                    <a:pt x="27" y="65"/>
                  </a:lnTo>
                  <a:lnTo>
                    <a:pt x="0" y="65"/>
                  </a:lnTo>
                  <a:lnTo>
                    <a:pt x="0" y="114"/>
                  </a:lnTo>
                  <a:lnTo>
                    <a:pt x="16" y="125"/>
                  </a:lnTo>
                  <a:lnTo>
                    <a:pt x="27" y="125"/>
                  </a:lnTo>
                  <a:lnTo>
                    <a:pt x="33" y="125"/>
                  </a:lnTo>
                  <a:lnTo>
                    <a:pt x="38" y="131"/>
                  </a:lnTo>
                  <a:lnTo>
                    <a:pt x="60" y="131"/>
                  </a:lnTo>
                  <a:lnTo>
                    <a:pt x="71" y="120"/>
                  </a:lnTo>
                  <a:lnTo>
                    <a:pt x="82" y="114"/>
                  </a:lnTo>
                  <a:lnTo>
                    <a:pt x="87" y="103"/>
                  </a:lnTo>
                  <a:lnTo>
                    <a:pt x="98" y="98"/>
                  </a:lnTo>
                  <a:lnTo>
                    <a:pt x="103" y="98"/>
                  </a:lnTo>
                  <a:lnTo>
                    <a:pt x="103" y="92"/>
                  </a:lnTo>
                  <a:lnTo>
                    <a:pt x="141" y="76"/>
                  </a:lnTo>
                  <a:lnTo>
                    <a:pt x="136" y="76"/>
                  </a:lnTo>
                  <a:lnTo>
                    <a:pt x="141" y="60"/>
                  </a:lnTo>
                  <a:lnTo>
                    <a:pt x="147" y="60"/>
                  </a:lnTo>
                  <a:lnTo>
                    <a:pt x="147" y="54"/>
                  </a:lnTo>
                  <a:lnTo>
                    <a:pt x="147" y="43"/>
                  </a:lnTo>
                  <a:lnTo>
                    <a:pt x="147" y="38"/>
                  </a:lnTo>
                  <a:lnTo>
                    <a:pt x="147" y="32"/>
                  </a:lnTo>
                  <a:lnTo>
                    <a:pt x="141" y="16"/>
                  </a:lnTo>
                  <a:lnTo>
                    <a:pt x="114" y="5"/>
                  </a:lnTo>
                  <a:lnTo>
                    <a:pt x="114" y="11"/>
                  </a:lnTo>
                  <a:lnTo>
                    <a:pt x="109" y="5"/>
                  </a:lnTo>
                  <a:lnTo>
                    <a:pt x="109" y="0"/>
                  </a:lnTo>
                  <a:lnTo>
                    <a:pt x="92" y="5"/>
                  </a:lnTo>
                  <a:lnTo>
                    <a:pt x="87" y="16"/>
                  </a:lnTo>
                  <a:lnTo>
                    <a:pt x="87" y="32"/>
                  </a:lnTo>
                  <a:lnTo>
                    <a:pt x="82" y="49"/>
                  </a:lnTo>
                  <a:lnTo>
                    <a:pt x="87" y="54"/>
                  </a:lnTo>
                  <a:lnTo>
                    <a:pt x="98" y="54"/>
                  </a:lnTo>
                  <a:lnTo>
                    <a:pt x="98" y="71"/>
                  </a:lnTo>
                  <a:lnTo>
                    <a:pt x="87" y="65"/>
                  </a:lnTo>
                  <a:lnTo>
                    <a:pt x="76" y="54"/>
                  </a:lnTo>
                  <a:lnTo>
                    <a:pt x="71" y="54"/>
                  </a:lnTo>
                  <a:lnTo>
                    <a:pt x="65" y="49"/>
                  </a:lnTo>
                  <a:lnTo>
                    <a:pt x="54" y="49"/>
                  </a:lnTo>
                  <a:lnTo>
                    <a:pt x="43" y="43"/>
                  </a:lnTo>
                  <a:lnTo>
                    <a:pt x="38" y="38"/>
                  </a:lnTo>
                  <a:lnTo>
                    <a:pt x="33" y="43"/>
                  </a:lnTo>
                  <a:lnTo>
                    <a:pt x="27" y="38"/>
                  </a:lnTo>
                  <a:lnTo>
                    <a:pt x="27" y="38"/>
                  </a:lnTo>
                  <a:lnTo>
                    <a:pt x="27" y="3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6" name="Freeform 2423"/>
            <p:cNvSpPr>
              <a:spLocks noChangeAspect="1"/>
            </p:cNvSpPr>
            <p:nvPr/>
          </p:nvSpPr>
          <p:spPr bwMode="gray">
            <a:xfrm>
              <a:off x="4586467" y="1872893"/>
              <a:ext cx="117191" cy="10367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17" y="6"/>
                </a:cxn>
                <a:cxn ang="0">
                  <a:pos x="11" y="6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17" y="22"/>
                </a:cxn>
                <a:cxn ang="0">
                  <a:pos x="22" y="27"/>
                </a:cxn>
                <a:cxn ang="0">
                  <a:pos x="28" y="27"/>
                </a:cxn>
                <a:cxn ang="0">
                  <a:pos x="28" y="33"/>
                </a:cxn>
                <a:cxn ang="0">
                  <a:pos x="39" y="38"/>
                </a:cxn>
                <a:cxn ang="0">
                  <a:pos x="39" y="33"/>
                </a:cxn>
                <a:cxn ang="0">
                  <a:pos x="44" y="27"/>
                </a:cxn>
                <a:cxn ang="0">
                  <a:pos x="44" y="22"/>
                </a:cxn>
                <a:cxn ang="0">
                  <a:pos x="44" y="16"/>
                </a:cxn>
                <a:cxn ang="0">
                  <a:pos x="39" y="11"/>
                </a:cxn>
                <a:cxn ang="0">
                  <a:pos x="39" y="6"/>
                </a:cxn>
                <a:cxn ang="0">
                  <a:pos x="33" y="0"/>
                </a:cxn>
                <a:cxn ang="0">
                  <a:pos x="33" y="0"/>
                </a:cxn>
              </a:cxnLst>
              <a:rect l="0" t="0" r="r" b="b"/>
              <a:pathLst>
                <a:path w="44" h="38">
                  <a:moveTo>
                    <a:pt x="33" y="0"/>
                  </a:moveTo>
                  <a:lnTo>
                    <a:pt x="17" y="6"/>
                  </a:lnTo>
                  <a:lnTo>
                    <a:pt x="11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7" y="22"/>
                  </a:lnTo>
                  <a:lnTo>
                    <a:pt x="22" y="27"/>
                  </a:lnTo>
                  <a:lnTo>
                    <a:pt x="28" y="27"/>
                  </a:lnTo>
                  <a:lnTo>
                    <a:pt x="28" y="33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4" y="27"/>
                  </a:lnTo>
                  <a:lnTo>
                    <a:pt x="44" y="22"/>
                  </a:lnTo>
                  <a:lnTo>
                    <a:pt x="44" y="16"/>
                  </a:lnTo>
                  <a:lnTo>
                    <a:pt x="39" y="11"/>
                  </a:lnTo>
                  <a:lnTo>
                    <a:pt x="39" y="6"/>
                  </a:lnTo>
                  <a:lnTo>
                    <a:pt x="33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7" name="Freeform 2424"/>
            <p:cNvSpPr>
              <a:spLocks noChangeAspect="1"/>
            </p:cNvSpPr>
            <p:nvPr/>
          </p:nvSpPr>
          <p:spPr bwMode="gray">
            <a:xfrm>
              <a:off x="5614140" y="2639203"/>
              <a:ext cx="85640" cy="42824"/>
            </a:xfrm>
            <a:custGeom>
              <a:avLst/>
              <a:gdLst/>
              <a:ahLst/>
              <a:cxnLst>
                <a:cxn ang="0">
                  <a:pos x="21" y="5"/>
                </a:cxn>
                <a:cxn ang="0">
                  <a:pos x="32" y="0"/>
                </a:cxn>
                <a:cxn ang="0">
                  <a:pos x="21" y="11"/>
                </a:cxn>
                <a:cxn ang="0">
                  <a:pos x="10" y="16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10" y="5"/>
                </a:cxn>
                <a:cxn ang="0">
                  <a:pos x="21" y="5"/>
                </a:cxn>
                <a:cxn ang="0">
                  <a:pos x="21" y="5"/>
                </a:cxn>
              </a:cxnLst>
              <a:rect l="0" t="0" r="r" b="b"/>
              <a:pathLst>
                <a:path w="32" h="16">
                  <a:moveTo>
                    <a:pt x="21" y="5"/>
                  </a:moveTo>
                  <a:lnTo>
                    <a:pt x="32" y="0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10" y="5"/>
                  </a:lnTo>
                  <a:lnTo>
                    <a:pt x="21" y="5"/>
                  </a:lnTo>
                  <a:lnTo>
                    <a:pt x="21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8" name="Freeform 2425"/>
            <p:cNvSpPr>
              <a:spLocks noChangeAspect="1"/>
            </p:cNvSpPr>
            <p:nvPr/>
          </p:nvSpPr>
          <p:spPr bwMode="gray">
            <a:xfrm>
              <a:off x="5057484" y="2035170"/>
              <a:ext cx="234382" cy="132978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21" y="49"/>
                </a:cxn>
                <a:cxn ang="0">
                  <a:pos x="32" y="49"/>
                </a:cxn>
                <a:cxn ang="0">
                  <a:pos x="43" y="44"/>
                </a:cxn>
                <a:cxn ang="0">
                  <a:pos x="49" y="44"/>
                </a:cxn>
                <a:cxn ang="0">
                  <a:pos x="65" y="38"/>
                </a:cxn>
                <a:cxn ang="0">
                  <a:pos x="76" y="17"/>
                </a:cxn>
                <a:cxn ang="0">
                  <a:pos x="87" y="11"/>
                </a:cxn>
                <a:cxn ang="0">
                  <a:pos x="76" y="0"/>
                </a:cxn>
                <a:cxn ang="0">
                  <a:pos x="60" y="0"/>
                </a:cxn>
                <a:cxn ang="0">
                  <a:pos x="49" y="6"/>
                </a:cxn>
                <a:cxn ang="0">
                  <a:pos x="32" y="11"/>
                </a:cxn>
                <a:cxn ang="0">
                  <a:pos x="27" y="11"/>
                </a:cxn>
                <a:cxn ang="0">
                  <a:pos x="21" y="11"/>
                </a:cxn>
                <a:cxn ang="0">
                  <a:pos x="11" y="6"/>
                </a:cxn>
                <a:cxn ang="0">
                  <a:pos x="11" y="17"/>
                </a:cxn>
                <a:cxn ang="0">
                  <a:pos x="5" y="17"/>
                </a:cxn>
                <a:cxn ang="0">
                  <a:pos x="5" y="27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33"/>
                </a:cxn>
              </a:cxnLst>
              <a:rect l="0" t="0" r="r" b="b"/>
              <a:pathLst>
                <a:path w="87" h="49">
                  <a:moveTo>
                    <a:pt x="0" y="33"/>
                  </a:moveTo>
                  <a:lnTo>
                    <a:pt x="21" y="49"/>
                  </a:lnTo>
                  <a:lnTo>
                    <a:pt x="32" y="49"/>
                  </a:lnTo>
                  <a:lnTo>
                    <a:pt x="43" y="44"/>
                  </a:lnTo>
                  <a:lnTo>
                    <a:pt x="49" y="44"/>
                  </a:lnTo>
                  <a:lnTo>
                    <a:pt x="65" y="38"/>
                  </a:lnTo>
                  <a:lnTo>
                    <a:pt x="76" y="17"/>
                  </a:lnTo>
                  <a:lnTo>
                    <a:pt x="87" y="11"/>
                  </a:lnTo>
                  <a:lnTo>
                    <a:pt x="76" y="0"/>
                  </a:lnTo>
                  <a:lnTo>
                    <a:pt x="60" y="0"/>
                  </a:lnTo>
                  <a:lnTo>
                    <a:pt x="49" y="6"/>
                  </a:lnTo>
                  <a:lnTo>
                    <a:pt x="32" y="11"/>
                  </a:lnTo>
                  <a:lnTo>
                    <a:pt x="27" y="11"/>
                  </a:lnTo>
                  <a:lnTo>
                    <a:pt x="21" y="11"/>
                  </a:lnTo>
                  <a:lnTo>
                    <a:pt x="11" y="6"/>
                  </a:lnTo>
                  <a:lnTo>
                    <a:pt x="11" y="17"/>
                  </a:lnTo>
                  <a:lnTo>
                    <a:pt x="5" y="17"/>
                  </a:lnTo>
                  <a:lnTo>
                    <a:pt x="5" y="27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9" name="Freeform 2426"/>
            <p:cNvSpPr>
              <a:spLocks noChangeAspect="1"/>
            </p:cNvSpPr>
            <p:nvPr/>
          </p:nvSpPr>
          <p:spPr bwMode="gray">
            <a:xfrm>
              <a:off x="4998889" y="1652016"/>
              <a:ext cx="13523" cy="18030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0" name="Freeform 2427"/>
            <p:cNvSpPr>
              <a:spLocks noChangeAspect="1"/>
            </p:cNvSpPr>
            <p:nvPr/>
          </p:nvSpPr>
          <p:spPr bwMode="gray">
            <a:xfrm>
              <a:off x="4778030" y="1491992"/>
              <a:ext cx="87894" cy="191578"/>
            </a:xfrm>
            <a:custGeom>
              <a:avLst/>
              <a:gdLst/>
              <a:ahLst/>
              <a:cxnLst>
                <a:cxn ang="0">
                  <a:pos x="17" y="71"/>
                </a:cxn>
                <a:cxn ang="0">
                  <a:pos x="6" y="66"/>
                </a:cxn>
                <a:cxn ang="0">
                  <a:pos x="6" y="60"/>
                </a:cxn>
                <a:cxn ang="0">
                  <a:pos x="0" y="55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27" y="0"/>
                </a:cxn>
                <a:cxn ang="0">
                  <a:pos x="27" y="17"/>
                </a:cxn>
                <a:cxn ang="0">
                  <a:pos x="22" y="28"/>
                </a:cxn>
                <a:cxn ang="0">
                  <a:pos x="27" y="28"/>
                </a:cxn>
                <a:cxn ang="0">
                  <a:pos x="27" y="33"/>
                </a:cxn>
                <a:cxn ang="0">
                  <a:pos x="33" y="33"/>
                </a:cxn>
                <a:cxn ang="0">
                  <a:pos x="33" y="38"/>
                </a:cxn>
                <a:cxn ang="0">
                  <a:pos x="27" y="38"/>
                </a:cxn>
                <a:cxn ang="0">
                  <a:pos x="27" y="38"/>
                </a:cxn>
                <a:cxn ang="0">
                  <a:pos x="27" y="44"/>
                </a:cxn>
                <a:cxn ang="0">
                  <a:pos x="22" y="44"/>
                </a:cxn>
                <a:cxn ang="0">
                  <a:pos x="22" y="49"/>
                </a:cxn>
                <a:cxn ang="0">
                  <a:pos x="17" y="49"/>
                </a:cxn>
                <a:cxn ang="0">
                  <a:pos x="17" y="55"/>
                </a:cxn>
                <a:cxn ang="0">
                  <a:pos x="17" y="66"/>
                </a:cxn>
                <a:cxn ang="0">
                  <a:pos x="17" y="71"/>
                </a:cxn>
                <a:cxn ang="0">
                  <a:pos x="17" y="71"/>
                </a:cxn>
                <a:cxn ang="0">
                  <a:pos x="17" y="71"/>
                </a:cxn>
              </a:cxnLst>
              <a:rect l="0" t="0" r="r" b="b"/>
              <a:pathLst>
                <a:path w="33" h="71">
                  <a:moveTo>
                    <a:pt x="17" y="71"/>
                  </a:moveTo>
                  <a:lnTo>
                    <a:pt x="6" y="66"/>
                  </a:lnTo>
                  <a:lnTo>
                    <a:pt x="6" y="60"/>
                  </a:lnTo>
                  <a:lnTo>
                    <a:pt x="0" y="55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27" y="0"/>
                  </a:lnTo>
                  <a:lnTo>
                    <a:pt x="27" y="17"/>
                  </a:lnTo>
                  <a:lnTo>
                    <a:pt x="22" y="28"/>
                  </a:lnTo>
                  <a:lnTo>
                    <a:pt x="27" y="28"/>
                  </a:lnTo>
                  <a:lnTo>
                    <a:pt x="27" y="33"/>
                  </a:lnTo>
                  <a:lnTo>
                    <a:pt x="33" y="33"/>
                  </a:lnTo>
                  <a:lnTo>
                    <a:pt x="33" y="38"/>
                  </a:lnTo>
                  <a:lnTo>
                    <a:pt x="27" y="38"/>
                  </a:lnTo>
                  <a:lnTo>
                    <a:pt x="27" y="38"/>
                  </a:lnTo>
                  <a:lnTo>
                    <a:pt x="27" y="44"/>
                  </a:lnTo>
                  <a:lnTo>
                    <a:pt x="22" y="44"/>
                  </a:lnTo>
                  <a:lnTo>
                    <a:pt x="22" y="49"/>
                  </a:lnTo>
                  <a:lnTo>
                    <a:pt x="17" y="49"/>
                  </a:lnTo>
                  <a:lnTo>
                    <a:pt x="17" y="55"/>
                  </a:lnTo>
                  <a:lnTo>
                    <a:pt x="17" y="66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7" y="7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1" name="Rectangle 2428"/>
            <p:cNvSpPr>
              <a:spLocks noChangeAspect="1" noChangeArrowheads="1"/>
            </p:cNvSpPr>
            <p:nvPr/>
          </p:nvSpPr>
          <p:spPr bwMode="gray">
            <a:xfrm>
              <a:off x="4865923" y="1670046"/>
              <a:ext cx="2254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2" name="Freeform 2429"/>
            <p:cNvSpPr>
              <a:spLocks noChangeAspect="1"/>
            </p:cNvSpPr>
            <p:nvPr/>
          </p:nvSpPr>
          <p:spPr bwMode="gray">
            <a:xfrm>
              <a:off x="4836624" y="1622716"/>
              <a:ext cx="29297" cy="4733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1" y="0"/>
                </a:cxn>
                <a:cxn ang="0">
                  <a:pos x="11" y="11"/>
                </a:cxn>
                <a:cxn ang="0">
                  <a:pos x="11" y="17"/>
                </a:cxn>
                <a:cxn ang="0">
                  <a:pos x="5" y="17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1" h="17">
                  <a:moveTo>
                    <a:pt x="0" y="6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11" y="17"/>
                  </a:lnTo>
                  <a:lnTo>
                    <a:pt x="5" y="1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3" name="Freeform 2430"/>
            <p:cNvSpPr>
              <a:spLocks noChangeAspect="1"/>
            </p:cNvSpPr>
            <p:nvPr/>
          </p:nvSpPr>
          <p:spPr bwMode="gray">
            <a:xfrm>
              <a:off x="4879444" y="1670046"/>
              <a:ext cx="29297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5"/>
                </a:cxn>
                <a:cxn ang="0">
                  <a:pos x="11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4" name="Freeform 2431"/>
            <p:cNvSpPr>
              <a:spLocks noChangeAspect="1"/>
            </p:cNvSpPr>
            <p:nvPr/>
          </p:nvSpPr>
          <p:spPr bwMode="gray">
            <a:xfrm>
              <a:off x="4908742" y="1670046"/>
              <a:ext cx="0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5" name="Freeform 2432"/>
            <p:cNvSpPr>
              <a:spLocks noChangeAspect="1"/>
            </p:cNvSpPr>
            <p:nvPr/>
          </p:nvSpPr>
          <p:spPr bwMode="gray">
            <a:xfrm>
              <a:off x="4879444" y="1593415"/>
              <a:ext cx="58595" cy="76631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6"/>
                </a:cxn>
                <a:cxn ang="0">
                  <a:pos x="0" y="11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11" y="22"/>
                </a:cxn>
                <a:cxn ang="0">
                  <a:pos x="11" y="28"/>
                </a:cxn>
                <a:cxn ang="0">
                  <a:pos x="11" y="28"/>
                </a:cxn>
                <a:cxn ang="0">
                  <a:pos x="11" y="22"/>
                </a:cxn>
                <a:cxn ang="0">
                  <a:pos x="17" y="22"/>
                </a:cxn>
                <a:cxn ang="0">
                  <a:pos x="17" y="17"/>
                </a:cxn>
                <a:cxn ang="0">
                  <a:pos x="22" y="11"/>
                </a:cxn>
                <a:cxn ang="0">
                  <a:pos x="17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22" h="28">
                  <a:moveTo>
                    <a:pt x="6" y="6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11" y="28"/>
                  </a:lnTo>
                  <a:lnTo>
                    <a:pt x="11" y="28"/>
                  </a:lnTo>
                  <a:lnTo>
                    <a:pt x="11" y="22"/>
                  </a:lnTo>
                  <a:lnTo>
                    <a:pt x="17" y="22"/>
                  </a:lnTo>
                  <a:lnTo>
                    <a:pt x="17" y="17"/>
                  </a:lnTo>
                  <a:lnTo>
                    <a:pt x="22" y="11"/>
                  </a:lnTo>
                  <a:lnTo>
                    <a:pt x="17" y="0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11"/>
                  </a:lnTo>
                  <a:lnTo>
                    <a:pt x="11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6" name="Freeform 2433"/>
            <p:cNvSpPr>
              <a:spLocks noChangeAspect="1"/>
            </p:cNvSpPr>
            <p:nvPr/>
          </p:nvSpPr>
          <p:spPr bwMode="gray">
            <a:xfrm>
              <a:off x="4956069" y="1683569"/>
              <a:ext cx="13523" cy="29299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11">
                  <a:moveTo>
                    <a:pt x="5" y="6"/>
                  </a:moveTo>
                  <a:lnTo>
                    <a:pt x="5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7" name="Freeform 2434"/>
            <p:cNvSpPr>
              <a:spLocks noChangeAspect="1"/>
            </p:cNvSpPr>
            <p:nvPr/>
          </p:nvSpPr>
          <p:spPr bwMode="gray">
            <a:xfrm>
              <a:off x="4956069" y="1683569"/>
              <a:ext cx="13523" cy="29299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11">
                  <a:moveTo>
                    <a:pt x="5" y="6"/>
                  </a:moveTo>
                  <a:lnTo>
                    <a:pt x="5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8" name="Freeform 2435"/>
            <p:cNvSpPr>
              <a:spLocks noChangeAspect="1"/>
            </p:cNvSpPr>
            <p:nvPr/>
          </p:nvSpPr>
          <p:spPr bwMode="gray">
            <a:xfrm>
              <a:off x="4703658" y="1670046"/>
              <a:ext cx="308752" cy="423725"/>
            </a:xfrm>
            <a:custGeom>
              <a:avLst/>
              <a:gdLst/>
              <a:ahLst/>
              <a:cxnLst>
                <a:cxn ang="0">
                  <a:pos x="109" y="87"/>
                </a:cxn>
                <a:cxn ang="0">
                  <a:pos x="114" y="76"/>
                </a:cxn>
                <a:cxn ang="0">
                  <a:pos x="109" y="71"/>
                </a:cxn>
                <a:cxn ang="0">
                  <a:pos x="109" y="49"/>
                </a:cxn>
                <a:cxn ang="0">
                  <a:pos x="103" y="49"/>
                </a:cxn>
                <a:cxn ang="0">
                  <a:pos x="109" y="38"/>
                </a:cxn>
                <a:cxn ang="0">
                  <a:pos x="103" y="27"/>
                </a:cxn>
                <a:cxn ang="0">
                  <a:pos x="87" y="16"/>
                </a:cxn>
                <a:cxn ang="0">
                  <a:pos x="82" y="16"/>
                </a:cxn>
                <a:cxn ang="0">
                  <a:pos x="82" y="11"/>
                </a:cxn>
                <a:cxn ang="0">
                  <a:pos x="71" y="22"/>
                </a:cxn>
                <a:cxn ang="0">
                  <a:pos x="60" y="22"/>
                </a:cxn>
                <a:cxn ang="0">
                  <a:pos x="65" y="16"/>
                </a:cxn>
                <a:cxn ang="0">
                  <a:pos x="49" y="16"/>
                </a:cxn>
                <a:cxn ang="0">
                  <a:pos x="49" y="11"/>
                </a:cxn>
                <a:cxn ang="0">
                  <a:pos x="49" y="5"/>
                </a:cxn>
                <a:cxn ang="0">
                  <a:pos x="44" y="5"/>
                </a:cxn>
                <a:cxn ang="0">
                  <a:pos x="33" y="0"/>
                </a:cxn>
                <a:cxn ang="0">
                  <a:pos x="38" y="11"/>
                </a:cxn>
                <a:cxn ang="0">
                  <a:pos x="33" y="16"/>
                </a:cxn>
                <a:cxn ang="0">
                  <a:pos x="38" y="27"/>
                </a:cxn>
                <a:cxn ang="0">
                  <a:pos x="33" y="27"/>
                </a:cxn>
                <a:cxn ang="0">
                  <a:pos x="33" y="38"/>
                </a:cxn>
                <a:cxn ang="0">
                  <a:pos x="33" y="32"/>
                </a:cxn>
                <a:cxn ang="0">
                  <a:pos x="27" y="32"/>
                </a:cxn>
                <a:cxn ang="0">
                  <a:pos x="27" y="32"/>
                </a:cxn>
                <a:cxn ang="0">
                  <a:pos x="22" y="27"/>
                </a:cxn>
                <a:cxn ang="0">
                  <a:pos x="16" y="32"/>
                </a:cxn>
                <a:cxn ang="0">
                  <a:pos x="11" y="32"/>
                </a:cxn>
                <a:cxn ang="0">
                  <a:pos x="16" y="38"/>
                </a:cxn>
                <a:cxn ang="0">
                  <a:pos x="11" y="38"/>
                </a:cxn>
                <a:cxn ang="0">
                  <a:pos x="11" y="49"/>
                </a:cxn>
                <a:cxn ang="0">
                  <a:pos x="5" y="54"/>
                </a:cxn>
                <a:cxn ang="0">
                  <a:pos x="11" y="60"/>
                </a:cxn>
                <a:cxn ang="0">
                  <a:pos x="5" y="65"/>
                </a:cxn>
                <a:cxn ang="0">
                  <a:pos x="0" y="65"/>
                </a:cxn>
                <a:cxn ang="0">
                  <a:pos x="0" y="92"/>
                </a:cxn>
                <a:cxn ang="0">
                  <a:pos x="0" y="98"/>
                </a:cxn>
                <a:cxn ang="0">
                  <a:pos x="0" y="103"/>
                </a:cxn>
                <a:cxn ang="0">
                  <a:pos x="5" y="109"/>
                </a:cxn>
                <a:cxn ang="0">
                  <a:pos x="0" y="114"/>
                </a:cxn>
                <a:cxn ang="0">
                  <a:pos x="11" y="120"/>
                </a:cxn>
                <a:cxn ang="0">
                  <a:pos x="27" y="125"/>
                </a:cxn>
                <a:cxn ang="0">
                  <a:pos x="16" y="142"/>
                </a:cxn>
                <a:cxn ang="0">
                  <a:pos x="16" y="153"/>
                </a:cxn>
                <a:cxn ang="0">
                  <a:pos x="33" y="153"/>
                </a:cxn>
                <a:cxn ang="0">
                  <a:pos x="44" y="153"/>
                </a:cxn>
                <a:cxn ang="0">
                  <a:pos x="49" y="153"/>
                </a:cxn>
                <a:cxn ang="0">
                  <a:pos x="54" y="158"/>
                </a:cxn>
                <a:cxn ang="0">
                  <a:pos x="60" y="153"/>
                </a:cxn>
                <a:cxn ang="0">
                  <a:pos x="65" y="158"/>
                </a:cxn>
                <a:cxn ang="0">
                  <a:pos x="82" y="153"/>
                </a:cxn>
                <a:cxn ang="0">
                  <a:pos x="87" y="153"/>
                </a:cxn>
                <a:cxn ang="0">
                  <a:pos x="87" y="153"/>
                </a:cxn>
                <a:cxn ang="0">
                  <a:pos x="87" y="142"/>
                </a:cxn>
                <a:cxn ang="0">
                  <a:pos x="98" y="131"/>
                </a:cxn>
                <a:cxn ang="0">
                  <a:pos x="82" y="114"/>
                </a:cxn>
                <a:cxn ang="0">
                  <a:pos x="76" y="98"/>
                </a:cxn>
                <a:cxn ang="0">
                  <a:pos x="82" y="103"/>
                </a:cxn>
                <a:cxn ang="0">
                  <a:pos x="103" y="87"/>
                </a:cxn>
                <a:cxn ang="0">
                  <a:pos x="103" y="82"/>
                </a:cxn>
                <a:cxn ang="0">
                  <a:pos x="109" y="87"/>
                </a:cxn>
                <a:cxn ang="0">
                  <a:pos x="109" y="87"/>
                </a:cxn>
              </a:cxnLst>
              <a:rect l="0" t="0" r="r" b="b"/>
              <a:pathLst>
                <a:path w="114" h="158">
                  <a:moveTo>
                    <a:pt x="109" y="87"/>
                  </a:moveTo>
                  <a:lnTo>
                    <a:pt x="114" y="76"/>
                  </a:lnTo>
                  <a:lnTo>
                    <a:pt x="109" y="71"/>
                  </a:lnTo>
                  <a:lnTo>
                    <a:pt x="109" y="49"/>
                  </a:lnTo>
                  <a:lnTo>
                    <a:pt x="103" y="49"/>
                  </a:lnTo>
                  <a:lnTo>
                    <a:pt x="109" y="38"/>
                  </a:lnTo>
                  <a:lnTo>
                    <a:pt x="103" y="27"/>
                  </a:lnTo>
                  <a:lnTo>
                    <a:pt x="87" y="16"/>
                  </a:lnTo>
                  <a:lnTo>
                    <a:pt x="82" y="16"/>
                  </a:lnTo>
                  <a:lnTo>
                    <a:pt x="82" y="11"/>
                  </a:lnTo>
                  <a:lnTo>
                    <a:pt x="71" y="22"/>
                  </a:lnTo>
                  <a:lnTo>
                    <a:pt x="60" y="22"/>
                  </a:lnTo>
                  <a:lnTo>
                    <a:pt x="65" y="16"/>
                  </a:lnTo>
                  <a:lnTo>
                    <a:pt x="49" y="16"/>
                  </a:lnTo>
                  <a:lnTo>
                    <a:pt x="49" y="11"/>
                  </a:lnTo>
                  <a:lnTo>
                    <a:pt x="49" y="5"/>
                  </a:lnTo>
                  <a:lnTo>
                    <a:pt x="44" y="5"/>
                  </a:lnTo>
                  <a:lnTo>
                    <a:pt x="33" y="0"/>
                  </a:lnTo>
                  <a:lnTo>
                    <a:pt x="38" y="11"/>
                  </a:lnTo>
                  <a:lnTo>
                    <a:pt x="33" y="16"/>
                  </a:lnTo>
                  <a:lnTo>
                    <a:pt x="38" y="27"/>
                  </a:lnTo>
                  <a:lnTo>
                    <a:pt x="33" y="27"/>
                  </a:lnTo>
                  <a:lnTo>
                    <a:pt x="33" y="38"/>
                  </a:lnTo>
                  <a:lnTo>
                    <a:pt x="33" y="32"/>
                  </a:lnTo>
                  <a:lnTo>
                    <a:pt x="27" y="32"/>
                  </a:lnTo>
                  <a:lnTo>
                    <a:pt x="27" y="32"/>
                  </a:lnTo>
                  <a:lnTo>
                    <a:pt x="22" y="27"/>
                  </a:lnTo>
                  <a:lnTo>
                    <a:pt x="16" y="32"/>
                  </a:lnTo>
                  <a:lnTo>
                    <a:pt x="11" y="32"/>
                  </a:lnTo>
                  <a:lnTo>
                    <a:pt x="16" y="38"/>
                  </a:lnTo>
                  <a:lnTo>
                    <a:pt x="11" y="38"/>
                  </a:lnTo>
                  <a:lnTo>
                    <a:pt x="11" y="49"/>
                  </a:lnTo>
                  <a:lnTo>
                    <a:pt x="5" y="54"/>
                  </a:lnTo>
                  <a:lnTo>
                    <a:pt x="11" y="6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92"/>
                  </a:lnTo>
                  <a:lnTo>
                    <a:pt x="0" y="98"/>
                  </a:lnTo>
                  <a:lnTo>
                    <a:pt x="0" y="103"/>
                  </a:lnTo>
                  <a:lnTo>
                    <a:pt x="5" y="109"/>
                  </a:lnTo>
                  <a:lnTo>
                    <a:pt x="0" y="114"/>
                  </a:lnTo>
                  <a:lnTo>
                    <a:pt x="11" y="120"/>
                  </a:lnTo>
                  <a:lnTo>
                    <a:pt x="27" y="125"/>
                  </a:lnTo>
                  <a:lnTo>
                    <a:pt x="16" y="142"/>
                  </a:lnTo>
                  <a:lnTo>
                    <a:pt x="16" y="153"/>
                  </a:lnTo>
                  <a:lnTo>
                    <a:pt x="33" y="153"/>
                  </a:lnTo>
                  <a:lnTo>
                    <a:pt x="44" y="153"/>
                  </a:lnTo>
                  <a:lnTo>
                    <a:pt x="49" y="153"/>
                  </a:lnTo>
                  <a:lnTo>
                    <a:pt x="54" y="158"/>
                  </a:lnTo>
                  <a:lnTo>
                    <a:pt x="60" y="153"/>
                  </a:lnTo>
                  <a:lnTo>
                    <a:pt x="65" y="158"/>
                  </a:lnTo>
                  <a:lnTo>
                    <a:pt x="82" y="153"/>
                  </a:lnTo>
                  <a:lnTo>
                    <a:pt x="87" y="153"/>
                  </a:lnTo>
                  <a:lnTo>
                    <a:pt x="87" y="153"/>
                  </a:lnTo>
                  <a:lnTo>
                    <a:pt x="87" y="142"/>
                  </a:lnTo>
                  <a:lnTo>
                    <a:pt x="98" y="131"/>
                  </a:lnTo>
                  <a:lnTo>
                    <a:pt x="82" y="114"/>
                  </a:lnTo>
                  <a:lnTo>
                    <a:pt x="76" y="98"/>
                  </a:lnTo>
                  <a:lnTo>
                    <a:pt x="82" y="103"/>
                  </a:lnTo>
                  <a:lnTo>
                    <a:pt x="103" y="87"/>
                  </a:lnTo>
                  <a:lnTo>
                    <a:pt x="103" y="82"/>
                  </a:lnTo>
                  <a:lnTo>
                    <a:pt x="109" y="87"/>
                  </a:lnTo>
                  <a:lnTo>
                    <a:pt x="109" y="8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79" name="Freeform 2436"/>
            <p:cNvSpPr>
              <a:spLocks noChangeAspect="1"/>
            </p:cNvSpPr>
            <p:nvPr/>
          </p:nvSpPr>
          <p:spPr bwMode="gray">
            <a:xfrm>
              <a:off x="4983113" y="1683569"/>
              <a:ext cx="338051" cy="322301"/>
            </a:xfrm>
            <a:custGeom>
              <a:avLst/>
              <a:gdLst/>
              <a:ahLst/>
              <a:cxnLst>
                <a:cxn ang="0">
                  <a:pos x="44" y="93"/>
                </a:cxn>
                <a:cxn ang="0">
                  <a:pos x="39" y="93"/>
                </a:cxn>
                <a:cxn ang="0">
                  <a:pos x="33" y="98"/>
                </a:cxn>
                <a:cxn ang="0">
                  <a:pos x="22" y="87"/>
                </a:cxn>
                <a:cxn ang="0">
                  <a:pos x="11" y="82"/>
                </a:cxn>
                <a:cxn ang="0">
                  <a:pos x="6" y="82"/>
                </a:cxn>
                <a:cxn ang="0">
                  <a:pos x="11" y="71"/>
                </a:cxn>
                <a:cxn ang="0">
                  <a:pos x="6" y="66"/>
                </a:cxn>
                <a:cxn ang="0">
                  <a:pos x="6" y="44"/>
                </a:cxn>
                <a:cxn ang="0">
                  <a:pos x="0" y="44"/>
                </a:cxn>
                <a:cxn ang="0">
                  <a:pos x="6" y="33"/>
                </a:cxn>
                <a:cxn ang="0">
                  <a:pos x="0" y="22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6" y="17"/>
                </a:cxn>
                <a:cxn ang="0">
                  <a:pos x="39" y="0"/>
                </a:cxn>
                <a:cxn ang="0">
                  <a:pos x="60" y="0"/>
                </a:cxn>
                <a:cxn ang="0">
                  <a:pos x="60" y="6"/>
                </a:cxn>
                <a:cxn ang="0">
                  <a:pos x="55" y="0"/>
                </a:cxn>
                <a:cxn ang="0">
                  <a:pos x="60" y="11"/>
                </a:cxn>
                <a:cxn ang="0">
                  <a:pos x="71" y="6"/>
                </a:cxn>
                <a:cxn ang="0">
                  <a:pos x="88" y="11"/>
                </a:cxn>
                <a:cxn ang="0">
                  <a:pos x="115" y="11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6" y="44"/>
                </a:cxn>
                <a:cxn ang="0">
                  <a:pos x="120" y="55"/>
                </a:cxn>
                <a:cxn ang="0">
                  <a:pos x="120" y="60"/>
                </a:cxn>
                <a:cxn ang="0">
                  <a:pos x="120" y="66"/>
                </a:cxn>
                <a:cxn ang="0">
                  <a:pos x="126" y="87"/>
                </a:cxn>
                <a:cxn ang="0">
                  <a:pos x="115" y="104"/>
                </a:cxn>
                <a:cxn ang="0">
                  <a:pos x="109" y="109"/>
                </a:cxn>
                <a:cxn ang="0">
                  <a:pos x="109" y="120"/>
                </a:cxn>
                <a:cxn ang="0">
                  <a:pos x="109" y="120"/>
                </a:cxn>
                <a:cxn ang="0">
                  <a:pos x="93" y="109"/>
                </a:cxn>
                <a:cxn ang="0">
                  <a:pos x="77" y="115"/>
                </a:cxn>
                <a:cxn ang="0">
                  <a:pos x="71" y="109"/>
                </a:cxn>
                <a:cxn ang="0">
                  <a:pos x="66" y="109"/>
                </a:cxn>
                <a:cxn ang="0">
                  <a:pos x="55" y="109"/>
                </a:cxn>
                <a:cxn ang="0">
                  <a:pos x="44" y="93"/>
                </a:cxn>
              </a:cxnLst>
              <a:rect l="0" t="0" r="r" b="b"/>
              <a:pathLst>
                <a:path w="126" h="120">
                  <a:moveTo>
                    <a:pt x="44" y="93"/>
                  </a:moveTo>
                  <a:lnTo>
                    <a:pt x="39" y="93"/>
                  </a:lnTo>
                  <a:lnTo>
                    <a:pt x="33" y="98"/>
                  </a:lnTo>
                  <a:lnTo>
                    <a:pt x="22" y="87"/>
                  </a:lnTo>
                  <a:lnTo>
                    <a:pt x="11" y="82"/>
                  </a:lnTo>
                  <a:lnTo>
                    <a:pt x="6" y="82"/>
                  </a:lnTo>
                  <a:lnTo>
                    <a:pt x="11" y="71"/>
                  </a:lnTo>
                  <a:lnTo>
                    <a:pt x="6" y="66"/>
                  </a:lnTo>
                  <a:lnTo>
                    <a:pt x="6" y="44"/>
                  </a:lnTo>
                  <a:lnTo>
                    <a:pt x="0" y="44"/>
                  </a:lnTo>
                  <a:lnTo>
                    <a:pt x="6" y="33"/>
                  </a:lnTo>
                  <a:lnTo>
                    <a:pt x="0" y="2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0" y="22"/>
                  </a:lnTo>
                  <a:lnTo>
                    <a:pt x="6" y="17"/>
                  </a:lnTo>
                  <a:lnTo>
                    <a:pt x="39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55" y="0"/>
                  </a:lnTo>
                  <a:lnTo>
                    <a:pt x="60" y="11"/>
                  </a:lnTo>
                  <a:lnTo>
                    <a:pt x="71" y="6"/>
                  </a:lnTo>
                  <a:lnTo>
                    <a:pt x="88" y="11"/>
                  </a:lnTo>
                  <a:lnTo>
                    <a:pt x="115" y="11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6" y="44"/>
                  </a:lnTo>
                  <a:lnTo>
                    <a:pt x="120" y="55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26" y="87"/>
                  </a:lnTo>
                  <a:lnTo>
                    <a:pt x="115" y="104"/>
                  </a:lnTo>
                  <a:lnTo>
                    <a:pt x="109" y="109"/>
                  </a:lnTo>
                  <a:lnTo>
                    <a:pt x="109" y="120"/>
                  </a:lnTo>
                  <a:lnTo>
                    <a:pt x="109" y="120"/>
                  </a:lnTo>
                  <a:lnTo>
                    <a:pt x="93" y="109"/>
                  </a:lnTo>
                  <a:lnTo>
                    <a:pt x="77" y="115"/>
                  </a:lnTo>
                  <a:lnTo>
                    <a:pt x="71" y="109"/>
                  </a:lnTo>
                  <a:lnTo>
                    <a:pt x="66" y="109"/>
                  </a:lnTo>
                  <a:lnTo>
                    <a:pt x="55" y="109"/>
                  </a:lnTo>
                  <a:lnTo>
                    <a:pt x="44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0" name="Freeform 2437"/>
            <p:cNvSpPr>
              <a:spLocks noChangeAspect="1"/>
            </p:cNvSpPr>
            <p:nvPr/>
          </p:nvSpPr>
          <p:spPr bwMode="gray">
            <a:xfrm>
              <a:off x="4983113" y="1683569"/>
              <a:ext cx="338051" cy="322301"/>
            </a:xfrm>
            <a:custGeom>
              <a:avLst/>
              <a:gdLst/>
              <a:ahLst/>
              <a:cxnLst>
                <a:cxn ang="0">
                  <a:pos x="44" y="93"/>
                </a:cxn>
                <a:cxn ang="0">
                  <a:pos x="39" y="93"/>
                </a:cxn>
                <a:cxn ang="0">
                  <a:pos x="33" y="98"/>
                </a:cxn>
                <a:cxn ang="0">
                  <a:pos x="22" y="87"/>
                </a:cxn>
                <a:cxn ang="0">
                  <a:pos x="11" y="82"/>
                </a:cxn>
                <a:cxn ang="0">
                  <a:pos x="6" y="82"/>
                </a:cxn>
                <a:cxn ang="0">
                  <a:pos x="11" y="71"/>
                </a:cxn>
                <a:cxn ang="0">
                  <a:pos x="6" y="66"/>
                </a:cxn>
                <a:cxn ang="0">
                  <a:pos x="6" y="44"/>
                </a:cxn>
                <a:cxn ang="0">
                  <a:pos x="0" y="44"/>
                </a:cxn>
                <a:cxn ang="0">
                  <a:pos x="6" y="33"/>
                </a:cxn>
                <a:cxn ang="0">
                  <a:pos x="0" y="22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6" y="17"/>
                </a:cxn>
                <a:cxn ang="0">
                  <a:pos x="39" y="0"/>
                </a:cxn>
                <a:cxn ang="0">
                  <a:pos x="60" y="0"/>
                </a:cxn>
                <a:cxn ang="0">
                  <a:pos x="60" y="6"/>
                </a:cxn>
                <a:cxn ang="0">
                  <a:pos x="55" y="0"/>
                </a:cxn>
                <a:cxn ang="0">
                  <a:pos x="60" y="11"/>
                </a:cxn>
                <a:cxn ang="0">
                  <a:pos x="71" y="6"/>
                </a:cxn>
                <a:cxn ang="0">
                  <a:pos x="88" y="11"/>
                </a:cxn>
                <a:cxn ang="0">
                  <a:pos x="115" y="11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6" y="44"/>
                </a:cxn>
                <a:cxn ang="0">
                  <a:pos x="120" y="55"/>
                </a:cxn>
                <a:cxn ang="0">
                  <a:pos x="120" y="60"/>
                </a:cxn>
                <a:cxn ang="0">
                  <a:pos x="120" y="66"/>
                </a:cxn>
                <a:cxn ang="0">
                  <a:pos x="126" y="87"/>
                </a:cxn>
                <a:cxn ang="0">
                  <a:pos x="115" y="104"/>
                </a:cxn>
                <a:cxn ang="0">
                  <a:pos x="109" y="109"/>
                </a:cxn>
                <a:cxn ang="0">
                  <a:pos x="109" y="120"/>
                </a:cxn>
                <a:cxn ang="0">
                  <a:pos x="109" y="120"/>
                </a:cxn>
                <a:cxn ang="0">
                  <a:pos x="93" y="109"/>
                </a:cxn>
                <a:cxn ang="0">
                  <a:pos x="77" y="115"/>
                </a:cxn>
                <a:cxn ang="0">
                  <a:pos x="71" y="109"/>
                </a:cxn>
                <a:cxn ang="0">
                  <a:pos x="66" y="109"/>
                </a:cxn>
                <a:cxn ang="0">
                  <a:pos x="55" y="109"/>
                </a:cxn>
              </a:cxnLst>
              <a:rect l="0" t="0" r="r" b="b"/>
              <a:pathLst>
                <a:path w="126" h="120">
                  <a:moveTo>
                    <a:pt x="44" y="93"/>
                  </a:moveTo>
                  <a:lnTo>
                    <a:pt x="39" y="93"/>
                  </a:lnTo>
                  <a:lnTo>
                    <a:pt x="33" y="98"/>
                  </a:lnTo>
                  <a:lnTo>
                    <a:pt x="22" y="87"/>
                  </a:lnTo>
                  <a:lnTo>
                    <a:pt x="11" y="82"/>
                  </a:lnTo>
                  <a:lnTo>
                    <a:pt x="6" y="82"/>
                  </a:lnTo>
                  <a:lnTo>
                    <a:pt x="11" y="71"/>
                  </a:lnTo>
                  <a:lnTo>
                    <a:pt x="6" y="66"/>
                  </a:lnTo>
                  <a:lnTo>
                    <a:pt x="6" y="44"/>
                  </a:lnTo>
                  <a:lnTo>
                    <a:pt x="0" y="44"/>
                  </a:lnTo>
                  <a:lnTo>
                    <a:pt x="6" y="33"/>
                  </a:lnTo>
                  <a:lnTo>
                    <a:pt x="0" y="2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0" y="22"/>
                  </a:lnTo>
                  <a:lnTo>
                    <a:pt x="6" y="17"/>
                  </a:lnTo>
                  <a:lnTo>
                    <a:pt x="39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55" y="0"/>
                  </a:lnTo>
                  <a:lnTo>
                    <a:pt x="60" y="11"/>
                  </a:lnTo>
                  <a:lnTo>
                    <a:pt x="71" y="6"/>
                  </a:lnTo>
                  <a:lnTo>
                    <a:pt x="88" y="11"/>
                  </a:lnTo>
                  <a:lnTo>
                    <a:pt x="115" y="11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6" y="44"/>
                  </a:lnTo>
                  <a:lnTo>
                    <a:pt x="120" y="55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26" y="87"/>
                  </a:lnTo>
                  <a:lnTo>
                    <a:pt x="115" y="104"/>
                  </a:lnTo>
                  <a:lnTo>
                    <a:pt x="109" y="109"/>
                  </a:lnTo>
                  <a:lnTo>
                    <a:pt x="109" y="120"/>
                  </a:lnTo>
                  <a:lnTo>
                    <a:pt x="109" y="120"/>
                  </a:lnTo>
                  <a:lnTo>
                    <a:pt x="93" y="109"/>
                  </a:lnTo>
                  <a:lnTo>
                    <a:pt x="77" y="115"/>
                  </a:lnTo>
                  <a:lnTo>
                    <a:pt x="71" y="109"/>
                  </a:lnTo>
                  <a:lnTo>
                    <a:pt x="66" y="109"/>
                  </a:lnTo>
                  <a:lnTo>
                    <a:pt x="55" y="109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1" name="Freeform 2438"/>
            <p:cNvSpPr>
              <a:spLocks noChangeAspect="1"/>
            </p:cNvSpPr>
            <p:nvPr/>
          </p:nvSpPr>
          <p:spPr bwMode="gray">
            <a:xfrm>
              <a:off x="5188197" y="2357473"/>
              <a:ext cx="218606" cy="191578"/>
            </a:xfrm>
            <a:custGeom>
              <a:avLst/>
              <a:gdLst/>
              <a:ahLst/>
              <a:cxnLst>
                <a:cxn ang="0">
                  <a:pos x="11" y="49"/>
                </a:cxn>
                <a:cxn ang="0">
                  <a:pos x="16" y="49"/>
                </a:cxn>
                <a:cxn ang="0">
                  <a:pos x="16" y="49"/>
                </a:cxn>
                <a:cxn ang="0">
                  <a:pos x="11" y="49"/>
                </a:cxn>
                <a:cxn ang="0">
                  <a:pos x="16" y="60"/>
                </a:cxn>
                <a:cxn ang="0">
                  <a:pos x="32" y="60"/>
                </a:cxn>
                <a:cxn ang="0">
                  <a:pos x="43" y="60"/>
                </a:cxn>
                <a:cxn ang="0">
                  <a:pos x="38" y="66"/>
                </a:cxn>
                <a:cxn ang="0">
                  <a:pos x="49" y="66"/>
                </a:cxn>
                <a:cxn ang="0">
                  <a:pos x="54" y="71"/>
                </a:cxn>
                <a:cxn ang="0">
                  <a:pos x="49" y="60"/>
                </a:cxn>
                <a:cxn ang="0">
                  <a:pos x="32" y="49"/>
                </a:cxn>
                <a:cxn ang="0">
                  <a:pos x="38" y="49"/>
                </a:cxn>
                <a:cxn ang="0">
                  <a:pos x="38" y="44"/>
                </a:cxn>
                <a:cxn ang="0">
                  <a:pos x="43" y="44"/>
                </a:cxn>
                <a:cxn ang="0">
                  <a:pos x="32" y="33"/>
                </a:cxn>
                <a:cxn ang="0">
                  <a:pos x="32" y="22"/>
                </a:cxn>
                <a:cxn ang="0">
                  <a:pos x="38" y="22"/>
                </a:cxn>
                <a:cxn ang="0">
                  <a:pos x="38" y="27"/>
                </a:cxn>
                <a:cxn ang="0">
                  <a:pos x="43" y="33"/>
                </a:cxn>
                <a:cxn ang="0">
                  <a:pos x="43" y="27"/>
                </a:cxn>
                <a:cxn ang="0">
                  <a:pos x="49" y="33"/>
                </a:cxn>
                <a:cxn ang="0">
                  <a:pos x="49" y="27"/>
                </a:cxn>
                <a:cxn ang="0">
                  <a:pos x="54" y="27"/>
                </a:cxn>
                <a:cxn ang="0">
                  <a:pos x="49" y="22"/>
                </a:cxn>
                <a:cxn ang="0">
                  <a:pos x="60" y="17"/>
                </a:cxn>
                <a:cxn ang="0">
                  <a:pos x="65" y="17"/>
                </a:cxn>
                <a:cxn ang="0">
                  <a:pos x="76" y="22"/>
                </a:cxn>
                <a:cxn ang="0">
                  <a:pos x="81" y="6"/>
                </a:cxn>
                <a:cxn ang="0">
                  <a:pos x="81" y="0"/>
                </a:cxn>
                <a:cxn ang="0">
                  <a:pos x="81" y="0"/>
                </a:cxn>
                <a:cxn ang="0">
                  <a:pos x="81" y="6"/>
                </a:cxn>
                <a:cxn ang="0">
                  <a:pos x="76" y="11"/>
                </a:cxn>
                <a:cxn ang="0">
                  <a:pos x="70" y="11"/>
                </a:cxn>
                <a:cxn ang="0">
                  <a:pos x="60" y="6"/>
                </a:cxn>
                <a:cxn ang="0">
                  <a:pos x="38" y="11"/>
                </a:cxn>
                <a:cxn ang="0">
                  <a:pos x="11" y="17"/>
                </a:cxn>
                <a:cxn ang="0">
                  <a:pos x="16" y="22"/>
                </a:cxn>
                <a:cxn ang="0">
                  <a:pos x="0" y="38"/>
                </a:cxn>
                <a:cxn ang="0">
                  <a:pos x="11" y="49"/>
                </a:cxn>
                <a:cxn ang="0">
                  <a:pos x="11" y="49"/>
                </a:cxn>
              </a:cxnLst>
              <a:rect l="0" t="0" r="r" b="b"/>
              <a:pathLst>
                <a:path w="81" h="71">
                  <a:moveTo>
                    <a:pt x="11" y="49"/>
                  </a:moveTo>
                  <a:lnTo>
                    <a:pt x="16" y="49"/>
                  </a:lnTo>
                  <a:lnTo>
                    <a:pt x="16" y="49"/>
                  </a:lnTo>
                  <a:lnTo>
                    <a:pt x="11" y="49"/>
                  </a:lnTo>
                  <a:lnTo>
                    <a:pt x="16" y="60"/>
                  </a:lnTo>
                  <a:lnTo>
                    <a:pt x="32" y="60"/>
                  </a:lnTo>
                  <a:lnTo>
                    <a:pt x="43" y="60"/>
                  </a:lnTo>
                  <a:lnTo>
                    <a:pt x="38" y="66"/>
                  </a:lnTo>
                  <a:lnTo>
                    <a:pt x="49" y="66"/>
                  </a:lnTo>
                  <a:lnTo>
                    <a:pt x="54" y="71"/>
                  </a:lnTo>
                  <a:lnTo>
                    <a:pt x="49" y="60"/>
                  </a:lnTo>
                  <a:lnTo>
                    <a:pt x="32" y="49"/>
                  </a:lnTo>
                  <a:lnTo>
                    <a:pt x="38" y="49"/>
                  </a:lnTo>
                  <a:lnTo>
                    <a:pt x="38" y="44"/>
                  </a:lnTo>
                  <a:lnTo>
                    <a:pt x="43" y="44"/>
                  </a:lnTo>
                  <a:lnTo>
                    <a:pt x="32" y="33"/>
                  </a:lnTo>
                  <a:lnTo>
                    <a:pt x="32" y="22"/>
                  </a:lnTo>
                  <a:lnTo>
                    <a:pt x="38" y="22"/>
                  </a:lnTo>
                  <a:lnTo>
                    <a:pt x="38" y="27"/>
                  </a:lnTo>
                  <a:lnTo>
                    <a:pt x="43" y="33"/>
                  </a:lnTo>
                  <a:lnTo>
                    <a:pt x="43" y="27"/>
                  </a:lnTo>
                  <a:lnTo>
                    <a:pt x="49" y="33"/>
                  </a:lnTo>
                  <a:lnTo>
                    <a:pt x="49" y="27"/>
                  </a:lnTo>
                  <a:lnTo>
                    <a:pt x="54" y="27"/>
                  </a:lnTo>
                  <a:lnTo>
                    <a:pt x="49" y="22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6" y="22"/>
                  </a:lnTo>
                  <a:lnTo>
                    <a:pt x="81" y="6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6"/>
                  </a:lnTo>
                  <a:lnTo>
                    <a:pt x="76" y="11"/>
                  </a:lnTo>
                  <a:lnTo>
                    <a:pt x="70" y="11"/>
                  </a:lnTo>
                  <a:lnTo>
                    <a:pt x="60" y="6"/>
                  </a:lnTo>
                  <a:lnTo>
                    <a:pt x="38" y="11"/>
                  </a:lnTo>
                  <a:lnTo>
                    <a:pt x="11" y="17"/>
                  </a:lnTo>
                  <a:lnTo>
                    <a:pt x="16" y="22"/>
                  </a:lnTo>
                  <a:lnTo>
                    <a:pt x="0" y="38"/>
                  </a:lnTo>
                  <a:lnTo>
                    <a:pt x="11" y="49"/>
                  </a:lnTo>
                  <a:lnTo>
                    <a:pt x="11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2" name="Freeform 2439"/>
            <p:cNvSpPr>
              <a:spLocks noChangeAspect="1"/>
            </p:cNvSpPr>
            <p:nvPr/>
          </p:nvSpPr>
          <p:spPr bwMode="gray">
            <a:xfrm>
              <a:off x="5172421" y="2461149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3" name="Freeform 2440"/>
            <p:cNvSpPr>
              <a:spLocks noChangeAspect="1"/>
            </p:cNvSpPr>
            <p:nvPr/>
          </p:nvSpPr>
          <p:spPr bwMode="gray">
            <a:xfrm>
              <a:off x="5201718" y="2519750"/>
              <a:ext cx="18030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4" name="Freeform 2441"/>
            <p:cNvSpPr>
              <a:spLocks noChangeAspect="1"/>
            </p:cNvSpPr>
            <p:nvPr/>
          </p:nvSpPr>
          <p:spPr bwMode="gray">
            <a:xfrm>
              <a:off x="5233269" y="2519750"/>
              <a:ext cx="72117" cy="901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" y="17"/>
                </a:cxn>
                <a:cxn ang="0">
                  <a:pos x="5" y="22"/>
                </a:cxn>
                <a:cxn ang="0">
                  <a:pos x="5" y="27"/>
                </a:cxn>
                <a:cxn ang="0">
                  <a:pos x="11" y="22"/>
                </a:cxn>
                <a:cxn ang="0">
                  <a:pos x="11" y="33"/>
                </a:cxn>
                <a:cxn ang="0">
                  <a:pos x="16" y="27"/>
                </a:cxn>
                <a:cxn ang="0">
                  <a:pos x="22" y="33"/>
                </a:cxn>
                <a:cxn ang="0">
                  <a:pos x="16" y="11"/>
                </a:cxn>
                <a:cxn ang="0">
                  <a:pos x="22" y="17"/>
                </a:cxn>
                <a:cxn ang="0">
                  <a:pos x="27" y="17"/>
                </a:cxn>
                <a:cxn ang="0">
                  <a:pos x="22" y="6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7" h="33">
                  <a:moveTo>
                    <a:pt x="11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11" y="22"/>
                  </a:lnTo>
                  <a:lnTo>
                    <a:pt x="11" y="33"/>
                  </a:lnTo>
                  <a:lnTo>
                    <a:pt x="16" y="27"/>
                  </a:lnTo>
                  <a:lnTo>
                    <a:pt x="22" y="33"/>
                  </a:lnTo>
                  <a:lnTo>
                    <a:pt x="16" y="11"/>
                  </a:lnTo>
                  <a:lnTo>
                    <a:pt x="22" y="17"/>
                  </a:lnTo>
                  <a:lnTo>
                    <a:pt x="27" y="17"/>
                  </a:lnTo>
                  <a:lnTo>
                    <a:pt x="22" y="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5" name="Freeform 2442"/>
            <p:cNvSpPr>
              <a:spLocks noChangeAspect="1"/>
            </p:cNvSpPr>
            <p:nvPr/>
          </p:nvSpPr>
          <p:spPr bwMode="gray">
            <a:xfrm>
              <a:off x="5350461" y="2535526"/>
              <a:ext cx="13523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6" name="Freeform 2443"/>
            <p:cNvSpPr>
              <a:spLocks noChangeAspect="1"/>
            </p:cNvSpPr>
            <p:nvPr/>
          </p:nvSpPr>
          <p:spPr bwMode="gray">
            <a:xfrm>
              <a:off x="5305387" y="2639203"/>
              <a:ext cx="101415" cy="29299"/>
            </a:xfrm>
            <a:custGeom>
              <a:avLst/>
              <a:gdLst/>
              <a:ahLst/>
              <a:cxnLst>
                <a:cxn ang="0">
                  <a:pos x="22" y="5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17" y="5"/>
                </a:cxn>
                <a:cxn ang="0">
                  <a:pos x="17" y="11"/>
                </a:cxn>
                <a:cxn ang="0">
                  <a:pos x="38" y="11"/>
                </a:cxn>
                <a:cxn ang="0">
                  <a:pos x="38" y="5"/>
                </a:cxn>
                <a:cxn ang="0">
                  <a:pos x="33" y="5"/>
                </a:cxn>
                <a:cxn ang="0">
                  <a:pos x="22" y="5"/>
                </a:cxn>
                <a:cxn ang="0">
                  <a:pos x="22" y="5"/>
                </a:cxn>
              </a:cxnLst>
              <a:rect l="0" t="0" r="r" b="b"/>
              <a:pathLst>
                <a:path w="38" h="11">
                  <a:moveTo>
                    <a:pt x="22" y="5"/>
                  </a:moveTo>
                  <a:lnTo>
                    <a:pt x="11" y="5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5"/>
                  </a:lnTo>
                  <a:lnTo>
                    <a:pt x="17" y="5"/>
                  </a:lnTo>
                  <a:lnTo>
                    <a:pt x="17" y="11"/>
                  </a:lnTo>
                  <a:lnTo>
                    <a:pt x="38" y="11"/>
                  </a:lnTo>
                  <a:lnTo>
                    <a:pt x="38" y="5"/>
                  </a:lnTo>
                  <a:lnTo>
                    <a:pt x="33" y="5"/>
                  </a:lnTo>
                  <a:lnTo>
                    <a:pt x="22" y="5"/>
                  </a:lnTo>
                  <a:lnTo>
                    <a:pt x="22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7" name="Freeform 2444"/>
            <p:cNvSpPr>
              <a:spLocks noChangeAspect="1"/>
            </p:cNvSpPr>
            <p:nvPr/>
          </p:nvSpPr>
          <p:spPr bwMode="gray">
            <a:xfrm>
              <a:off x="5454129" y="2609903"/>
              <a:ext cx="29297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11" h="5">
                  <a:moveTo>
                    <a:pt x="5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8" name="Freeform 2445"/>
            <p:cNvSpPr>
              <a:spLocks noChangeAspect="1"/>
            </p:cNvSpPr>
            <p:nvPr/>
          </p:nvSpPr>
          <p:spPr bwMode="gray">
            <a:xfrm>
              <a:off x="5393280" y="2506227"/>
              <a:ext cx="13523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5" h="5">
                  <a:moveTo>
                    <a:pt x="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89" name="Freeform 2446"/>
            <p:cNvSpPr>
              <a:spLocks noChangeAspect="1"/>
            </p:cNvSpPr>
            <p:nvPr/>
          </p:nvSpPr>
          <p:spPr bwMode="gray">
            <a:xfrm>
              <a:off x="5393280" y="2476926"/>
              <a:ext cx="13523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0" name="Freeform 2447"/>
            <p:cNvSpPr>
              <a:spLocks noChangeAspect="1"/>
            </p:cNvSpPr>
            <p:nvPr/>
          </p:nvSpPr>
          <p:spPr bwMode="gray">
            <a:xfrm>
              <a:off x="5363983" y="2447626"/>
              <a:ext cx="13523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1" name="Rectangle 2448"/>
            <p:cNvSpPr>
              <a:spLocks noChangeAspect="1" noChangeArrowheads="1"/>
            </p:cNvSpPr>
            <p:nvPr/>
          </p:nvSpPr>
          <p:spPr bwMode="gray">
            <a:xfrm>
              <a:off x="5350461" y="2418325"/>
              <a:ext cx="2254" cy="2254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2" name="Freeform 2449"/>
            <p:cNvSpPr>
              <a:spLocks noChangeAspect="1"/>
            </p:cNvSpPr>
            <p:nvPr/>
          </p:nvSpPr>
          <p:spPr bwMode="gray">
            <a:xfrm>
              <a:off x="5291866" y="2490449"/>
              <a:ext cx="58595" cy="45078"/>
            </a:xfrm>
            <a:custGeom>
              <a:avLst/>
              <a:gdLst/>
              <a:ahLst/>
              <a:cxnLst>
                <a:cxn ang="0">
                  <a:pos x="22" y="17"/>
                </a:cxn>
                <a:cxn ang="0">
                  <a:pos x="16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16" y="11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</a:cxnLst>
              <a:rect l="0" t="0" r="r" b="b"/>
              <a:pathLst>
                <a:path w="22" h="17">
                  <a:moveTo>
                    <a:pt x="22" y="17"/>
                  </a:moveTo>
                  <a:lnTo>
                    <a:pt x="16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16" y="11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3" name="Freeform 2450"/>
            <p:cNvSpPr>
              <a:spLocks noChangeAspect="1"/>
            </p:cNvSpPr>
            <p:nvPr/>
          </p:nvSpPr>
          <p:spPr bwMode="gray">
            <a:xfrm>
              <a:off x="4735210" y="2107294"/>
              <a:ext cx="394391" cy="428233"/>
            </a:xfrm>
            <a:custGeom>
              <a:avLst/>
              <a:gdLst/>
              <a:ahLst/>
              <a:cxnLst>
                <a:cxn ang="0">
                  <a:pos x="92" y="28"/>
                </a:cxn>
                <a:cxn ang="0">
                  <a:pos x="87" y="17"/>
                </a:cxn>
                <a:cxn ang="0">
                  <a:pos x="87" y="11"/>
                </a:cxn>
                <a:cxn ang="0">
                  <a:pos x="65" y="0"/>
                </a:cxn>
                <a:cxn ang="0">
                  <a:pos x="43" y="6"/>
                </a:cxn>
                <a:cxn ang="0">
                  <a:pos x="43" y="17"/>
                </a:cxn>
                <a:cxn ang="0">
                  <a:pos x="27" y="22"/>
                </a:cxn>
                <a:cxn ang="0">
                  <a:pos x="11" y="22"/>
                </a:cxn>
                <a:cxn ang="0">
                  <a:pos x="0" y="22"/>
                </a:cxn>
                <a:cxn ang="0">
                  <a:pos x="0" y="39"/>
                </a:cxn>
                <a:cxn ang="0">
                  <a:pos x="0" y="55"/>
                </a:cxn>
                <a:cxn ang="0">
                  <a:pos x="11" y="60"/>
                </a:cxn>
                <a:cxn ang="0">
                  <a:pos x="22" y="50"/>
                </a:cxn>
                <a:cxn ang="0">
                  <a:pos x="49" y="71"/>
                </a:cxn>
                <a:cxn ang="0">
                  <a:pos x="60" y="88"/>
                </a:cxn>
                <a:cxn ang="0">
                  <a:pos x="87" y="104"/>
                </a:cxn>
                <a:cxn ang="0">
                  <a:pos x="103" y="115"/>
                </a:cxn>
                <a:cxn ang="0">
                  <a:pos x="109" y="126"/>
                </a:cxn>
                <a:cxn ang="0">
                  <a:pos x="120" y="148"/>
                </a:cxn>
                <a:cxn ang="0">
                  <a:pos x="114" y="153"/>
                </a:cxn>
                <a:cxn ang="0">
                  <a:pos x="120" y="159"/>
                </a:cxn>
                <a:cxn ang="0">
                  <a:pos x="125" y="142"/>
                </a:cxn>
                <a:cxn ang="0">
                  <a:pos x="131" y="137"/>
                </a:cxn>
                <a:cxn ang="0">
                  <a:pos x="125" y="120"/>
                </a:cxn>
                <a:cxn ang="0">
                  <a:pos x="141" y="120"/>
                </a:cxn>
                <a:cxn ang="0">
                  <a:pos x="147" y="126"/>
                </a:cxn>
                <a:cxn ang="0">
                  <a:pos x="114" y="99"/>
                </a:cxn>
                <a:cxn ang="0">
                  <a:pos x="120" y="93"/>
                </a:cxn>
                <a:cxn ang="0">
                  <a:pos x="98" y="88"/>
                </a:cxn>
                <a:cxn ang="0">
                  <a:pos x="87" y="66"/>
                </a:cxn>
                <a:cxn ang="0">
                  <a:pos x="71" y="44"/>
                </a:cxn>
                <a:cxn ang="0">
                  <a:pos x="71" y="39"/>
                </a:cxn>
                <a:cxn ang="0">
                  <a:pos x="82" y="22"/>
                </a:cxn>
                <a:cxn ang="0">
                  <a:pos x="87" y="28"/>
                </a:cxn>
              </a:cxnLst>
              <a:rect l="0" t="0" r="r" b="b"/>
              <a:pathLst>
                <a:path w="147" h="159">
                  <a:moveTo>
                    <a:pt x="87" y="28"/>
                  </a:moveTo>
                  <a:lnTo>
                    <a:pt x="92" y="28"/>
                  </a:lnTo>
                  <a:lnTo>
                    <a:pt x="87" y="22"/>
                  </a:lnTo>
                  <a:lnTo>
                    <a:pt x="87" y="17"/>
                  </a:lnTo>
                  <a:lnTo>
                    <a:pt x="82" y="17"/>
                  </a:lnTo>
                  <a:lnTo>
                    <a:pt x="87" y="11"/>
                  </a:lnTo>
                  <a:lnTo>
                    <a:pt x="71" y="6"/>
                  </a:lnTo>
                  <a:lnTo>
                    <a:pt x="65" y="0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38" y="6"/>
                  </a:lnTo>
                  <a:lnTo>
                    <a:pt x="43" y="17"/>
                  </a:lnTo>
                  <a:lnTo>
                    <a:pt x="33" y="11"/>
                  </a:lnTo>
                  <a:lnTo>
                    <a:pt x="27" y="22"/>
                  </a:lnTo>
                  <a:lnTo>
                    <a:pt x="22" y="11"/>
                  </a:lnTo>
                  <a:lnTo>
                    <a:pt x="11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33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11" y="60"/>
                  </a:lnTo>
                  <a:lnTo>
                    <a:pt x="16" y="55"/>
                  </a:lnTo>
                  <a:lnTo>
                    <a:pt x="22" y="50"/>
                  </a:lnTo>
                  <a:lnTo>
                    <a:pt x="43" y="55"/>
                  </a:lnTo>
                  <a:lnTo>
                    <a:pt x="49" y="71"/>
                  </a:lnTo>
                  <a:lnTo>
                    <a:pt x="54" y="82"/>
                  </a:lnTo>
                  <a:lnTo>
                    <a:pt x="60" y="88"/>
                  </a:lnTo>
                  <a:lnTo>
                    <a:pt x="82" y="104"/>
                  </a:lnTo>
                  <a:lnTo>
                    <a:pt x="87" y="104"/>
                  </a:lnTo>
                  <a:lnTo>
                    <a:pt x="98" y="115"/>
                  </a:lnTo>
                  <a:lnTo>
                    <a:pt x="103" y="115"/>
                  </a:lnTo>
                  <a:lnTo>
                    <a:pt x="103" y="120"/>
                  </a:lnTo>
                  <a:lnTo>
                    <a:pt x="109" y="126"/>
                  </a:lnTo>
                  <a:lnTo>
                    <a:pt x="114" y="126"/>
                  </a:lnTo>
                  <a:lnTo>
                    <a:pt x="120" y="148"/>
                  </a:lnTo>
                  <a:lnTo>
                    <a:pt x="114" y="148"/>
                  </a:lnTo>
                  <a:lnTo>
                    <a:pt x="114" y="153"/>
                  </a:lnTo>
                  <a:lnTo>
                    <a:pt x="114" y="159"/>
                  </a:lnTo>
                  <a:lnTo>
                    <a:pt x="120" y="159"/>
                  </a:lnTo>
                  <a:lnTo>
                    <a:pt x="125" y="153"/>
                  </a:lnTo>
                  <a:lnTo>
                    <a:pt x="125" y="142"/>
                  </a:lnTo>
                  <a:lnTo>
                    <a:pt x="131" y="142"/>
                  </a:lnTo>
                  <a:lnTo>
                    <a:pt x="131" y="137"/>
                  </a:lnTo>
                  <a:lnTo>
                    <a:pt x="125" y="131"/>
                  </a:lnTo>
                  <a:lnTo>
                    <a:pt x="125" y="120"/>
                  </a:lnTo>
                  <a:lnTo>
                    <a:pt x="131" y="115"/>
                  </a:lnTo>
                  <a:lnTo>
                    <a:pt x="141" y="120"/>
                  </a:lnTo>
                  <a:lnTo>
                    <a:pt x="147" y="126"/>
                  </a:lnTo>
                  <a:lnTo>
                    <a:pt x="147" y="126"/>
                  </a:lnTo>
                  <a:lnTo>
                    <a:pt x="141" y="115"/>
                  </a:lnTo>
                  <a:lnTo>
                    <a:pt x="114" y="99"/>
                  </a:lnTo>
                  <a:lnTo>
                    <a:pt x="120" y="93"/>
                  </a:lnTo>
                  <a:lnTo>
                    <a:pt x="120" y="93"/>
                  </a:lnTo>
                  <a:lnTo>
                    <a:pt x="109" y="93"/>
                  </a:lnTo>
                  <a:lnTo>
                    <a:pt x="98" y="88"/>
                  </a:lnTo>
                  <a:lnTo>
                    <a:pt x="92" y="82"/>
                  </a:lnTo>
                  <a:lnTo>
                    <a:pt x="87" y="66"/>
                  </a:lnTo>
                  <a:lnTo>
                    <a:pt x="71" y="55"/>
                  </a:lnTo>
                  <a:lnTo>
                    <a:pt x="71" y="44"/>
                  </a:lnTo>
                  <a:lnTo>
                    <a:pt x="71" y="39"/>
                  </a:lnTo>
                  <a:lnTo>
                    <a:pt x="71" y="39"/>
                  </a:lnTo>
                  <a:lnTo>
                    <a:pt x="71" y="33"/>
                  </a:lnTo>
                  <a:lnTo>
                    <a:pt x="82" y="22"/>
                  </a:lnTo>
                  <a:lnTo>
                    <a:pt x="87" y="22"/>
                  </a:lnTo>
                  <a:lnTo>
                    <a:pt x="87" y="28"/>
                  </a:lnTo>
                  <a:lnTo>
                    <a:pt x="87" y="2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4" name="Freeform 2451"/>
            <p:cNvSpPr>
              <a:spLocks noChangeAspect="1"/>
            </p:cNvSpPr>
            <p:nvPr/>
          </p:nvSpPr>
          <p:spPr bwMode="gray">
            <a:xfrm>
              <a:off x="4778030" y="2389026"/>
              <a:ext cx="45074" cy="10142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7" y="0"/>
                </a:cxn>
                <a:cxn ang="0">
                  <a:pos x="17" y="11"/>
                </a:cxn>
                <a:cxn ang="0">
                  <a:pos x="17" y="33"/>
                </a:cxn>
                <a:cxn ang="0">
                  <a:pos x="17" y="33"/>
                </a:cxn>
                <a:cxn ang="0">
                  <a:pos x="17" y="33"/>
                </a:cxn>
                <a:cxn ang="0">
                  <a:pos x="6" y="38"/>
                </a:cxn>
                <a:cxn ang="0">
                  <a:pos x="6" y="33"/>
                </a:cxn>
                <a:cxn ang="0">
                  <a:pos x="6" y="22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7" h="38">
                  <a:moveTo>
                    <a:pt x="11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6" y="38"/>
                  </a:lnTo>
                  <a:lnTo>
                    <a:pt x="6" y="33"/>
                  </a:lnTo>
                  <a:lnTo>
                    <a:pt x="6" y="22"/>
                  </a:lnTo>
                  <a:lnTo>
                    <a:pt x="0" y="6"/>
                  </a:lnTo>
                  <a:lnTo>
                    <a:pt x="6" y="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5" name="Freeform 2452"/>
            <p:cNvSpPr>
              <a:spLocks noChangeAspect="1"/>
            </p:cNvSpPr>
            <p:nvPr/>
          </p:nvSpPr>
          <p:spPr bwMode="gray">
            <a:xfrm>
              <a:off x="4924518" y="2519750"/>
              <a:ext cx="117191" cy="72123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32" y="17"/>
                </a:cxn>
                <a:cxn ang="0">
                  <a:pos x="38" y="22"/>
                </a:cxn>
                <a:cxn ang="0">
                  <a:pos x="32" y="27"/>
                </a:cxn>
                <a:cxn ang="0">
                  <a:pos x="27" y="27"/>
                </a:cxn>
                <a:cxn ang="0">
                  <a:pos x="27" y="22"/>
                </a:cxn>
                <a:cxn ang="0">
                  <a:pos x="5" y="11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43" y="0"/>
                </a:cxn>
                <a:cxn ang="0">
                  <a:pos x="43" y="0"/>
                </a:cxn>
              </a:cxnLst>
              <a:rect l="0" t="0" r="r" b="b"/>
              <a:pathLst>
                <a:path w="43" h="27">
                  <a:moveTo>
                    <a:pt x="43" y="0"/>
                  </a:moveTo>
                  <a:lnTo>
                    <a:pt x="32" y="17"/>
                  </a:lnTo>
                  <a:lnTo>
                    <a:pt x="38" y="22"/>
                  </a:lnTo>
                  <a:lnTo>
                    <a:pt x="32" y="27"/>
                  </a:lnTo>
                  <a:lnTo>
                    <a:pt x="27" y="27"/>
                  </a:lnTo>
                  <a:lnTo>
                    <a:pt x="27" y="22"/>
                  </a:lnTo>
                  <a:lnTo>
                    <a:pt x="5" y="11"/>
                  </a:lnTo>
                  <a:lnTo>
                    <a:pt x="0" y="6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6" y="6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6" name="Freeform 2453"/>
            <p:cNvSpPr>
              <a:spLocks noChangeAspect="1"/>
            </p:cNvSpPr>
            <p:nvPr/>
          </p:nvSpPr>
          <p:spPr bwMode="gray">
            <a:xfrm>
              <a:off x="4692390" y="1947270"/>
              <a:ext cx="24790" cy="29299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" y="11"/>
                </a:cxn>
                <a:cxn ang="0">
                  <a:pos x="10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10" h="11">
                  <a:moveTo>
                    <a:pt x="0" y="11"/>
                  </a:moveTo>
                  <a:lnTo>
                    <a:pt x="5" y="11"/>
                  </a:lnTo>
                  <a:lnTo>
                    <a:pt x="10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7" name="Freeform 2454"/>
            <p:cNvSpPr>
              <a:spLocks noChangeAspect="1"/>
            </p:cNvSpPr>
            <p:nvPr/>
          </p:nvSpPr>
          <p:spPr bwMode="gray">
            <a:xfrm>
              <a:off x="4660838" y="1771470"/>
              <a:ext cx="13523" cy="135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8" name="Freeform 2455"/>
            <p:cNvSpPr>
              <a:spLocks noChangeAspect="1"/>
            </p:cNvSpPr>
            <p:nvPr/>
          </p:nvSpPr>
          <p:spPr bwMode="gray">
            <a:xfrm>
              <a:off x="4615765" y="1755692"/>
              <a:ext cx="119445" cy="162277"/>
            </a:xfrm>
            <a:custGeom>
              <a:avLst/>
              <a:gdLst/>
              <a:ahLst/>
              <a:cxnLst>
                <a:cxn ang="0">
                  <a:pos x="22" y="17"/>
                </a:cxn>
                <a:cxn ang="0">
                  <a:pos x="22" y="17"/>
                </a:cxn>
                <a:cxn ang="0">
                  <a:pos x="22" y="22"/>
                </a:cxn>
                <a:cxn ang="0">
                  <a:pos x="22" y="22"/>
                </a:cxn>
                <a:cxn ang="0">
                  <a:pos x="28" y="28"/>
                </a:cxn>
                <a:cxn ang="0">
                  <a:pos x="22" y="22"/>
                </a:cxn>
                <a:cxn ang="0">
                  <a:pos x="28" y="17"/>
                </a:cxn>
                <a:cxn ang="0">
                  <a:pos x="28" y="17"/>
                </a:cxn>
                <a:cxn ang="0">
                  <a:pos x="28" y="6"/>
                </a:cxn>
                <a:cxn ang="0">
                  <a:pos x="44" y="0"/>
                </a:cxn>
                <a:cxn ang="0">
                  <a:pos x="44" y="6"/>
                </a:cxn>
                <a:cxn ang="0">
                  <a:pos x="44" y="17"/>
                </a:cxn>
                <a:cxn ang="0">
                  <a:pos x="38" y="22"/>
                </a:cxn>
                <a:cxn ang="0">
                  <a:pos x="44" y="28"/>
                </a:cxn>
                <a:cxn ang="0">
                  <a:pos x="38" y="33"/>
                </a:cxn>
                <a:cxn ang="0">
                  <a:pos x="33" y="33"/>
                </a:cxn>
                <a:cxn ang="0">
                  <a:pos x="33" y="60"/>
                </a:cxn>
                <a:cxn ang="0">
                  <a:pos x="28" y="55"/>
                </a:cxn>
                <a:cxn ang="0">
                  <a:pos x="28" y="50"/>
                </a:cxn>
                <a:cxn ang="0">
                  <a:pos x="22" y="44"/>
                </a:cxn>
                <a:cxn ang="0">
                  <a:pos x="6" y="50"/>
                </a:cxn>
                <a:cxn ang="0">
                  <a:pos x="0" y="50"/>
                </a:cxn>
                <a:cxn ang="0">
                  <a:pos x="11" y="44"/>
                </a:cxn>
                <a:cxn ang="0">
                  <a:pos x="6" y="44"/>
                </a:cxn>
                <a:cxn ang="0">
                  <a:pos x="17" y="39"/>
                </a:cxn>
                <a:cxn ang="0">
                  <a:pos x="11" y="39"/>
                </a:cxn>
                <a:cxn ang="0">
                  <a:pos x="11" y="33"/>
                </a:cxn>
                <a:cxn ang="0">
                  <a:pos x="22" y="17"/>
                </a:cxn>
                <a:cxn ang="0">
                  <a:pos x="22" y="17"/>
                </a:cxn>
              </a:cxnLst>
              <a:rect l="0" t="0" r="r" b="b"/>
              <a:pathLst>
                <a:path w="44" h="60">
                  <a:moveTo>
                    <a:pt x="22" y="17"/>
                  </a:moveTo>
                  <a:lnTo>
                    <a:pt x="22" y="17"/>
                  </a:lnTo>
                  <a:lnTo>
                    <a:pt x="22" y="22"/>
                  </a:lnTo>
                  <a:lnTo>
                    <a:pt x="22" y="22"/>
                  </a:lnTo>
                  <a:lnTo>
                    <a:pt x="28" y="28"/>
                  </a:lnTo>
                  <a:lnTo>
                    <a:pt x="22" y="22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8" y="6"/>
                  </a:lnTo>
                  <a:lnTo>
                    <a:pt x="44" y="0"/>
                  </a:lnTo>
                  <a:lnTo>
                    <a:pt x="44" y="6"/>
                  </a:lnTo>
                  <a:lnTo>
                    <a:pt x="44" y="17"/>
                  </a:lnTo>
                  <a:lnTo>
                    <a:pt x="38" y="22"/>
                  </a:lnTo>
                  <a:lnTo>
                    <a:pt x="44" y="28"/>
                  </a:lnTo>
                  <a:lnTo>
                    <a:pt x="38" y="33"/>
                  </a:lnTo>
                  <a:lnTo>
                    <a:pt x="33" y="33"/>
                  </a:lnTo>
                  <a:lnTo>
                    <a:pt x="33" y="60"/>
                  </a:lnTo>
                  <a:lnTo>
                    <a:pt x="28" y="55"/>
                  </a:lnTo>
                  <a:lnTo>
                    <a:pt x="28" y="50"/>
                  </a:lnTo>
                  <a:lnTo>
                    <a:pt x="22" y="44"/>
                  </a:lnTo>
                  <a:lnTo>
                    <a:pt x="6" y="50"/>
                  </a:lnTo>
                  <a:lnTo>
                    <a:pt x="0" y="50"/>
                  </a:lnTo>
                  <a:lnTo>
                    <a:pt x="11" y="44"/>
                  </a:lnTo>
                  <a:lnTo>
                    <a:pt x="6" y="44"/>
                  </a:lnTo>
                  <a:lnTo>
                    <a:pt x="17" y="39"/>
                  </a:lnTo>
                  <a:lnTo>
                    <a:pt x="11" y="39"/>
                  </a:lnTo>
                  <a:lnTo>
                    <a:pt x="11" y="33"/>
                  </a:lnTo>
                  <a:lnTo>
                    <a:pt x="22" y="17"/>
                  </a:lnTo>
                  <a:lnTo>
                    <a:pt x="22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99" name="Freeform 2456"/>
            <p:cNvSpPr>
              <a:spLocks noChangeAspect="1"/>
            </p:cNvSpPr>
            <p:nvPr/>
          </p:nvSpPr>
          <p:spPr bwMode="gray">
            <a:xfrm>
              <a:off x="4176301" y="2343948"/>
              <a:ext cx="103668" cy="234401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11" y="22"/>
                </a:cxn>
                <a:cxn ang="0">
                  <a:pos x="0" y="60"/>
                </a:cxn>
                <a:cxn ang="0">
                  <a:pos x="0" y="65"/>
                </a:cxn>
                <a:cxn ang="0">
                  <a:pos x="11" y="60"/>
                </a:cxn>
                <a:cxn ang="0">
                  <a:pos x="6" y="87"/>
                </a:cxn>
                <a:cxn ang="0">
                  <a:pos x="27" y="82"/>
                </a:cxn>
                <a:cxn ang="0">
                  <a:pos x="22" y="76"/>
                </a:cxn>
                <a:cxn ang="0">
                  <a:pos x="33" y="71"/>
                </a:cxn>
                <a:cxn ang="0">
                  <a:pos x="27" y="60"/>
                </a:cxn>
                <a:cxn ang="0">
                  <a:pos x="27" y="54"/>
                </a:cxn>
                <a:cxn ang="0">
                  <a:pos x="27" y="43"/>
                </a:cxn>
                <a:cxn ang="0">
                  <a:pos x="33" y="38"/>
                </a:cxn>
                <a:cxn ang="0">
                  <a:pos x="33" y="32"/>
                </a:cxn>
                <a:cxn ang="0">
                  <a:pos x="33" y="22"/>
                </a:cxn>
                <a:cxn ang="0">
                  <a:pos x="38" y="11"/>
                </a:cxn>
                <a:cxn ang="0">
                  <a:pos x="38" y="5"/>
                </a:cxn>
                <a:cxn ang="0">
                  <a:pos x="16" y="5"/>
                </a:cxn>
                <a:cxn ang="0">
                  <a:pos x="16" y="0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38" h="87">
                  <a:moveTo>
                    <a:pt x="6" y="5"/>
                  </a:moveTo>
                  <a:lnTo>
                    <a:pt x="11" y="22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11" y="60"/>
                  </a:lnTo>
                  <a:lnTo>
                    <a:pt x="6" y="87"/>
                  </a:lnTo>
                  <a:lnTo>
                    <a:pt x="27" y="82"/>
                  </a:lnTo>
                  <a:lnTo>
                    <a:pt x="22" y="76"/>
                  </a:lnTo>
                  <a:lnTo>
                    <a:pt x="33" y="71"/>
                  </a:lnTo>
                  <a:lnTo>
                    <a:pt x="27" y="60"/>
                  </a:lnTo>
                  <a:lnTo>
                    <a:pt x="27" y="54"/>
                  </a:lnTo>
                  <a:lnTo>
                    <a:pt x="27" y="43"/>
                  </a:lnTo>
                  <a:lnTo>
                    <a:pt x="33" y="38"/>
                  </a:lnTo>
                  <a:lnTo>
                    <a:pt x="33" y="32"/>
                  </a:lnTo>
                  <a:lnTo>
                    <a:pt x="33" y="22"/>
                  </a:lnTo>
                  <a:lnTo>
                    <a:pt x="38" y="11"/>
                  </a:lnTo>
                  <a:lnTo>
                    <a:pt x="38" y="5"/>
                  </a:lnTo>
                  <a:lnTo>
                    <a:pt x="16" y="5"/>
                  </a:lnTo>
                  <a:lnTo>
                    <a:pt x="16" y="0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0" name="Freeform 2457"/>
            <p:cNvSpPr>
              <a:spLocks noChangeAspect="1"/>
            </p:cNvSpPr>
            <p:nvPr/>
          </p:nvSpPr>
          <p:spPr bwMode="gray">
            <a:xfrm>
              <a:off x="5188197" y="2050947"/>
              <a:ext cx="338051" cy="218624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6" y="32"/>
                </a:cxn>
                <a:cxn ang="0">
                  <a:pos x="27" y="11"/>
                </a:cxn>
                <a:cxn ang="0">
                  <a:pos x="38" y="5"/>
                </a:cxn>
                <a:cxn ang="0">
                  <a:pos x="60" y="5"/>
                </a:cxn>
                <a:cxn ang="0">
                  <a:pos x="65" y="5"/>
                </a:cxn>
                <a:cxn ang="0">
                  <a:pos x="87" y="0"/>
                </a:cxn>
                <a:cxn ang="0">
                  <a:pos x="92" y="5"/>
                </a:cxn>
                <a:cxn ang="0">
                  <a:pos x="103" y="27"/>
                </a:cxn>
                <a:cxn ang="0">
                  <a:pos x="103" y="49"/>
                </a:cxn>
                <a:cxn ang="0">
                  <a:pos x="109" y="54"/>
                </a:cxn>
                <a:cxn ang="0">
                  <a:pos x="125" y="54"/>
                </a:cxn>
                <a:cxn ang="0">
                  <a:pos x="125" y="65"/>
                </a:cxn>
                <a:cxn ang="0">
                  <a:pos x="114" y="71"/>
                </a:cxn>
                <a:cxn ang="0">
                  <a:pos x="119" y="65"/>
                </a:cxn>
                <a:cxn ang="0">
                  <a:pos x="114" y="60"/>
                </a:cxn>
                <a:cxn ang="0">
                  <a:pos x="114" y="81"/>
                </a:cxn>
                <a:cxn ang="0">
                  <a:pos x="92" y="76"/>
                </a:cxn>
                <a:cxn ang="0">
                  <a:pos x="70" y="81"/>
                </a:cxn>
                <a:cxn ang="0">
                  <a:pos x="38" y="81"/>
                </a:cxn>
                <a:cxn ang="0">
                  <a:pos x="38" y="76"/>
                </a:cxn>
                <a:cxn ang="0">
                  <a:pos x="38" y="76"/>
                </a:cxn>
                <a:cxn ang="0">
                  <a:pos x="32" y="76"/>
                </a:cxn>
                <a:cxn ang="0">
                  <a:pos x="32" y="71"/>
                </a:cxn>
                <a:cxn ang="0">
                  <a:pos x="32" y="65"/>
                </a:cxn>
                <a:cxn ang="0">
                  <a:pos x="32" y="65"/>
                </a:cxn>
                <a:cxn ang="0">
                  <a:pos x="27" y="65"/>
                </a:cxn>
                <a:cxn ang="0">
                  <a:pos x="16" y="60"/>
                </a:cxn>
                <a:cxn ang="0">
                  <a:pos x="16" y="54"/>
                </a:cxn>
                <a:cxn ang="0">
                  <a:pos x="16" y="54"/>
                </a:cxn>
                <a:cxn ang="0">
                  <a:pos x="11" y="43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r" b="b"/>
              <a:pathLst>
                <a:path w="125" h="81">
                  <a:moveTo>
                    <a:pt x="0" y="38"/>
                  </a:moveTo>
                  <a:lnTo>
                    <a:pt x="16" y="32"/>
                  </a:lnTo>
                  <a:lnTo>
                    <a:pt x="27" y="11"/>
                  </a:lnTo>
                  <a:lnTo>
                    <a:pt x="38" y="5"/>
                  </a:lnTo>
                  <a:lnTo>
                    <a:pt x="60" y="5"/>
                  </a:lnTo>
                  <a:lnTo>
                    <a:pt x="65" y="5"/>
                  </a:lnTo>
                  <a:lnTo>
                    <a:pt x="87" y="0"/>
                  </a:lnTo>
                  <a:lnTo>
                    <a:pt x="92" y="5"/>
                  </a:lnTo>
                  <a:lnTo>
                    <a:pt x="103" y="27"/>
                  </a:lnTo>
                  <a:lnTo>
                    <a:pt x="103" y="49"/>
                  </a:lnTo>
                  <a:lnTo>
                    <a:pt x="109" y="54"/>
                  </a:lnTo>
                  <a:lnTo>
                    <a:pt x="125" y="54"/>
                  </a:lnTo>
                  <a:lnTo>
                    <a:pt x="125" y="65"/>
                  </a:lnTo>
                  <a:lnTo>
                    <a:pt x="114" y="71"/>
                  </a:lnTo>
                  <a:lnTo>
                    <a:pt x="119" y="65"/>
                  </a:lnTo>
                  <a:lnTo>
                    <a:pt x="114" y="60"/>
                  </a:lnTo>
                  <a:lnTo>
                    <a:pt x="114" y="81"/>
                  </a:lnTo>
                  <a:lnTo>
                    <a:pt x="92" y="76"/>
                  </a:lnTo>
                  <a:lnTo>
                    <a:pt x="70" y="81"/>
                  </a:lnTo>
                  <a:lnTo>
                    <a:pt x="38" y="81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2" y="76"/>
                  </a:lnTo>
                  <a:lnTo>
                    <a:pt x="32" y="71"/>
                  </a:lnTo>
                  <a:lnTo>
                    <a:pt x="32" y="65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16" y="60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1" y="43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1" name="Freeform 2458"/>
            <p:cNvSpPr>
              <a:spLocks noChangeAspect="1"/>
            </p:cNvSpPr>
            <p:nvPr/>
          </p:nvSpPr>
          <p:spPr bwMode="gray">
            <a:xfrm>
              <a:off x="4956069" y="2125324"/>
              <a:ext cx="101415" cy="58601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8" y="5"/>
                </a:cxn>
                <a:cxn ang="0">
                  <a:pos x="27" y="5"/>
                </a:cxn>
                <a:cxn ang="0">
                  <a:pos x="27" y="22"/>
                </a:cxn>
                <a:cxn ang="0">
                  <a:pos x="16" y="16"/>
                </a:cxn>
                <a:cxn ang="0">
                  <a:pos x="10" y="22"/>
                </a:cxn>
                <a:cxn ang="0">
                  <a:pos x="5" y="1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5" y="5"/>
                </a:cxn>
                <a:cxn ang="0">
                  <a:pos x="16" y="5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8" y="0"/>
                </a:cxn>
              </a:cxnLst>
              <a:rect l="0" t="0" r="r" b="b"/>
              <a:pathLst>
                <a:path w="38" h="22">
                  <a:moveTo>
                    <a:pt x="38" y="0"/>
                  </a:moveTo>
                  <a:lnTo>
                    <a:pt x="38" y="5"/>
                  </a:lnTo>
                  <a:lnTo>
                    <a:pt x="27" y="5"/>
                  </a:lnTo>
                  <a:lnTo>
                    <a:pt x="27" y="22"/>
                  </a:lnTo>
                  <a:lnTo>
                    <a:pt x="16" y="16"/>
                  </a:lnTo>
                  <a:lnTo>
                    <a:pt x="10" y="22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5" y="5"/>
                  </a:lnTo>
                  <a:lnTo>
                    <a:pt x="16" y="5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2" name="Freeform 2459"/>
            <p:cNvSpPr>
              <a:spLocks noChangeAspect="1"/>
            </p:cNvSpPr>
            <p:nvPr/>
          </p:nvSpPr>
          <p:spPr bwMode="gray">
            <a:xfrm>
              <a:off x="4969592" y="2125324"/>
              <a:ext cx="202829" cy="202847"/>
            </a:xfrm>
            <a:custGeom>
              <a:avLst/>
              <a:gdLst/>
              <a:ahLst/>
              <a:cxnLst>
                <a:cxn ang="0">
                  <a:pos x="44" y="60"/>
                </a:cxn>
                <a:cxn ang="0">
                  <a:pos x="60" y="71"/>
                </a:cxn>
                <a:cxn ang="0">
                  <a:pos x="60" y="76"/>
                </a:cxn>
                <a:cxn ang="0">
                  <a:pos x="54" y="71"/>
                </a:cxn>
                <a:cxn ang="0">
                  <a:pos x="44" y="65"/>
                </a:cxn>
                <a:cxn ang="0">
                  <a:pos x="49" y="65"/>
                </a:cxn>
                <a:cxn ang="0">
                  <a:pos x="44" y="60"/>
                </a:cxn>
                <a:cxn ang="0">
                  <a:pos x="33" y="60"/>
                </a:cxn>
                <a:cxn ang="0">
                  <a:pos x="22" y="49"/>
                </a:cxn>
                <a:cxn ang="0">
                  <a:pos x="22" y="44"/>
                </a:cxn>
                <a:cxn ang="0">
                  <a:pos x="16" y="44"/>
                </a:cxn>
                <a:cxn ang="0">
                  <a:pos x="16" y="33"/>
                </a:cxn>
                <a:cxn ang="0">
                  <a:pos x="11" y="27"/>
                </a:cxn>
                <a:cxn ang="0">
                  <a:pos x="11" y="27"/>
                </a:cxn>
                <a:cxn ang="0">
                  <a:pos x="5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11" y="16"/>
                </a:cxn>
                <a:cxn ang="0">
                  <a:pos x="22" y="22"/>
                </a:cxn>
                <a:cxn ang="0">
                  <a:pos x="22" y="5"/>
                </a:cxn>
                <a:cxn ang="0">
                  <a:pos x="33" y="5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54" y="16"/>
                </a:cxn>
                <a:cxn ang="0">
                  <a:pos x="65" y="16"/>
                </a:cxn>
                <a:cxn ang="0">
                  <a:pos x="65" y="22"/>
                </a:cxn>
                <a:cxn ang="0">
                  <a:pos x="76" y="27"/>
                </a:cxn>
                <a:cxn ang="0">
                  <a:pos x="71" y="27"/>
                </a:cxn>
                <a:cxn ang="0">
                  <a:pos x="71" y="33"/>
                </a:cxn>
                <a:cxn ang="0">
                  <a:pos x="65" y="33"/>
                </a:cxn>
                <a:cxn ang="0">
                  <a:pos x="65" y="27"/>
                </a:cxn>
                <a:cxn ang="0">
                  <a:pos x="44" y="22"/>
                </a:cxn>
                <a:cxn ang="0">
                  <a:pos x="33" y="27"/>
                </a:cxn>
                <a:cxn ang="0">
                  <a:pos x="27" y="22"/>
                </a:cxn>
                <a:cxn ang="0">
                  <a:pos x="27" y="33"/>
                </a:cxn>
                <a:cxn ang="0">
                  <a:pos x="27" y="33"/>
                </a:cxn>
                <a:cxn ang="0">
                  <a:pos x="44" y="60"/>
                </a:cxn>
                <a:cxn ang="0">
                  <a:pos x="44" y="60"/>
                </a:cxn>
              </a:cxnLst>
              <a:rect l="0" t="0" r="r" b="b"/>
              <a:pathLst>
                <a:path w="76" h="76">
                  <a:moveTo>
                    <a:pt x="44" y="60"/>
                  </a:moveTo>
                  <a:lnTo>
                    <a:pt x="60" y="71"/>
                  </a:lnTo>
                  <a:lnTo>
                    <a:pt x="60" y="76"/>
                  </a:lnTo>
                  <a:lnTo>
                    <a:pt x="54" y="71"/>
                  </a:lnTo>
                  <a:lnTo>
                    <a:pt x="44" y="65"/>
                  </a:lnTo>
                  <a:lnTo>
                    <a:pt x="49" y="65"/>
                  </a:lnTo>
                  <a:lnTo>
                    <a:pt x="44" y="60"/>
                  </a:lnTo>
                  <a:lnTo>
                    <a:pt x="33" y="60"/>
                  </a:lnTo>
                  <a:lnTo>
                    <a:pt x="22" y="49"/>
                  </a:lnTo>
                  <a:lnTo>
                    <a:pt x="22" y="44"/>
                  </a:lnTo>
                  <a:lnTo>
                    <a:pt x="16" y="44"/>
                  </a:lnTo>
                  <a:lnTo>
                    <a:pt x="16" y="33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11" y="16"/>
                  </a:lnTo>
                  <a:lnTo>
                    <a:pt x="22" y="22"/>
                  </a:lnTo>
                  <a:lnTo>
                    <a:pt x="22" y="5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54" y="16"/>
                  </a:lnTo>
                  <a:lnTo>
                    <a:pt x="65" y="16"/>
                  </a:lnTo>
                  <a:lnTo>
                    <a:pt x="65" y="22"/>
                  </a:lnTo>
                  <a:lnTo>
                    <a:pt x="76" y="27"/>
                  </a:lnTo>
                  <a:lnTo>
                    <a:pt x="71" y="27"/>
                  </a:lnTo>
                  <a:lnTo>
                    <a:pt x="71" y="33"/>
                  </a:lnTo>
                  <a:lnTo>
                    <a:pt x="65" y="33"/>
                  </a:lnTo>
                  <a:lnTo>
                    <a:pt x="65" y="27"/>
                  </a:lnTo>
                  <a:lnTo>
                    <a:pt x="44" y="22"/>
                  </a:lnTo>
                  <a:lnTo>
                    <a:pt x="33" y="27"/>
                  </a:lnTo>
                  <a:lnTo>
                    <a:pt x="27" y="22"/>
                  </a:lnTo>
                  <a:lnTo>
                    <a:pt x="27" y="33"/>
                  </a:lnTo>
                  <a:lnTo>
                    <a:pt x="27" y="33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3" name="Freeform 2460"/>
            <p:cNvSpPr>
              <a:spLocks noChangeAspect="1"/>
            </p:cNvSpPr>
            <p:nvPr/>
          </p:nvSpPr>
          <p:spPr bwMode="gray">
            <a:xfrm>
              <a:off x="5041709" y="2183925"/>
              <a:ext cx="130712" cy="130724"/>
            </a:xfrm>
            <a:custGeom>
              <a:avLst/>
              <a:gdLst/>
              <a:ahLst/>
              <a:cxnLst>
                <a:cxn ang="0">
                  <a:pos x="17" y="38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17" y="0"/>
                </a:cxn>
                <a:cxn ang="0">
                  <a:pos x="38" y="5"/>
                </a:cxn>
                <a:cxn ang="0">
                  <a:pos x="38" y="11"/>
                </a:cxn>
                <a:cxn ang="0">
                  <a:pos x="44" y="11"/>
                </a:cxn>
                <a:cxn ang="0">
                  <a:pos x="49" y="11"/>
                </a:cxn>
                <a:cxn ang="0">
                  <a:pos x="44" y="22"/>
                </a:cxn>
                <a:cxn ang="0">
                  <a:pos x="49" y="27"/>
                </a:cxn>
                <a:cxn ang="0">
                  <a:pos x="49" y="27"/>
                </a:cxn>
                <a:cxn ang="0">
                  <a:pos x="44" y="27"/>
                </a:cxn>
                <a:cxn ang="0">
                  <a:pos x="49" y="32"/>
                </a:cxn>
                <a:cxn ang="0">
                  <a:pos x="44" y="32"/>
                </a:cxn>
                <a:cxn ang="0">
                  <a:pos x="38" y="32"/>
                </a:cxn>
                <a:cxn ang="0">
                  <a:pos x="44" y="38"/>
                </a:cxn>
                <a:cxn ang="0">
                  <a:pos x="38" y="32"/>
                </a:cxn>
                <a:cxn ang="0">
                  <a:pos x="33" y="38"/>
                </a:cxn>
                <a:cxn ang="0">
                  <a:pos x="38" y="43"/>
                </a:cxn>
                <a:cxn ang="0">
                  <a:pos x="33" y="43"/>
                </a:cxn>
                <a:cxn ang="0">
                  <a:pos x="33" y="49"/>
                </a:cxn>
                <a:cxn ang="0">
                  <a:pos x="17" y="38"/>
                </a:cxn>
                <a:cxn ang="0">
                  <a:pos x="17" y="38"/>
                </a:cxn>
              </a:cxnLst>
              <a:rect l="0" t="0" r="r" b="b"/>
              <a:pathLst>
                <a:path w="49" h="49">
                  <a:moveTo>
                    <a:pt x="17" y="38"/>
                  </a:moveTo>
                  <a:lnTo>
                    <a:pt x="0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6" y="5"/>
                  </a:lnTo>
                  <a:lnTo>
                    <a:pt x="17" y="0"/>
                  </a:lnTo>
                  <a:lnTo>
                    <a:pt x="38" y="5"/>
                  </a:lnTo>
                  <a:lnTo>
                    <a:pt x="38" y="11"/>
                  </a:lnTo>
                  <a:lnTo>
                    <a:pt x="44" y="11"/>
                  </a:lnTo>
                  <a:lnTo>
                    <a:pt x="49" y="11"/>
                  </a:lnTo>
                  <a:lnTo>
                    <a:pt x="44" y="22"/>
                  </a:lnTo>
                  <a:lnTo>
                    <a:pt x="49" y="27"/>
                  </a:lnTo>
                  <a:lnTo>
                    <a:pt x="49" y="27"/>
                  </a:lnTo>
                  <a:lnTo>
                    <a:pt x="44" y="27"/>
                  </a:lnTo>
                  <a:lnTo>
                    <a:pt x="49" y="32"/>
                  </a:lnTo>
                  <a:lnTo>
                    <a:pt x="44" y="32"/>
                  </a:lnTo>
                  <a:lnTo>
                    <a:pt x="38" y="32"/>
                  </a:lnTo>
                  <a:lnTo>
                    <a:pt x="44" y="38"/>
                  </a:lnTo>
                  <a:lnTo>
                    <a:pt x="38" y="32"/>
                  </a:lnTo>
                  <a:lnTo>
                    <a:pt x="33" y="38"/>
                  </a:lnTo>
                  <a:lnTo>
                    <a:pt x="38" y="43"/>
                  </a:lnTo>
                  <a:lnTo>
                    <a:pt x="33" y="43"/>
                  </a:lnTo>
                  <a:lnTo>
                    <a:pt x="33" y="49"/>
                  </a:lnTo>
                  <a:lnTo>
                    <a:pt x="17" y="38"/>
                  </a:lnTo>
                  <a:lnTo>
                    <a:pt x="17" y="38"/>
                  </a:lnTo>
                  <a:close/>
                </a:path>
              </a:pathLst>
            </a:custGeom>
            <a:solidFill>
              <a:srgbClr val="00A0E6">
                <a:lumMod val="20000"/>
                <a:lumOff val="8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4" name="Freeform 2461"/>
            <p:cNvSpPr>
              <a:spLocks noChangeAspect="1"/>
            </p:cNvSpPr>
            <p:nvPr/>
          </p:nvSpPr>
          <p:spPr bwMode="gray">
            <a:xfrm>
              <a:off x="5143124" y="2154625"/>
              <a:ext cx="148742" cy="189324"/>
            </a:xfrm>
            <a:custGeom>
              <a:avLst/>
              <a:gdLst/>
              <a:ahLst/>
              <a:cxnLst>
                <a:cxn ang="0">
                  <a:pos x="6" y="22"/>
                </a:cxn>
                <a:cxn ang="0">
                  <a:pos x="6" y="16"/>
                </a:cxn>
                <a:cxn ang="0">
                  <a:pos x="11" y="16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8" y="5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33" y="22"/>
                </a:cxn>
                <a:cxn ang="0">
                  <a:pos x="44" y="27"/>
                </a:cxn>
                <a:cxn ang="0">
                  <a:pos x="49" y="27"/>
                </a:cxn>
                <a:cxn ang="0">
                  <a:pos x="49" y="27"/>
                </a:cxn>
                <a:cxn ang="0">
                  <a:pos x="49" y="33"/>
                </a:cxn>
                <a:cxn ang="0">
                  <a:pos x="49" y="38"/>
                </a:cxn>
                <a:cxn ang="0">
                  <a:pos x="49" y="38"/>
                </a:cxn>
                <a:cxn ang="0">
                  <a:pos x="44" y="43"/>
                </a:cxn>
                <a:cxn ang="0">
                  <a:pos x="49" y="49"/>
                </a:cxn>
                <a:cxn ang="0">
                  <a:pos x="55" y="54"/>
                </a:cxn>
                <a:cxn ang="0">
                  <a:pos x="49" y="65"/>
                </a:cxn>
                <a:cxn ang="0">
                  <a:pos x="49" y="65"/>
                </a:cxn>
                <a:cxn ang="0">
                  <a:pos x="33" y="65"/>
                </a:cxn>
                <a:cxn ang="0">
                  <a:pos x="28" y="71"/>
                </a:cxn>
                <a:cxn ang="0">
                  <a:pos x="17" y="65"/>
                </a:cxn>
                <a:cxn ang="0">
                  <a:pos x="17" y="65"/>
                </a:cxn>
                <a:cxn ang="0">
                  <a:pos x="17" y="60"/>
                </a:cxn>
                <a:cxn ang="0">
                  <a:pos x="17" y="60"/>
                </a:cxn>
                <a:cxn ang="0">
                  <a:pos x="17" y="60"/>
                </a:cxn>
                <a:cxn ang="0">
                  <a:pos x="6" y="49"/>
                </a:cxn>
                <a:cxn ang="0">
                  <a:pos x="6" y="43"/>
                </a:cxn>
                <a:cxn ang="0">
                  <a:pos x="11" y="43"/>
                </a:cxn>
                <a:cxn ang="0">
                  <a:pos x="6" y="38"/>
                </a:cxn>
                <a:cxn ang="0">
                  <a:pos x="11" y="38"/>
                </a:cxn>
                <a:cxn ang="0">
                  <a:pos x="11" y="38"/>
                </a:cxn>
                <a:cxn ang="0">
                  <a:pos x="6" y="33"/>
                </a:cxn>
                <a:cxn ang="0">
                  <a:pos x="11" y="22"/>
                </a:cxn>
                <a:cxn ang="0">
                  <a:pos x="6" y="22"/>
                </a:cxn>
                <a:cxn ang="0">
                  <a:pos x="6" y="22"/>
                </a:cxn>
              </a:cxnLst>
              <a:rect l="0" t="0" r="r" b="b"/>
              <a:pathLst>
                <a:path w="55" h="71">
                  <a:moveTo>
                    <a:pt x="6" y="22"/>
                  </a:moveTo>
                  <a:lnTo>
                    <a:pt x="6" y="16"/>
                  </a:lnTo>
                  <a:lnTo>
                    <a:pt x="11" y="16"/>
                  </a:lnTo>
                  <a:lnTo>
                    <a:pt x="0" y="11"/>
                  </a:lnTo>
                  <a:lnTo>
                    <a:pt x="0" y="5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8" y="5"/>
                  </a:lnTo>
                  <a:lnTo>
                    <a:pt x="33" y="16"/>
                  </a:lnTo>
                  <a:lnTo>
                    <a:pt x="33" y="16"/>
                  </a:lnTo>
                  <a:lnTo>
                    <a:pt x="33" y="22"/>
                  </a:lnTo>
                  <a:lnTo>
                    <a:pt x="44" y="27"/>
                  </a:lnTo>
                  <a:lnTo>
                    <a:pt x="49" y="27"/>
                  </a:lnTo>
                  <a:lnTo>
                    <a:pt x="49" y="27"/>
                  </a:lnTo>
                  <a:lnTo>
                    <a:pt x="49" y="33"/>
                  </a:lnTo>
                  <a:lnTo>
                    <a:pt x="49" y="38"/>
                  </a:lnTo>
                  <a:lnTo>
                    <a:pt x="49" y="38"/>
                  </a:lnTo>
                  <a:lnTo>
                    <a:pt x="44" y="43"/>
                  </a:lnTo>
                  <a:lnTo>
                    <a:pt x="49" y="49"/>
                  </a:lnTo>
                  <a:lnTo>
                    <a:pt x="55" y="54"/>
                  </a:lnTo>
                  <a:lnTo>
                    <a:pt x="49" y="65"/>
                  </a:lnTo>
                  <a:lnTo>
                    <a:pt x="49" y="65"/>
                  </a:lnTo>
                  <a:lnTo>
                    <a:pt x="33" y="65"/>
                  </a:lnTo>
                  <a:lnTo>
                    <a:pt x="28" y="71"/>
                  </a:lnTo>
                  <a:lnTo>
                    <a:pt x="17" y="65"/>
                  </a:lnTo>
                  <a:lnTo>
                    <a:pt x="17" y="65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6" y="49"/>
                  </a:lnTo>
                  <a:lnTo>
                    <a:pt x="6" y="43"/>
                  </a:lnTo>
                  <a:lnTo>
                    <a:pt x="11" y="43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11" y="38"/>
                  </a:lnTo>
                  <a:lnTo>
                    <a:pt x="6" y="33"/>
                  </a:lnTo>
                  <a:lnTo>
                    <a:pt x="11" y="22"/>
                  </a:lnTo>
                  <a:lnTo>
                    <a:pt x="6" y="22"/>
                  </a:lnTo>
                  <a:lnTo>
                    <a:pt x="6" y="22"/>
                  </a:lnTo>
                  <a:close/>
                </a:path>
              </a:pathLst>
            </a:custGeom>
            <a:solidFill>
              <a:srgbClr val="00A0E6">
                <a:lumMod val="20000"/>
                <a:lumOff val="8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5" name="Freeform 2462"/>
            <p:cNvSpPr>
              <a:spLocks noChangeAspect="1"/>
            </p:cNvSpPr>
            <p:nvPr/>
          </p:nvSpPr>
          <p:spPr bwMode="gray">
            <a:xfrm>
              <a:off x="5129601" y="2269571"/>
              <a:ext cx="58595" cy="8790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22"/>
                </a:cxn>
                <a:cxn ang="0">
                  <a:pos x="11" y="33"/>
                </a:cxn>
                <a:cxn ang="0">
                  <a:pos x="16" y="22"/>
                </a:cxn>
                <a:cxn ang="0">
                  <a:pos x="16" y="22"/>
                </a:cxn>
                <a:cxn ang="0">
                  <a:pos x="22" y="22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11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22" h="33">
                  <a:moveTo>
                    <a:pt x="0" y="22"/>
                  </a:moveTo>
                  <a:lnTo>
                    <a:pt x="0" y="22"/>
                  </a:lnTo>
                  <a:lnTo>
                    <a:pt x="11" y="33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5" y="0"/>
                  </a:lnTo>
                  <a:lnTo>
                    <a:pt x="11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6" name="Freeform 2463"/>
            <p:cNvSpPr>
              <a:spLocks noChangeAspect="1"/>
            </p:cNvSpPr>
            <p:nvPr/>
          </p:nvSpPr>
          <p:spPr bwMode="gray">
            <a:xfrm>
              <a:off x="4176301" y="2269571"/>
              <a:ext cx="439465" cy="353855"/>
            </a:xfrm>
            <a:custGeom>
              <a:avLst/>
              <a:gdLst/>
              <a:ahLst/>
              <a:cxnLst>
                <a:cxn ang="0">
                  <a:pos x="98" y="6"/>
                </a:cxn>
                <a:cxn ang="0">
                  <a:pos x="109" y="17"/>
                </a:cxn>
                <a:cxn ang="0">
                  <a:pos x="125" y="22"/>
                </a:cxn>
                <a:cxn ang="0">
                  <a:pos x="131" y="17"/>
                </a:cxn>
                <a:cxn ang="0">
                  <a:pos x="136" y="22"/>
                </a:cxn>
                <a:cxn ang="0">
                  <a:pos x="142" y="22"/>
                </a:cxn>
                <a:cxn ang="0">
                  <a:pos x="142" y="22"/>
                </a:cxn>
                <a:cxn ang="0">
                  <a:pos x="147" y="28"/>
                </a:cxn>
                <a:cxn ang="0">
                  <a:pos x="158" y="22"/>
                </a:cxn>
                <a:cxn ang="0">
                  <a:pos x="163" y="28"/>
                </a:cxn>
                <a:cxn ang="0">
                  <a:pos x="158" y="33"/>
                </a:cxn>
                <a:cxn ang="0">
                  <a:pos x="131" y="55"/>
                </a:cxn>
                <a:cxn ang="0">
                  <a:pos x="114" y="77"/>
                </a:cxn>
                <a:cxn ang="0">
                  <a:pos x="114" y="82"/>
                </a:cxn>
                <a:cxn ang="0">
                  <a:pos x="120" y="88"/>
                </a:cxn>
                <a:cxn ang="0">
                  <a:pos x="120" y="88"/>
                </a:cxn>
                <a:cxn ang="0">
                  <a:pos x="114" y="93"/>
                </a:cxn>
                <a:cxn ang="0">
                  <a:pos x="109" y="104"/>
                </a:cxn>
                <a:cxn ang="0">
                  <a:pos x="104" y="104"/>
                </a:cxn>
                <a:cxn ang="0">
                  <a:pos x="93" y="120"/>
                </a:cxn>
                <a:cxn ang="0">
                  <a:pos x="65" y="120"/>
                </a:cxn>
                <a:cxn ang="0">
                  <a:pos x="49" y="131"/>
                </a:cxn>
                <a:cxn ang="0">
                  <a:pos x="44" y="126"/>
                </a:cxn>
                <a:cxn ang="0">
                  <a:pos x="33" y="115"/>
                </a:cxn>
                <a:cxn ang="0">
                  <a:pos x="27" y="110"/>
                </a:cxn>
                <a:cxn ang="0">
                  <a:pos x="22" y="104"/>
                </a:cxn>
                <a:cxn ang="0">
                  <a:pos x="33" y="99"/>
                </a:cxn>
                <a:cxn ang="0">
                  <a:pos x="27" y="88"/>
                </a:cxn>
                <a:cxn ang="0">
                  <a:pos x="27" y="82"/>
                </a:cxn>
                <a:cxn ang="0">
                  <a:pos x="27" y="71"/>
                </a:cxn>
                <a:cxn ang="0">
                  <a:pos x="33" y="66"/>
                </a:cxn>
                <a:cxn ang="0">
                  <a:pos x="33" y="60"/>
                </a:cxn>
                <a:cxn ang="0">
                  <a:pos x="33" y="50"/>
                </a:cxn>
                <a:cxn ang="0">
                  <a:pos x="38" y="39"/>
                </a:cxn>
                <a:cxn ang="0">
                  <a:pos x="38" y="33"/>
                </a:cxn>
                <a:cxn ang="0">
                  <a:pos x="16" y="33"/>
                </a:cxn>
                <a:cxn ang="0">
                  <a:pos x="16" y="28"/>
                </a:cxn>
                <a:cxn ang="0">
                  <a:pos x="6" y="33"/>
                </a:cxn>
                <a:cxn ang="0">
                  <a:pos x="11" y="28"/>
                </a:cxn>
                <a:cxn ang="0">
                  <a:pos x="6" y="28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0" y="17"/>
                </a:cxn>
                <a:cxn ang="0">
                  <a:pos x="6" y="11"/>
                </a:cxn>
                <a:cxn ang="0">
                  <a:pos x="11" y="11"/>
                </a:cxn>
                <a:cxn ang="0">
                  <a:pos x="16" y="0"/>
                </a:cxn>
                <a:cxn ang="0">
                  <a:pos x="98" y="6"/>
                </a:cxn>
                <a:cxn ang="0">
                  <a:pos x="98" y="6"/>
                </a:cxn>
              </a:cxnLst>
              <a:rect l="0" t="0" r="r" b="b"/>
              <a:pathLst>
                <a:path w="163" h="131">
                  <a:moveTo>
                    <a:pt x="98" y="6"/>
                  </a:moveTo>
                  <a:lnTo>
                    <a:pt x="109" y="17"/>
                  </a:lnTo>
                  <a:lnTo>
                    <a:pt x="125" y="22"/>
                  </a:lnTo>
                  <a:lnTo>
                    <a:pt x="131" y="17"/>
                  </a:lnTo>
                  <a:lnTo>
                    <a:pt x="136" y="22"/>
                  </a:lnTo>
                  <a:lnTo>
                    <a:pt x="142" y="22"/>
                  </a:lnTo>
                  <a:lnTo>
                    <a:pt x="142" y="22"/>
                  </a:lnTo>
                  <a:lnTo>
                    <a:pt x="147" y="28"/>
                  </a:lnTo>
                  <a:lnTo>
                    <a:pt x="158" y="22"/>
                  </a:lnTo>
                  <a:lnTo>
                    <a:pt x="163" y="28"/>
                  </a:lnTo>
                  <a:lnTo>
                    <a:pt x="158" y="33"/>
                  </a:lnTo>
                  <a:lnTo>
                    <a:pt x="131" y="55"/>
                  </a:lnTo>
                  <a:lnTo>
                    <a:pt x="114" y="77"/>
                  </a:lnTo>
                  <a:lnTo>
                    <a:pt x="114" y="82"/>
                  </a:lnTo>
                  <a:lnTo>
                    <a:pt x="120" y="88"/>
                  </a:lnTo>
                  <a:lnTo>
                    <a:pt x="120" y="88"/>
                  </a:lnTo>
                  <a:lnTo>
                    <a:pt x="114" y="93"/>
                  </a:lnTo>
                  <a:lnTo>
                    <a:pt x="109" y="104"/>
                  </a:lnTo>
                  <a:lnTo>
                    <a:pt x="104" y="104"/>
                  </a:lnTo>
                  <a:lnTo>
                    <a:pt x="93" y="120"/>
                  </a:lnTo>
                  <a:lnTo>
                    <a:pt x="65" y="120"/>
                  </a:lnTo>
                  <a:lnTo>
                    <a:pt x="49" y="131"/>
                  </a:lnTo>
                  <a:lnTo>
                    <a:pt x="44" y="126"/>
                  </a:lnTo>
                  <a:lnTo>
                    <a:pt x="33" y="115"/>
                  </a:lnTo>
                  <a:lnTo>
                    <a:pt x="27" y="110"/>
                  </a:lnTo>
                  <a:lnTo>
                    <a:pt x="22" y="104"/>
                  </a:lnTo>
                  <a:lnTo>
                    <a:pt x="33" y="99"/>
                  </a:lnTo>
                  <a:lnTo>
                    <a:pt x="27" y="88"/>
                  </a:lnTo>
                  <a:lnTo>
                    <a:pt x="27" y="82"/>
                  </a:lnTo>
                  <a:lnTo>
                    <a:pt x="27" y="71"/>
                  </a:lnTo>
                  <a:lnTo>
                    <a:pt x="33" y="66"/>
                  </a:lnTo>
                  <a:lnTo>
                    <a:pt x="33" y="60"/>
                  </a:lnTo>
                  <a:lnTo>
                    <a:pt x="33" y="50"/>
                  </a:lnTo>
                  <a:lnTo>
                    <a:pt x="38" y="39"/>
                  </a:lnTo>
                  <a:lnTo>
                    <a:pt x="38" y="33"/>
                  </a:lnTo>
                  <a:lnTo>
                    <a:pt x="16" y="33"/>
                  </a:lnTo>
                  <a:lnTo>
                    <a:pt x="16" y="28"/>
                  </a:lnTo>
                  <a:lnTo>
                    <a:pt x="6" y="33"/>
                  </a:lnTo>
                  <a:lnTo>
                    <a:pt x="11" y="28"/>
                  </a:lnTo>
                  <a:lnTo>
                    <a:pt x="6" y="2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0" y="17"/>
                  </a:lnTo>
                  <a:lnTo>
                    <a:pt x="6" y="11"/>
                  </a:lnTo>
                  <a:lnTo>
                    <a:pt x="11" y="11"/>
                  </a:lnTo>
                  <a:lnTo>
                    <a:pt x="16" y="0"/>
                  </a:lnTo>
                  <a:lnTo>
                    <a:pt x="98" y="6"/>
                  </a:lnTo>
                  <a:lnTo>
                    <a:pt x="9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7" name="Rectangle 2464"/>
            <p:cNvSpPr>
              <a:spLocks noChangeAspect="1" noChangeArrowheads="1"/>
            </p:cNvSpPr>
            <p:nvPr/>
          </p:nvSpPr>
          <p:spPr bwMode="gray">
            <a:xfrm>
              <a:off x="4543647" y="2490449"/>
              <a:ext cx="15776" cy="2254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8" name="Freeform 2465"/>
            <p:cNvSpPr>
              <a:spLocks noChangeAspect="1"/>
            </p:cNvSpPr>
            <p:nvPr/>
          </p:nvSpPr>
          <p:spPr bwMode="gray">
            <a:xfrm>
              <a:off x="4631541" y="2447626"/>
              <a:ext cx="13523" cy="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09" name="Freeform 2466"/>
            <p:cNvSpPr>
              <a:spLocks noChangeAspect="1"/>
            </p:cNvSpPr>
            <p:nvPr/>
          </p:nvSpPr>
          <p:spPr bwMode="gray">
            <a:xfrm>
              <a:off x="4586467" y="2447626"/>
              <a:ext cx="29297" cy="2929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5"/>
                </a:cxn>
                <a:cxn ang="0">
                  <a:pos x="11" y="5"/>
                </a:cxn>
                <a:cxn ang="0">
                  <a:pos x="6" y="11"/>
                </a:cxn>
                <a:cxn ang="0">
                  <a:pos x="0" y="5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11" h="11">
                  <a:moveTo>
                    <a:pt x="6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0" name="Freeform 2484"/>
            <p:cNvSpPr>
              <a:spLocks noChangeAspect="1"/>
            </p:cNvSpPr>
            <p:nvPr/>
          </p:nvSpPr>
          <p:spPr bwMode="gray">
            <a:xfrm>
              <a:off x="5113826" y="1491992"/>
              <a:ext cx="29297" cy="58601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1" y="1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11" h="22">
                  <a:moveTo>
                    <a:pt x="0" y="22"/>
                  </a:moveTo>
                  <a:lnTo>
                    <a:pt x="11" y="11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1" name="Freeform 2485"/>
            <p:cNvSpPr>
              <a:spLocks noChangeAspect="1"/>
            </p:cNvSpPr>
            <p:nvPr/>
          </p:nvSpPr>
          <p:spPr bwMode="gray">
            <a:xfrm>
              <a:off x="5057484" y="1537068"/>
              <a:ext cx="13523" cy="56347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5" y="0"/>
                </a:cxn>
                <a:cxn ang="0">
                  <a:pos x="0" y="11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5" h="21">
                  <a:moveTo>
                    <a:pt x="0" y="21"/>
                  </a:moveTo>
                  <a:lnTo>
                    <a:pt x="5" y="0"/>
                  </a:lnTo>
                  <a:lnTo>
                    <a:pt x="0" y="11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2" name="Freeform 2486"/>
            <p:cNvSpPr>
              <a:spLocks noChangeAspect="1"/>
            </p:cNvSpPr>
            <p:nvPr/>
          </p:nvSpPr>
          <p:spPr bwMode="gray">
            <a:xfrm>
              <a:off x="4703658" y="2080248"/>
              <a:ext cx="146488" cy="8790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3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54" y="16"/>
                </a:cxn>
                <a:cxn ang="0">
                  <a:pos x="54" y="16"/>
                </a:cxn>
                <a:cxn ang="0">
                  <a:pos x="49" y="16"/>
                </a:cxn>
                <a:cxn ang="0">
                  <a:pos x="54" y="27"/>
                </a:cxn>
                <a:cxn ang="0">
                  <a:pos x="44" y="21"/>
                </a:cxn>
                <a:cxn ang="0">
                  <a:pos x="38" y="32"/>
                </a:cxn>
                <a:cxn ang="0">
                  <a:pos x="33" y="21"/>
                </a:cxn>
                <a:cxn ang="0">
                  <a:pos x="22" y="32"/>
                </a:cxn>
                <a:cxn ang="0">
                  <a:pos x="11" y="32"/>
                </a:cxn>
                <a:cxn ang="0">
                  <a:pos x="11" y="21"/>
                </a:cxn>
                <a:cxn ang="0">
                  <a:pos x="5" y="21"/>
                </a:cxn>
                <a:cxn ang="0">
                  <a:pos x="0" y="27"/>
                </a:cxn>
                <a:cxn ang="0">
                  <a:pos x="0" y="21"/>
                </a:cxn>
                <a:cxn ang="0">
                  <a:pos x="11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54" h="32">
                  <a:moveTo>
                    <a:pt x="16" y="0"/>
                  </a:moveTo>
                  <a:lnTo>
                    <a:pt x="33" y="0"/>
                  </a:lnTo>
                  <a:lnTo>
                    <a:pt x="44" y="0"/>
                  </a:lnTo>
                  <a:lnTo>
                    <a:pt x="44" y="10"/>
                  </a:lnTo>
                  <a:lnTo>
                    <a:pt x="54" y="16"/>
                  </a:lnTo>
                  <a:lnTo>
                    <a:pt x="54" y="16"/>
                  </a:lnTo>
                  <a:lnTo>
                    <a:pt x="49" y="16"/>
                  </a:lnTo>
                  <a:lnTo>
                    <a:pt x="54" y="27"/>
                  </a:lnTo>
                  <a:lnTo>
                    <a:pt x="44" y="21"/>
                  </a:lnTo>
                  <a:lnTo>
                    <a:pt x="38" y="32"/>
                  </a:lnTo>
                  <a:lnTo>
                    <a:pt x="33" y="21"/>
                  </a:lnTo>
                  <a:lnTo>
                    <a:pt x="22" y="32"/>
                  </a:lnTo>
                  <a:lnTo>
                    <a:pt x="11" y="32"/>
                  </a:lnTo>
                  <a:lnTo>
                    <a:pt x="11" y="21"/>
                  </a:lnTo>
                  <a:lnTo>
                    <a:pt x="5" y="2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3" name="Rectangle 2487"/>
            <p:cNvSpPr>
              <a:spLocks noChangeAspect="1" noChangeArrowheads="1"/>
            </p:cNvSpPr>
            <p:nvPr/>
          </p:nvSpPr>
          <p:spPr bwMode="gray">
            <a:xfrm>
              <a:off x="4998889" y="2197448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4" name="Freeform 2488"/>
            <p:cNvSpPr>
              <a:spLocks noChangeAspect="1"/>
            </p:cNvSpPr>
            <p:nvPr/>
          </p:nvSpPr>
          <p:spPr bwMode="gray">
            <a:xfrm>
              <a:off x="4338564" y="1890924"/>
              <a:ext cx="439465" cy="453024"/>
            </a:xfrm>
            <a:custGeom>
              <a:avLst/>
              <a:gdLst/>
              <a:ahLst/>
              <a:cxnLst>
                <a:cxn ang="0">
                  <a:pos x="92" y="5"/>
                </a:cxn>
                <a:cxn ang="0">
                  <a:pos x="114" y="21"/>
                </a:cxn>
                <a:cxn ang="0">
                  <a:pos x="120" y="27"/>
                </a:cxn>
                <a:cxn ang="0">
                  <a:pos x="136" y="32"/>
                </a:cxn>
                <a:cxn ang="0">
                  <a:pos x="163" y="43"/>
                </a:cxn>
                <a:cxn ang="0">
                  <a:pos x="152" y="71"/>
                </a:cxn>
                <a:cxn ang="0">
                  <a:pos x="136" y="92"/>
                </a:cxn>
                <a:cxn ang="0">
                  <a:pos x="141" y="92"/>
                </a:cxn>
                <a:cxn ang="0">
                  <a:pos x="147" y="103"/>
                </a:cxn>
                <a:cxn ang="0">
                  <a:pos x="147" y="114"/>
                </a:cxn>
                <a:cxn ang="0">
                  <a:pos x="147" y="120"/>
                </a:cxn>
                <a:cxn ang="0">
                  <a:pos x="152" y="136"/>
                </a:cxn>
                <a:cxn ang="0">
                  <a:pos x="136" y="152"/>
                </a:cxn>
                <a:cxn ang="0">
                  <a:pos x="109" y="147"/>
                </a:cxn>
                <a:cxn ang="0">
                  <a:pos x="98" y="158"/>
                </a:cxn>
                <a:cxn ang="0">
                  <a:pos x="87" y="169"/>
                </a:cxn>
                <a:cxn ang="0">
                  <a:pos x="76" y="163"/>
                </a:cxn>
                <a:cxn ang="0">
                  <a:pos x="65" y="163"/>
                </a:cxn>
                <a:cxn ang="0">
                  <a:pos x="38" y="147"/>
                </a:cxn>
                <a:cxn ang="0">
                  <a:pos x="49" y="125"/>
                </a:cxn>
                <a:cxn ang="0">
                  <a:pos x="49" y="109"/>
                </a:cxn>
                <a:cxn ang="0">
                  <a:pos x="44" y="103"/>
                </a:cxn>
                <a:cxn ang="0">
                  <a:pos x="38" y="92"/>
                </a:cxn>
                <a:cxn ang="0">
                  <a:pos x="33" y="81"/>
                </a:cxn>
                <a:cxn ang="0">
                  <a:pos x="27" y="76"/>
                </a:cxn>
                <a:cxn ang="0">
                  <a:pos x="11" y="65"/>
                </a:cxn>
                <a:cxn ang="0">
                  <a:pos x="0" y="65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16" y="49"/>
                </a:cxn>
                <a:cxn ang="0">
                  <a:pos x="38" y="54"/>
                </a:cxn>
                <a:cxn ang="0">
                  <a:pos x="44" y="32"/>
                </a:cxn>
                <a:cxn ang="0">
                  <a:pos x="65" y="38"/>
                </a:cxn>
                <a:cxn ang="0">
                  <a:pos x="65" y="32"/>
                </a:cxn>
                <a:cxn ang="0">
                  <a:pos x="82" y="5"/>
                </a:cxn>
                <a:cxn ang="0">
                  <a:pos x="92" y="0"/>
                </a:cxn>
              </a:cxnLst>
              <a:rect l="0" t="0" r="r" b="b"/>
              <a:pathLst>
                <a:path w="163" h="169">
                  <a:moveTo>
                    <a:pt x="92" y="0"/>
                  </a:moveTo>
                  <a:lnTo>
                    <a:pt x="92" y="5"/>
                  </a:lnTo>
                  <a:lnTo>
                    <a:pt x="109" y="16"/>
                  </a:lnTo>
                  <a:lnTo>
                    <a:pt x="114" y="21"/>
                  </a:lnTo>
                  <a:lnTo>
                    <a:pt x="120" y="21"/>
                  </a:lnTo>
                  <a:lnTo>
                    <a:pt x="120" y="27"/>
                  </a:lnTo>
                  <a:lnTo>
                    <a:pt x="131" y="32"/>
                  </a:lnTo>
                  <a:lnTo>
                    <a:pt x="136" y="32"/>
                  </a:lnTo>
                  <a:lnTo>
                    <a:pt x="147" y="38"/>
                  </a:lnTo>
                  <a:lnTo>
                    <a:pt x="163" y="43"/>
                  </a:lnTo>
                  <a:lnTo>
                    <a:pt x="152" y="60"/>
                  </a:lnTo>
                  <a:lnTo>
                    <a:pt x="152" y="71"/>
                  </a:lnTo>
                  <a:lnTo>
                    <a:pt x="147" y="71"/>
                  </a:lnTo>
                  <a:lnTo>
                    <a:pt x="136" y="92"/>
                  </a:lnTo>
                  <a:lnTo>
                    <a:pt x="136" y="98"/>
                  </a:lnTo>
                  <a:lnTo>
                    <a:pt x="141" y="92"/>
                  </a:lnTo>
                  <a:lnTo>
                    <a:pt x="147" y="92"/>
                  </a:lnTo>
                  <a:lnTo>
                    <a:pt x="147" y="103"/>
                  </a:lnTo>
                  <a:lnTo>
                    <a:pt x="147" y="103"/>
                  </a:lnTo>
                  <a:lnTo>
                    <a:pt x="147" y="114"/>
                  </a:lnTo>
                  <a:lnTo>
                    <a:pt x="147" y="120"/>
                  </a:lnTo>
                  <a:lnTo>
                    <a:pt x="147" y="120"/>
                  </a:lnTo>
                  <a:lnTo>
                    <a:pt x="147" y="136"/>
                  </a:lnTo>
                  <a:lnTo>
                    <a:pt x="152" y="136"/>
                  </a:lnTo>
                  <a:lnTo>
                    <a:pt x="158" y="141"/>
                  </a:lnTo>
                  <a:lnTo>
                    <a:pt x="136" y="152"/>
                  </a:lnTo>
                  <a:lnTo>
                    <a:pt x="125" y="147"/>
                  </a:lnTo>
                  <a:lnTo>
                    <a:pt x="109" y="147"/>
                  </a:lnTo>
                  <a:lnTo>
                    <a:pt x="98" y="152"/>
                  </a:lnTo>
                  <a:lnTo>
                    <a:pt x="98" y="158"/>
                  </a:lnTo>
                  <a:lnTo>
                    <a:pt x="98" y="163"/>
                  </a:lnTo>
                  <a:lnTo>
                    <a:pt x="87" y="169"/>
                  </a:lnTo>
                  <a:lnTo>
                    <a:pt x="82" y="163"/>
                  </a:lnTo>
                  <a:lnTo>
                    <a:pt x="76" y="163"/>
                  </a:lnTo>
                  <a:lnTo>
                    <a:pt x="71" y="158"/>
                  </a:lnTo>
                  <a:lnTo>
                    <a:pt x="65" y="163"/>
                  </a:lnTo>
                  <a:lnTo>
                    <a:pt x="49" y="158"/>
                  </a:lnTo>
                  <a:lnTo>
                    <a:pt x="38" y="147"/>
                  </a:lnTo>
                  <a:lnTo>
                    <a:pt x="44" y="147"/>
                  </a:lnTo>
                  <a:lnTo>
                    <a:pt x="49" y="125"/>
                  </a:lnTo>
                  <a:lnTo>
                    <a:pt x="44" y="125"/>
                  </a:lnTo>
                  <a:lnTo>
                    <a:pt x="49" y="109"/>
                  </a:lnTo>
                  <a:lnTo>
                    <a:pt x="49" y="114"/>
                  </a:lnTo>
                  <a:lnTo>
                    <a:pt x="44" y="103"/>
                  </a:lnTo>
                  <a:lnTo>
                    <a:pt x="44" y="98"/>
                  </a:lnTo>
                  <a:lnTo>
                    <a:pt x="38" y="92"/>
                  </a:lnTo>
                  <a:lnTo>
                    <a:pt x="33" y="87"/>
                  </a:lnTo>
                  <a:lnTo>
                    <a:pt x="33" y="81"/>
                  </a:lnTo>
                  <a:lnTo>
                    <a:pt x="38" y="76"/>
                  </a:lnTo>
                  <a:lnTo>
                    <a:pt x="27" y="76"/>
                  </a:lnTo>
                  <a:lnTo>
                    <a:pt x="27" y="71"/>
                  </a:lnTo>
                  <a:lnTo>
                    <a:pt x="11" y="65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5" y="60"/>
                  </a:lnTo>
                  <a:lnTo>
                    <a:pt x="0" y="60"/>
                  </a:lnTo>
                  <a:lnTo>
                    <a:pt x="5" y="5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16" y="49"/>
                  </a:lnTo>
                  <a:lnTo>
                    <a:pt x="27" y="54"/>
                  </a:lnTo>
                  <a:lnTo>
                    <a:pt x="38" y="54"/>
                  </a:lnTo>
                  <a:lnTo>
                    <a:pt x="38" y="32"/>
                  </a:lnTo>
                  <a:lnTo>
                    <a:pt x="44" y="32"/>
                  </a:lnTo>
                  <a:lnTo>
                    <a:pt x="49" y="38"/>
                  </a:lnTo>
                  <a:lnTo>
                    <a:pt x="65" y="38"/>
                  </a:lnTo>
                  <a:lnTo>
                    <a:pt x="60" y="32"/>
                  </a:lnTo>
                  <a:lnTo>
                    <a:pt x="65" y="32"/>
                  </a:lnTo>
                  <a:lnTo>
                    <a:pt x="82" y="21"/>
                  </a:lnTo>
                  <a:lnTo>
                    <a:pt x="82" y="5"/>
                  </a:lnTo>
                  <a:lnTo>
                    <a:pt x="92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5" name="Freeform 2489"/>
            <p:cNvSpPr>
              <a:spLocks noChangeAspect="1"/>
            </p:cNvSpPr>
            <p:nvPr/>
          </p:nvSpPr>
          <p:spPr bwMode="gray">
            <a:xfrm>
              <a:off x="4793806" y="2298872"/>
              <a:ext cx="29297" cy="901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17"/>
                </a:cxn>
                <a:cxn ang="0">
                  <a:pos x="11" y="33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1" h="33">
                  <a:moveTo>
                    <a:pt x="11" y="0"/>
                  </a:moveTo>
                  <a:lnTo>
                    <a:pt x="11" y="17"/>
                  </a:lnTo>
                  <a:lnTo>
                    <a:pt x="11" y="33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6" name="Freeform 2490"/>
            <p:cNvSpPr>
              <a:spLocks noChangeAspect="1"/>
            </p:cNvSpPr>
            <p:nvPr/>
          </p:nvSpPr>
          <p:spPr bwMode="gray">
            <a:xfrm>
              <a:off x="6594485" y="2519750"/>
              <a:ext cx="498060" cy="383155"/>
            </a:xfrm>
            <a:custGeom>
              <a:avLst/>
              <a:gdLst/>
              <a:ahLst/>
              <a:cxnLst>
                <a:cxn ang="0">
                  <a:pos x="93" y="17"/>
                </a:cxn>
                <a:cxn ang="0">
                  <a:pos x="109" y="17"/>
                </a:cxn>
                <a:cxn ang="0">
                  <a:pos x="114" y="11"/>
                </a:cxn>
                <a:cxn ang="0">
                  <a:pos x="125" y="11"/>
                </a:cxn>
                <a:cxn ang="0">
                  <a:pos x="131" y="0"/>
                </a:cxn>
                <a:cxn ang="0">
                  <a:pos x="136" y="6"/>
                </a:cxn>
                <a:cxn ang="0">
                  <a:pos x="142" y="22"/>
                </a:cxn>
                <a:cxn ang="0">
                  <a:pos x="163" y="17"/>
                </a:cxn>
                <a:cxn ang="0">
                  <a:pos x="169" y="17"/>
                </a:cxn>
                <a:cxn ang="0">
                  <a:pos x="185" y="17"/>
                </a:cxn>
                <a:cxn ang="0">
                  <a:pos x="180" y="22"/>
                </a:cxn>
                <a:cxn ang="0">
                  <a:pos x="169" y="27"/>
                </a:cxn>
                <a:cxn ang="0">
                  <a:pos x="136" y="38"/>
                </a:cxn>
                <a:cxn ang="0">
                  <a:pos x="142" y="49"/>
                </a:cxn>
                <a:cxn ang="0">
                  <a:pos x="136" y="60"/>
                </a:cxn>
                <a:cxn ang="0">
                  <a:pos x="136" y="71"/>
                </a:cxn>
                <a:cxn ang="0">
                  <a:pos x="125" y="82"/>
                </a:cxn>
                <a:cxn ang="0">
                  <a:pos x="109" y="93"/>
                </a:cxn>
                <a:cxn ang="0">
                  <a:pos x="109" y="109"/>
                </a:cxn>
                <a:cxn ang="0">
                  <a:pos x="98" y="104"/>
                </a:cxn>
                <a:cxn ang="0">
                  <a:pos x="93" y="109"/>
                </a:cxn>
                <a:cxn ang="0">
                  <a:pos x="76" y="120"/>
                </a:cxn>
                <a:cxn ang="0">
                  <a:pos x="71" y="131"/>
                </a:cxn>
                <a:cxn ang="0">
                  <a:pos x="49" y="137"/>
                </a:cxn>
                <a:cxn ang="0">
                  <a:pos x="38" y="137"/>
                </a:cxn>
                <a:cxn ang="0">
                  <a:pos x="6" y="131"/>
                </a:cxn>
                <a:cxn ang="0">
                  <a:pos x="17" y="115"/>
                </a:cxn>
                <a:cxn ang="0">
                  <a:pos x="0" y="104"/>
                </a:cxn>
                <a:cxn ang="0">
                  <a:pos x="0" y="77"/>
                </a:cxn>
                <a:cxn ang="0">
                  <a:pos x="0" y="71"/>
                </a:cxn>
                <a:cxn ang="0">
                  <a:pos x="6" y="66"/>
                </a:cxn>
                <a:cxn ang="0">
                  <a:pos x="11" y="44"/>
                </a:cxn>
                <a:cxn ang="0">
                  <a:pos x="11" y="49"/>
                </a:cxn>
                <a:cxn ang="0">
                  <a:pos x="33" y="49"/>
                </a:cxn>
                <a:cxn ang="0">
                  <a:pos x="33" y="44"/>
                </a:cxn>
                <a:cxn ang="0">
                  <a:pos x="55" y="17"/>
                </a:cxn>
                <a:cxn ang="0">
                  <a:pos x="65" y="17"/>
                </a:cxn>
                <a:cxn ang="0">
                  <a:pos x="76" y="17"/>
                </a:cxn>
              </a:cxnLst>
              <a:rect l="0" t="0" r="r" b="b"/>
              <a:pathLst>
                <a:path w="185" h="142">
                  <a:moveTo>
                    <a:pt x="76" y="17"/>
                  </a:moveTo>
                  <a:lnTo>
                    <a:pt x="93" y="17"/>
                  </a:lnTo>
                  <a:lnTo>
                    <a:pt x="98" y="22"/>
                  </a:lnTo>
                  <a:lnTo>
                    <a:pt x="109" y="17"/>
                  </a:lnTo>
                  <a:lnTo>
                    <a:pt x="114" y="22"/>
                  </a:lnTo>
                  <a:lnTo>
                    <a:pt x="114" y="11"/>
                  </a:lnTo>
                  <a:lnTo>
                    <a:pt x="125" y="17"/>
                  </a:lnTo>
                  <a:lnTo>
                    <a:pt x="125" y="11"/>
                  </a:lnTo>
                  <a:lnTo>
                    <a:pt x="125" y="11"/>
                  </a:lnTo>
                  <a:lnTo>
                    <a:pt x="131" y="0"/>
                  </a:lnTo>
                  <a:lnTo>
                    <a:pt x="136" y="0"/>
                  </a:lnTo>
                  <a:lnTo>
                    <a:pt x="136" y="6"/>
                  </a:lnTo>
                  <a:lnTo>
                    <a:pt x="142" y="11"/>
                  </a:lnTo>
                  <a:lnTo>
                    <a:pt x="142" y="22"/>
                  </a:lnTo>
                  <a:lnTo>
                    <a:pt x="142" y="27"/>
                  </a:lnTo>
                  <a:lnTo>
                    <a:pt x="163" y="17"/>
                  </a:lnTo>
                  <a:lnTo>
                    <a:pt x="169" y="17"/>
                  </a:lnTo>
                  <a:lnTo>
                    <a:pt x="169" y="17"/>
                  </a:lnTo>
                  <a:lnTo>
                    <a:pt x="180" y="17"/>
                  </a:lnTo>
                  <a:lnTo>
                    <a:pt x="185" y="17"/>
                  </a:lnTo>
                  <a:lnTo>
                    <a:pt x="185" y="17"/>
                  </a:lnTo>
                  <a:lnTo>
                    <a:pt x="180" y="22"/>
                  </a:lnTo>
                  <a:lnTo>
                    <a:pt x="180" y="22"/>
                  </a:lnTo>
                  <a:lnTo>
                    <a:pt x="169" y="27"/>
                  </a:lnTo>
                  <a:lnTo>
                    <a:pt x="158" y="27"/>
                  </a:lnTo>
                  <a:lnTo>
                    <a:pt x="136" y="38"/>
                  </a:lnTo>
                  <a:lnTo>
                    <a:pt x="136" y="38"/>
                  </a:lnTo>
                  <a:lnTo>
                    <a:pt x="142" y="49"/>
                  </a:lnTo>
                  <a:lnTo>
                    <a:pt x="142" y="55"/>
                  </a:lnTo>
                  <a:lnTo>
                    <a:pt x="136" y="60"/>
                  </a:lnTo>
                  <a:lnTo>
                    <a:pt x="136" y="66"/>
                  </a:lnTo>
                  <a:lnTo>
                    <a:pt x="136" y="71"/>
                  </a:lnTo>
                  <a:lnTo>
                    <a:pt x="120" y="71"/>
                  </a:lnTo>
                  <a:lnTo>
                    <a:pt x="125" y="82"/>
                  </a:lnTo>
                  <a:lnTo>
                    <a:pt x="114" y="82"/>
                  </a:lnTo>
                  <a:lnTo>
                    <a:pt x="109" y="93"/>
                  </a:lnTo>
                  <a:lnTo>
                    <a:pt x="114" y="104"/>
                  </a:lnTo>
                  <a:lnTo>
                    <a:pt x="109" y="109"/>
                  </a:lnTo>
                  <a:lnTo>
                    <a:pt x="104" y="104"/>
                  </a:lnTo>
                  <a:lnTo>
                    <a:pt x="98" y="104"/>
                  </a:lnTo>
                  <a:lnTo>
                    <a:pt x="93" y="109"/>
                  </a:lnTo>
                  <a:lnTo>
                    <a:pt x="93" y="109"/>
                  </a:lnTo>
                  <a:lnTo>
                    <a:pt x="82" y="115"/>
                  </a:lnTo>
                  <a:lnTo>
                    <a:pt x="76" y="120"/>
                  </a:lnTo>
                  <a:lnTo>
                    <a:pt x="76" y="131"/>
                  </a:lnTo>
                  <a:lnTo>
                    <a:pt x="71" y="131"/>
                  </a:lnTo>
                  <a:lnTo>
                    <a:pt x="60" y="137"/>
                  </a:lnTo>
                  <a:lnTo>
                    <a:pt x="49" y="137"/>
                  </a:lnTo>
                  <a:lnTo>
                    <a:pt x="44" y="142"/>
                  </a:lnTo>
                  <a:lnTo>
                    <a:pt x="38" y="137"/>
                  </a:lnTo>
                  <a:lnTo>
                    <a:pt x="22" y="142"/>
                  </a:lnTo>
                  <a:lnTo>
                    <a:pt x="6" y="131"/>
                  </a:lnTo>
                  <a:lnTo>
                    <a:pt x="11" y="120"/>
                  </a:lnTo>
                  <a:lnTo>
                    <a:pt x="17" y="115"/>
                  </a:lnTo>
                  <a:lnTo>
                    <a:pt x="11" y="109"/>
                  </a:lnTo>
                  <a:lnTo>
                    <a:pt x="0" y="104"/>
                  </a:lnTo>
                  <a:lnTo>
                    <a:pt x="0" y="88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6" y="5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9"/>
                  </a:lnTo>
                  <a:lnTo>
                    <a:pt x="27" y="49"/>
                  </a:lnTo>
                  <a:lnTo>
                    <a:pt x="33" y="49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49" y="33"/>
                  </a:lnTo>
                  <a:lnTo>
                    <a:pt x="55" y="17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6" y="17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7" name="Freeform 2491"/>
            <p:cNvSpPr>
              <a:spLocks noChangeAspect="1"/>
            </p:cNvSpPr>
            <p:nvPr/>
          </p:nvSpPr>
          <p:spPr bwMode="gray">
            <a:xfrm>
              <a:off x="6594485" y="2519750"/>
              <a:ext cx="498060" cy="383155"/>
            </a:xfrm>
            <a:custGeom>
              <a:avLst/>
              <a:gdLst/>
              <a:ahLst/>
              <a:cxnLst>
                <a:cxn ang="0">
                  <a:pos x="93" y="17"/>
                </a:cxn>
                <a:cxn ang="0">
                  <a:pos x="109" y="17"/>
                </a:cxn>
                <a:cxn ang="0">
                  <a:pos x="114" y="11"/>
                </a:cxn>
                <a:cxn ang="0">
                  <a:pos x="125" y="11"/>
                </a:cxn>
                <a:cxn ang="0">
                  <a:pos x="131" y="0"/>
                </a:cxn>
                <a:cxn ang="0">
                  <a:pos x="136" y="6"/>
                </a:cxn>
                <a:cxn ang="0">
                  <a:pos x="142" y="22"/>
                </a:cxn>
                <a:cxn ang="0">
                  <a:pos x="163" y="17"/>
                </a:cxn>
                <a:cxn ang="0">
                  <a:pos x="169" y="17"/>
                </a:cxn>
                <a:cxn ang="0">
                  <a:pos x="185" y="17"/>
                </a:cxn>
                <a:cxn ang="0">
                  <a:pos x="180" y="22"/>
                </a:cxn>
                <a:cxn ang="0">
                  <a:pos x="169" y="27"/>
                </a:cxn>
                <a:cxn ang="0">
                  <a:pos x="136" y="38"/>
                </a:cxn>
                <a:cxn ang="0">
                  <a:pos x="142" y="49"/>
                </a:cxn>
                <a:cxn ang="0">
                  <a:pos x="136" y="60"/>
                </a:cxn>
                <a:cxn ang="0">
                  <a:pos x="136" y="71"/>
                </a:cxn>
                <a:cxn ang="0">
                  <a:pos x="125" y="82"/>
                </a:cxn>
                <a:cxn ang="0">
                  <a:pos x="109" y="93"/>
                </a:cxn>
                <a:cxn ang="0">
                  <a:pos x="109" y="109"/>
                </a:cxn>
                <a:cxn ang="0">
                  <a:pos x="98" y="104"/>
                </a:cxn>
                <a:cxn ang="0">
                  <a:pos x="93" y="109"/>
                </a:cxn>
                <a:cxn ang="0">
                  <a:pos x="76" y="120"/>
                </a:cxn>
                <a:cxn ang="0">
                  <a:pos x="71" y="131"/>
                </a:cxn>
                <a:cxn ang="0">
                  <a:pos x="49" y="137"/>
                </a:cxn>
                <a:cxn ang="0">
                  <a:pos x="38" y="137"/>
                </a:cxn>
                <a:cxn ang="0">
                  <a:pos x="6" y="131"/>
                </a:cxn>
                <a:cxn ang="0">
                  <a:pos x="17" y="115"/>
                </a:cxn>
                <a:cxn ang="0">
                  <a:pos x="0" y="104"/>
                </a:cxn>
                <a:cxn ang="0">
                  <a:pos x="0" y="77"/>
                </a:cxn>
                <a:cxn ang="0">
                  <a:pos x="0" y="71"/>
                </a:cxn>
                <a:cxn ang="0">
                  <a:pos x="6" y="66"/>
                </a:cxn>
                <a:cxn ang="0">
                  <a:pos x="11" y="44"/>
                </a:cxn>
                <a:cxn ang="0">
                  <a:pos x="11" y="49"/>
                </a:cxn>
                <a:cxn ang="0">
                  <a:pos x="33" y="49"/>
                </a:cxn>
                <a:cxn ang="0">
                  <a:pos x="33" y="44"/>
                </a:cxn>
                <a:cxn ang="0">
                  <a:pos x="55" y="17"/>
                </a:cxn>
                <a:cxn ang="0">
                  <a:pos x="65" y="17"/>
                </a:cxn>
              </a:cxnLst>
              <a:rect l="0" t="0" r="r" b="b"/>
              <a:pathLst>
                <a:path w="185" h="142">
                  <a:moveTo>
                    <a:pt x="76" y="17"/>
                  </a:moveTo>
                  <a:lnTo>
                    <a:pt x="93" y="17"/>
                  </a:lnTo>
                  <a:lnTo>
                    <a:pt x="98" y="22"/>
                  </a:lnTo>
                  <a:lnTo>
                    <a:pt x="109" y="17"/>
                  </a:lnTo>
                  <a:lnTo>
                    <a:pt x="114" y="22"/>
                  </a:lnTo>
                  <a:lnTo>
                    <a:pt x="114" y="11"/>
                  </a:lnTo>
                  <a:lnTo>
                    <a:pt x="125" y="17"/>
                  </a:lnTo>
                  <a:lnTo>
                    <a:pt x="125" y="11"/>
                  </a:lnTo>
                  <a:lnTo>
                    <a:pt x="125" y="11"/>
                  </a:lnTo>
                  <a:lnTo>
                    <a:pt x="131" y="0"/>
                  </a:lnTo>
                  <a:lnTo>
                    <a:pt x="136" y="0"/>
                  </a:lnTo>
                  <a:lnTo>
                    <a:pt x="136" y="6"/>
                  </a:lnTo>
                  <a:lnTo>
                    <a:pt x="142" y="11"/>
                  </a:lnTo>
                  <a:lnTo>
                    <a:pt x="142" y="22"/>
                  </a:lnTo>
                  <a:lnTo>
                    <a:pt x="142" y="27"/>
                  </a:lnTo>
                  <a:lnTo>
                    <a:pt x="163" y="17"/>
                  </a:lnTo>
                  <a:lnTo>
                    <a:pt x="169" y="17"/>
                  </a:lnTo>
                  <a:lnTo>
                    <a:pt x="169" y="17"/>
                  </a:lnTo>
                  <a:lnTo>
                    <a:pt x="180" y="17"/>
                  </a:lnTo>
                  <a:lnTo>
                    <a:pt x="185" y="17"/>
                  </a:lnTo>
                  <a:lnTo>
                    <a:pt x="185" y="17"/>
                  </a:lnTo>
                  <a:lnTo>
                    <a:pt x="180" y="22"/>
                  </a:lnTo>
                  <a:lnTo>
                    <a:pt x="180" y="22"/>
                  </a:lnTo>
                  <a:lnTo>
                    <a:pt x="169" y="27"/>
                  </a:lnTo>
                  <a:lnTo>
                    <a:pt x="158" y="27"/>
                  </a:lnTo>
                  <a:lnTo>
                    <a:pt x="136" y="38"/>
                  </a:lnTo>
                  <a:lnTo>
                    <a:pt x="136" y="38"/>
                  </a:lnTo>
                  <a:lnTo>
                    <a:pt x="142" y="49"/>
                  </a:lnTo>
                  <a:lnTo>
                    <a:pt x="142" y="55"/>
                  </a:lnTo>
                  <a:lnTo>
                    <a:pt x="136" y="60"/>
                  </a:lnTo>
                  <a:lnTo>
                    <a:pt x="136" y="66"/>
                  </a:lnTo>
                  <a:lnTo>
                    <a:pt x="136" y="71"/>
                  </a:lnTo>
                  <a:lnTo>
                    <a:pt x="120" y="71"/>
                  </a:lnTo>
                  <a:lnTo>
                    <a:pt x="125" y="82"/>
                  </a:lnTo>
                  <a:lnTo>
                    <a:pt x="114" y="82"/>
                  </a:lnTo>
                  <a:lnTo>
                    <a:pt x="109" y="93"/>
                  </a:lnTo>
                  <a:lnTo>
                    <a:pt x="114" y="104"/>
                  </a:lnTo>
                  <a:lnTo>
                    <a:pt x="109" y="109"/>
                  </a:lnTo>
                  <a:lnTo>
                    <a:pt x="104" y="104"/>
                  </a:lnTo>
                  <a:lnTo>
                    <a:pt x="98" y="104"/>
                  </a:lnTo>
                  <a:lnTo>
                    <a:pt x="93" y="109"/>
                  </a:lnTo>
                  <a:lnTo>
                    <a:pt x="93" y="109"/>
                  </a:lnTo>
                  <a:lnTo>
                    <a:pt x="82" y="115"/>
                  </a:lnTo>
                  <a:lnTo>
                    <a:pt x="76" y="120"/>
                  </a:lnTo>
                  <a:lnTo>
                    <a:pt x="76" y="131"/>
                  </a:lnTo>
                  <a:lnTo>
                    <a:pt x="71" y="131"/>
                  </a:lnTo>
                  <a:lnTo>
                    <a:pt x="60" y="137"/>
                  </a:lnTo>
                  <a:lnTo>
                    <a:pt x="49" y="137"/>
                  </a:lnTo>
                  <a:lnTo>
                    <a:pt x="44" y="142"/>
                  </a:lnTo>
                  <a:lnTo>
                    <a:pt x="38" y="137"/>
                  </a:lnTo>
                  <a:lnTo>
                    <a:pt x="22" y="142"/>
                  </a:lnTo>
                  <a:lnTo>
                    <a:pt x="6" y="131"/>
                  </a:lnTo>
                  <a:lnTo>
                    <a:pt x="11" y="120"/>
                  </a:lnTo>
                  <a:lnTo>
                    <a:pt x="17" y="115"/>
                  </a:lnTo>
                  <a:lnTo>
                    <a:pt x="11" y="109"/>
                  </a:lnTo>
                  <a:lnTo>
                    <a:pt x="0" y="104"/>
                  </a:lnTo>
                  <a:lnTo>
                    <a:pt x="0" y="88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6" y="5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9"/>
                  </a:lnTo>
                  <a:lnTo>
                    <a:pt x="27" y="49"/>
                  </a:lnTo>
                  <a:lnTo>
                    <a:pt x="33" y="49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49" y="33"/>
                  </a:lnTo>
                  <a:lnTo>
                    <a:pt x="55" y="17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6" y="17"/>
                  </a:lnTo>
                </a:path>
              </a:pathLst>
            </a:custGeom>
            <a:solidFill>
              <a:srgbClr val="EB6405">
                <a:lumMod val="5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8" name="Freeform 2492"/>
            <p:cNvSpPr>
              <a:spLocks noChangeAspect="1"/>
            </p:cNvSpPr>
            <p:nvPr/>
          </p:nvSpPr>
          <p:spPr bwMode="gray">
            <a:xfrm>
              <a:off x="6245167" y="3020106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19" name="Freeform 2493"/>
            <p:cNvSpPr>
              <a:spLocks noChangeAspect="1"/>
            </p:cNvSpPr>
            <p:nvPr/>
          </p:nvSpPr>
          <p:spPr bwMode="gray">
            <a:xfrm>
              <a:off x="5832746" y="2564826"/>
              <a:ext cx="351571" cy="338079"/>
            </a:xfrm>
            <a:custGeom>
              <a:avLst/>
              <a:gdLst/>
              <a:ahLst/>
              <a:cxnLst>
                <a:cxn ang="0">
                  <a:pos x="6" y="81"/>
                </a:cxn>
                <a:cxn ang="0">
                  <a:pos x="27" y="87"/>
                </a:cxn>
                <a:cxn ang="0">
                  <a:pos x="38" y="98"/>
                </a:cxn>
                <a:cxn ang="0">
                  <a:pos x="55" y="103"/>
                </a:cxn>
                <a:cxn ang="0">
                  <a:pos x="55" y="109"/>
                </a:cxn>
                <a:cxn ang="0">
                  <a:pos x="65" y="109"/>
                </a:cxn>
                <a:cxn ang="0">
                  <a:pos x="65" y="120"/>
                </a:cxn>
                <a:cxn ang="0">
                  <a:pos x="82" y="125"/>
                </a:cxn>
                <a:cxn ang="0">
                  <a:pos x="87" y="120"/>
                </a:cxn>
                <a:cxn ang="0">
                  <a:pos x="104" y="125"/>
                </a:cxn>
                <a:cxn ang="0">
                  <a:pos x="114" y="114"/>
                </a:cxn>
                <a:cxn ang="0">
                  <a:pos x="120" y="114"/>
                </a:cxn>
                <a:cxn ang="0">
                  <a:pos x="125" y="114"/>
                </a:cxn>
                <a:cxn ang="0">
                  <a:pos x="131" y="114"/>
                </a:cxn>
                <a:cxn ang="0">
                  <a:pos x="120" y="109"/>
                </a:cxn>
                <a:cxn ang="0">
                  <a:pos x="120" y="98"/>
                </a:cxn>
                <a:cxn ang="0">
                  <a:pos x="114" y="98"/>
                </a:cxn>
                <a:cxn ang="0">
                  <a:pos x="114" y="87"/>
                </a:cxn>
                <a:cxn ang="0">
                  <a:pos x="114" y="76"/>
                </a:cxn>
                <a:cxn ang="0">
                  <a:pos x="98" y="65"/>
                </a:cxn>
                <a:cxn ang="0">
                  <a:pos x="87" y="54"/>
                </a:cxn>
                <a:cxn ang="0">
                  <a:pos x="87" y="43"/>
                </a:cxn>
                <a:cxn ang="0">
                  <a:pos x="98" y="32"/>
                </a:cxn>
                <a:cxn ang="0">
                  <a:pos x="98" y="27"/>
                </a:cxn>
                <a:cxn ang="0">
                  <a:pos x="98" y="27"/>
                </a:cxn>
                <a:cxn ang="0">
                  <a:pos x="87" y="21"/>
                </a:cxn>
                <a:cxn ang="0">
                  <a:pos x="82" y="10"/>
                </a:cxn>
                <a:cxn ang="0">
                  <a:pos x="82" y="0"/>
                </a:cxn>
                <a:cxn ang="0">
                  <a:pos x="76" y="0"/>
                </a:cxn>
                <a:cxn ang="0">
                  <a:pos x="71" y="0"/>
                </a:cxn>
                <a:cxn ang="0">
                  <a:pos x="55" y="0"/>
                </a:cxn>
                <a:cxn ang="0">
                  <a:pos x="49" y="5"/>
                </a:cxn>
                <a:cxn ang="0">
                  <a:pos x="44" y="10"/>
                </a:cxn>
                <a:cxn ang="0">
                  <a:pos x="33" y="16"/>
                </a:cxn>
                <a:cxn ang="0">
                  <a:pos x="33" y="38"/>
                </a:cxn>
                <a:cxn ang="0">
                  <a:pos x="33" y="43"/>
                </a:cxn>
                <a:cxn ang="0">
                  <a:pos x="0" y="65"/>
                </a:cxn>
                <a:cxn ang="0">
                  <a:pos x="6" y="81"/>
                </a:cxn>
                <a:cxn ang="0">
                  <a:pos x="6" y="81"/>
                </a:cxn>
              </a:cxnLst>
              <a:rect l="0" t="0" r="r" b="b"/>
              <a:pathLst>
                <a:path w="131" h="125">
                  <a:moveTo>
                    <a:pt x="6" y="81"/>
                  </a:moveTo>
                  <a:lnTo>
                    <a:pt x="27" y="87"/>
                  </a:lnTo>
                  <a:lnTo>
                    <a:pt x="38" y="98"/>
                  </a:lnTo>
                  <a:lnTo>
                    <a:pt x="55" y="103"/>
                  </a:lnTo>
                  <a:lnTo>
                    <a:pt x="55" y="109"/>
                  </a:lnTo>
                  <a:lnTo>
                    <a:pt x="65" y="109"/>
                  </a:lnTo>
                  <a:lnTo>
                    <a:pt x="65" y="120"/>
                  </a:lnTo>
                  <a:lnTo>
                    <a:pt x="82" y="125"/>
                  </a:lnTo>
                  <a:lnTo>
                    <a:pt x="87" y="120"/>
                  </a:lnTo>
                  <a:lnTo>
                    <a:pt x="104" y="125"/>
                  </a:lnTo>
                  <a:lnTo>
                    <a:pt x="114" y="114"/>
                  </a:lnTo>
                  <a:lnTo>
                    <a:pt x="120" y="114"/>
                  </a:lnTo>
                  <a:lnTo>
                    <a:pt x="125" y="114"/>
                  </a:lnTo>
                  <a:lnTo>
                    <a:pt x="131" y="114"/>
                  </a:lnTo>
                  <a:lnTo>
                    <a:pt x="120" y="109"/>
                  </a:lnTo>
                  <a:lnTo>
                    <a:pt x="120" y="98"/>
                  </a:lnTo>
                  <a:lnTo>
                    <a:pt x="114" y="98"/>
                  </a:lnTo>
                  <a:lnTo>
                    <a:pt x="114" y="87"/>
                  </a:lnTo>
                  <a:lnTo>
                    <a:pt x="114" y="76"/>
                  </a:lnTo>
                  <a:lnTo>
                    <a:pt x="98" y="65"/>
                  </a:lnTo>
                  <a:lnTo>
                    <a:pt x="87" y="54"/>
                  </a:lnTo>
                  <a:lnTo>
                    <a:pt x="87" y="43"/>
                  </a:lnTo>
                  <a:lnTo>
                    <a:pt x="98" y="32"/>
                  </a:lnTo>
                  <a:lnTo>
                    <a:pt x="98" y="27"/>
                  </a:lnTo>
                  <a:lnTo>
                    <a:pt x="98" y="27"/>
                  </a:lnTo>
                  <a:lnTo>
                    <a:pt x="87" y="21"/>
                  </a:lnTo>
                  <a:lnTo>
                    <a:pt x="82" y="10"/>
                  </a:lnTo>
                  <a:lnTo>
                    <a:pt x="82" y="0"/>
                  </a:lnTo>
                  <a:lnTo>
                    <a:pt x="76" y="0"/>
                  </a:lnTo>
                  <a:lnTo>
                    <a:pt x="71" y="0"/>
                  </a:lnTo>
                  <a:lnTo>
                    <a:pt x="55" y="0"/>
                  </a:lnTo>
                  <a:lnTo>
                    <a:pt x="49" y="5"/>
                  </a:lnTo>
                  <a:lnTo>
                    <a:pt x="44" y="10"/>
                  </a:lnTo>
                  <a:lnTo>
                    <a:pt x="33" y="16"/>
                  </a:lnTo>
                  <a:lnTo>
                    <a:pt x="33" y="38"/>
                  </a:lnTo>
                  <a:lnTo>
                    <a:pt x="33" y="43"/>
                  </a:lnTo>
                  <a:lnTo>
                    <a:pt x="0" y="65"/>
                  </a:lnTo>
                  <a:lnTo>
                    <a:pt x="6" y="81"/>
                  </a:lnTo>
                  <a:lnTo>
                    <a:pt x="6" y="8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0" name="Freeform 2494"/>
            <p:cNvSpPr>
              <a:spLocks noChangeAspect="1"/>
            </p:cNvSpPr>
            <p:nvPr/>
          </p:nvSpPr>
          <p:spPr bwMode="gray">
            <a:xfrm>
              <a:off x="6053605" y="2889382"/>
              <a:ext cx="58595" cy="29299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11"/>
                </a:cxn>
                <a:cxn ang="0">
                  <a:pos x="22" y="5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22" h="11">
                  <a:moveTo>
                    <a:pt x="0" y="5"/>
                  </a:moveTo>
                  <a:lnTo>
                    <a:pt x="5" y="11"/>
                  </a:lnTo>
                  <a:lnTo>
                    <a:pt x="22" y="5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1" name="Freeform 2495"/>
            <p:cNvSpPr>
              <a:spLocks noChangeAspect="1"/>
            </p:cNvSpPr>
            <p:nvPr/>
          </p:nvSpPr>
          <p:spPr bwMode="gray">
            <a:xfrm>
              <a:off x="5670481" y="2740627"/>
              <a:ext cx="60848" cy="162277"/>
            </a:xfrm>
            <a:custGeom>
              <a:avLst/>
              <a:gdLst/>
              <a:ahLst/>
              <a:cxnLst>
                <a:cxn ang="0">
                  <a:pos x="11" y="60"/>
                </a:cxn>
                <a:cxn ang="0">
                  <a:pos x="17" y="27"/>
                </a:cxn>
                <a:cxn ang="0">
                  <a:pos x="11" y="27"/>
                </a:cxn>
                <a:cxn ang="0">
                  <a:pos x="17" y="22"/>
                </a:cxn>
                <a:cxn ang="0">
                  <a:pos x="11" y="22"/>
                </a:cxn>
                <a:cxn ang="0">
                  <a:pos x="11" y="16"/>
                </a:cxn>
                <a:cxn ang="0">
                  <a:pos x="17" y="11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22" y="0"/>
                </a:cxn>
                <a:cxn ang="0">
                  <a:pos x="17" y="0"/>
                </a:cxn>
                <a:cxn ang="0">
                  <a:pos x="11" y="0"/>
                </a:cxn>
                <a:cxn ang="0">
                  <a:pos x="6" y="22"/>
                </a:cxn>
                <a:cxn ang="0">
                  <a:pos x="0" y="33"/>
                </a:cxn>
                <a:cxn ang="0">
                  <a:pos x="11" y="60"/>
                </a:cxn>
                <a:cxn ang="0">
                  <a:pos x="11" y="60"/>
                </a:cxn>
                <a:cxn ang="0">
                  <a:pos x="11" y="60"/>
                </a:cxn>
              </a:cxnLst>
              <a:rect l="0" t="0" r="r" b="b"/>
              <a:pathLst>
                <a:path w="22" h="60">
                  <a:moveTo>
                    <a:pt x="11" y="60"/>
                  </a:moveTo>
                  <a:lnTo>
                    <a:pt x="17" y="27"/>
                  </a:lnTo>
                  <a:lnTo>
                    <a:pt x="11" y="27"/>
                  </a:lnTo>
                  <a:lnTo>
                    <a:pt x="17" y="22"/>
                  </a:lnTo>
                  <a:lnTo>
                    <a:pt x="11" y="22"/>
                  </a:lnTo>
                  <a:lnTo>
                    <a:pt x="11" y="16"/>
                  </a:lnTo>
                  <a:lnTo>
                    <a:pt x="17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1" y="0"/>
                  </a:lnTo>
                  <a:lnTo>
                    <a:pt x="6" y="22"/>
                  </a:lnTo>
                  <a:lnTo>
                    <a:pt x="0" y="33"/>
                  </a:lnTo>
                  <a:lnTo>
                    <a:pt x="11" y="60"/>
                  </a:lnTo>
                  <a:lnTo>
                    <a:pt x="11" y="60"/>
                  </a:lnTo>
                  <a:lnTo>
                    <a:pt x="11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2" name="Freeform 2496"/>
            <p:cNvSpPr>
              <a:spLocks noChangeAspect="1"/>
            </p:cNvSpPr>
            <p:nvPr/>
          </p:nvSpPr>
          <p:spPr bwMode="gray">
            <a:xfrm>
              <a:off x="5699780" y="2740627"/>
              <a:ext cx="148742" cy="162277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22" y="16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6" y="11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6" y="22"/>
                </a:cxn>
                <a:cxn ang="0">
                  <a:pos x="0" y="27"/>
                </a:cxn>
                <a:cxn ang="0">
                  <a:pos x="6" y="27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16" y="60"/>
                </a:cxn>
                <a:cxn ang="0">
                  <a:pos x="22" y="49"/>
                </a:cxn>
                <a:cxn ang="0">
                  <a:pos x="33" y="49"/>
                </a:cxn>
                <a:cxn ang="0">
                  <a:pos x="33" y="44"/>
                </a:cxn>
                <a:cxn ang="0">
                  <a:pos x="38" y="38"/>
                </a:cxn>
                <a:cxn ang="0">
                  <a:pos x="27" y="27"/>
                </a:cxn>
                <a:cxn ang="0">
                  <a:pos x="49" y="22"/>
                </a:cxn>
                <a:cxn ang="0">
                  <a:pos x="55" y="16"/>
                </a:cxn>
                <a:cxn ang="0">
                  <a:pos x="49" y="0"/>
                </a:cxn>
                <a:cxn ang="0">
                  <a:pos x="49" y="0"/>
                </a:cxn>
              </a:cxnLst>
              <a:rect l="0" t="0" r="r" b="b"/>
              <a:pathLst>
                <a:path w="55" h="60">
                  <a:moveTo>
                    <a:pt x="49" y="0"/>
                  </a:moveTo>
                  <a:lnTo>
                    <a:pt x="22" y="16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6" y="11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6" y="22"/>
                  </a:lnTo>
                  <a:lnTo>
                    <a:pt x="0" y="27"/>
                  </a:lnTo>
                  <a:lnTo>
                    <a:pt x="6" y="27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16" y="60"/>
                  </a:lnTo>
                  <a:lnTo>
                    <a:pt x="22" y="49"/>
                  </a:lnTo>
                  <a:lnTo>
                    <a:pt x="33" y="49"/>
                  </a:lnTo>
                  <a:lnTo>
                    <a:pt x="33" y="44"/>
                  </a:lnTo>
                  <a:lnTo>
                    <a:pt x="38" y="38"/>
                  </a:lnTo>
                  <a:lnTo>
                    <a:pt x="27" y="27"/>
                  </a:lnTo>
                  <a:lnTo>
                    <a:pt x="49" y="22"/>
                  </a:lnTo>
                  <a:lnTo>
                    <a:pt x="55" y="16"/>
                  </a:ln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64B9E6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3" name="Freeform 2497"/>
            <p:cNvSpPr>
              <a:spLocks noChangeAspect="1"/>
            </p:cNvSpPr>
            <p:nvPr/>
          </p:nvSpPr>
          <p:spPr bwMode="gray">
            <a:xfrm>
              <a:off x="6112200" y="2873605"/>
              <a:ext cx="56341" cy="58601"/>
            </a:xfrm>
            <a:custGeom>
              <a:avLst/>
              <a:gdLst/>
              <a:ahLst/>
              <a:cxnLst>
                <a:cxn ang="0">
                  <a:pos x="21" y="22"/>
                </a:cxn>
                <a:cxn ang="0">
                  <a:pos x="10" y="22"/>
                </a:cxn>
                <a:cxn ang="0">
                  <a:pos x="10" y="17"/>
                </a:cxn>
                <a:cxn ang="0">
                  <a:pos x="0" y="11"/>
                </a:cxn>
                <a:cxn ang="0">
                  <a:pos x="10" y="0"/>
                </a:cxn>
                <a:cxn ang="0">
                  <a:pos x="16" y="0"/>
                </a:cxn>
                <a:cxn ang="0">
                  <a:pos x="21" y="6"/>
                </a:cxn>
                <a:cxn ang="0">
                  <a:pos x="10" y="11"/>
                </a:cxn>
                <a:cxn ang="0">
                  <a:pos x="16" y="11"/>
                </a:cxn>
                <a:cxn ang="0">
                  <a:pos x="21" y="22"/>
                </a:cxn>
                <a:cxn ang="0">
                  <a:pos x="21" y="22"/>
                </a:cxn>
              </a:cxnLst>
              <a:rect l="0" t="0" r="r" b="b"/>
              <a:pathLst>
                <a:path w="21" h="22">
                  <a:moveTo>
                    <a:pt x="21" y="22"/>
                  </a:moveTo>
                  <a:lnTo>
                    <a:pt x="10" y="22"/>
                  </a:lnTo>
                  <a:lnTo>
                    <a:pt x="10" y="17"/>
                  </a:lnTo>
                  <a:lnTo>
                    <a:pt x="0" y="11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6"/>
                  </a:lnTo>
                  <a:lnTo>
                    <a:pt x="10" y="11"/>
                  </a:lnTo>
                  <a:lnTo>
                    <a:pt x="16" y="11"/>
                  </a:lnTo>
                  <a:lnTo>
                    <a:pt x="21" y="22"/>
                  </a:lnTo>
                  <a:lnTo>
                    <a:pt x="21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4" name="Freeform 2498"/>
            <p:cNvSpPr>
              <a:spLocks noChangeAspect="1"/>
            </p:cNvSpPr>
            <p:nvPr/>
          </p:nvSpPr>
          <p:spPr bwMode="gray">
            <a:xfrm>
              <a:off x="5699780" y="2682027"/>
              <a:ext cx="60848" cy="58601"/>
            </a:xfrm>
            <a:custGeom>
              <a:avLst/>
              <a:gdLst/>
              <a:ahLst/>
              <a:cxnLst>
                <a:cxn ang="0">
                  <a:pos x="11" y="22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2" y="6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16" y="11"/>
                </a:cxn>
                <a:cxn ang="0">
                  <a:pos x="16" y="17"/>
                </a:cxn>
                <a:cxn ang="0">
                  <a:pos x="11" y="22"/>
                </a:cxn>
                <a:cxn ang="0">
                  <a:pos x="11" y="22"/>
                </a:cxn>
              </a:cxnLst>
              <a:rect l="0" t="0" r="r" b="b"/>
              <a:pathLst>
                <a:path w="22" h="22">
                  <a:moveTo>
                    <a:pt x="11" y="22"/>
                  </a:moveTo>
                  <a:lnTo>
                    <a:pt x="6" y="22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6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16" y="11"/>
                  </a:lnTo>
                  <a:lnTo>
                    <a:pt x="16" y="17"/>
                  </a:lnTo>
                  <a:lnTo>
                    <a:pt x="11" y="22"/>
                  </a:lnTo>
                  <a:lnTo>
                    <a:pt x="11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5" name="Freeform 2499"/>
            <p:cNvSpPr>
              <a:spLocks noChangeAspect="1"/>
            </p:cNvSpPr>
            <p:nvPr/>
          </p:nvSpPr>
          <p:spPr bwMode="gray">
            <a:xfrm>
              <a:off x="6301508" y="3080958"/>
              <a:ext cx="263679" cy="293001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28" y="103"/>
                </a:cxn>
                <a:cxn ang="0">
                  <a:pos x="38" y="109"/>
                </a:cxn>
                <a:cxn ang="0">
                  <a:pos x="44" y="98"/>
                </a:cxn>
                <a:cxn ang="0">
                  <a:pos x="55" y="92"/>
                </a:cxn>
                <a:cxn ang="0">
                  <a:pos x="60" y="81"/>
                </a:cxn>
                <a:cxn ang="0">
                  <a:pos x="71" y="76"/>
                </a:cxn>
                <a:cxn ang="0">
                  <a:pos x="71" y="65"/>
                </a:cxn>
                <a:cxn ang="0">
                  <a:pos x="77" y="60"/>
                </a:cxn>
                <a:cxn ang="0">
                  <a:pos x="77" y="54"/>
                </a:cxn>
                <a:cxn ang="0">
                  <a:pos x="82" y="60"/>
                </a:cxn>
                <a:cxn ang="0">
                  <a:pos x="98" y="38"/>
                </a:cxn>
                <a:cxn ang="0">
                  <a:pos x="98" y="32"/>
                </a:cxn>
                <a:cxn ang="0">
                  <a:pos x="93" y="27"/>
                </a:cxn>
                <a:cxn ang="0">
                  <a:pos x="82" y="16"/>
                </a:cxn>
                <a:cxn ang="0">
                  <a:pos x="60" y="5"/>
                </a:cxn>
                <a:cxn ang="0">
                  <a:pos x="55" y="0"/>
                </a:cxn>
                <a:cxn ang="0">
                  <a:pos x="44" y="0"/>
                </a:cxn>
                <a:cxn ang="0">
                  <a:pos x="49" y="10"/>
                </a:cxn>
                <a:cxn ang="0">
                  <a:pos x="44" y="10"/>
                </a:cxn>
                <a:cxn ang="0">
                  <a:pos x="38" y="27"/>
                </a:cxn>
                <a:cxn ang="0">
                  <a:pos x="44" y="38"/>
                </a:cxn>
                <a:cxn ang="0">
                  <a:pos x="38" y="65"/>
                </a:cxn>
                <a:cxn ang="0">
                  <a:pos x="0" y="81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98" h="109">
                  <a:moveTo>
                    <a:pt x="11" y="109"/>
                  </a:moveTo>
                  <a:lnTo>
                    <a:pt x="28" y="103"/>
                  </a:lnTo>
                  <a:lnTo>
                    <a:pt x="38" y="109"/>
                  </a:lnTo>
                  <a:lnTo>
                    <a:pt x="44" y="98"/>
                  </a:lnTo>
                  <a:lnTo>
                    <a:pt x="55" y="92"/>
                  </a:lnTo>
                  <a:lnTo>
                    <a:pt x="60" y="81"/>
                  </a:lnTo>
                  <a:lnTo>
                    <a:pt x="71" y="76"/>
                  </a:lnTo>
                  <a:lnTo>
                    <a:pt x="71" y="65"/>
                  </a:lnTo>
                  <a:lnTo>
                    <a:pt x="77" y="60"/>
                  </a:lnTo>
                  <a:lnTo>
                    <a:pt x="77" y="54"/>
                  </a:lnTo>
                  <a:lnTo>
                    <a:pt x="82" y="60"/>
                  </a:lnTo>
                  <a:lnTo>
                    <a:pt x="98" y="38"/>
                  </a:lnTo>
                  <a:lnTo>
                    <a:pt x="98" y="32"/>
                  </a:lnTo>
                  <a:lnTo>
                    <a:pt x="93" y="27"/>
                  </a:lnTo>
                  <a:lnTo>
                    <a:pt x="82" y="16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44" y="0"/>
                  </a:lnTo>
                  <a:lnTo>
                    <a:pt x="49" y="10"/>
                  </a:lnTo>
                  <a:lnTo>
                    <a:pt x="44" y="10"/>
                  </a:lnTo>
                  <a:lnTo>
                    <a:pt x="38" y="27"/>
                  </a:lnTo>
                  <a:lnTo>
                    <a:pt x="44" y="38"/>
                  </a:lnTo>
                  <a:lnTo>
                    <a:pt x="38" y="65"/>
                  </a:lnTo>
                  <a:lnTo>
                    <a:pt x="0" y="81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6" name="Freeform 2500"/>
            <p:cNvSpPr>
              <a:spLocks noChangeAspect="1"/>
            </p:cNvSpPr>
            <p:nvPr/>
          </p:nvSpPr>
          <p:spPr bwMode="gray">
            <a:xfrm>
              <a:off x="6432220" y="3020106"/>
              <a:ext cx="15776" cy="31553"/>
            </a:xfrm>
            <a:custGeom>
              <a:avLst/>
              <a:gdLst/>
              <a:ahLst/>
              <a:cxnLst>
                <a:cxn ang="0">
                  <a:pos x="6" y="11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6" y="11"/>
                </a:cxn>
              </a:cxnLst>
              <a:rect l="0" t="0" r="r" b="b"/>
              <a:pathLst>
                <a:path w="6" h="11">
                  <a:moveTo>
                    <a:pt x="6" y="11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6" y="11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7" name="Freeform 2501"/>
            <p:cNvSpPr>
              <a:spLocks noChangeAspect="1"/>
            </p:cNvSpPr>
            <p:nvPr/>
          </p:nvSpPr>
          <p:spPr bwMode="gray">
            <a:xfrm>
              <a:off x="6610260" y="2578350"/>
              <a:ext cx="570177" cy="529655"/>
            </a:xfrm>
            <a:custGeom>
              <a:avLst/>
              <a:gdLst/>
              <a:ahLst/>
              <a:cxnLst>
                <a:cxn ang="0">
                  <a:pos x="81" y="196"/>
                </a:cxn>
                <a:cxn ang="0">
                  <a:pos x="76" y="186"/>
                </a:cxn>
                <a:cxn ang="0">
                  <a:pos x="49" y="175"/>
                </a:cxn>
                <a:cxn ang="0">
                  <a:pos x="43" y="180"/>
                </a:cxn>
                <a:cxn ang="0">
                  <a:pos x="16" y="180"/>
                </a:cxn>
                <a:cxn ang="0">
                  <a:pos x="5" y="180"/>
                </a:cxn>
                <a:cxn ang="0">
                  <a:pos x="16" y="158"/>
                </a:cxn>
                <a:cxn ang="0">
                  <a:pos x="27" y="153"/>
                </a:cxn>
                <a:cxn ang="0">
                  <a:pos x="21" y="136"/>
                </a:cxn>
                <a:cxn ang="0">
                  <a:pos x="0" y="109"/>
                </a:cxn>
                <a:cxn ang="0">
                  <a:pos x="32" y="115"/>
                </a:cxn>
                <a:cxn ang="0">
                  <a:pos x="43" y="115"/>
                </a:cxn>
                <a:cxn ang="0">
                  <a:pos x="65" y="109"/>
                </a:cxn>
                <a:cxn ang="0">
                  <a:pos x="70" y="98"/>
                </a:cxn>
                <a:cxn ang="0">
                  <a:pos x="87" y="87"/>
                </a:cxn>
                <a:cxn ang="0">
                  <a:pos x="92" y="82"/>
                </a:cxn>
                <a:cxn ang="0">
                  <a:pos x="103" y="87"/>
                </a:cxn>
                <a:cxn ang="0">
                  <a:pos x="103" y="71"/>
                </a:cxn>
                <a:cxn ang="0">
                  <a:pos x="119" y="60"/>
                </a:cxn>
                <a:cxn ang="0">
                  <a:pos x="130" y="49"/>
                </a:cxn>
                <a:cxn ang="0">
                  <a:pos x="130" y="38"/>
                </a:cxn>
                <a:cxn ang="0">
                  <a:pos x="136" y="27"/>
                </a:cxn>
                <a:cxn ang="0">
                  <a:pos x="130" y="16"/>
                </a:cxn>
                <a:cxn ang="0">
                  <a:pos x="163" y="5"/>
                </a:cxn>
                <a:cxn ang="0">
                  <a:pos x="185" y="0"/>
                </a:cxn>
                <a:cxn ang="0">
                  <a:pos x="190" y="5"/>
                </a:cxn>
                <a:cxn ang="0">
                  <a:pos x="190" y="16"/>
                </a:cxn>
                <a:cxn ang="0">
                  <a:pos x="201" y="16"/>
                </a:cxn>
                <a:cxn ang="0">
                  <a:pos x="212" y="27"/>
                </a:cxn>
                <a:cxn ang="0">
                  <a:pos x="201" y="38"/>
                </a:cxn>
                <a:cxn ang="0">
                  <a:pos x="185" y="38"/>
                </a:cxn>
                <a:cxn ang="0">
                  <a:pos x="168" y="38"/>
                </a:cxn>
                <a:cxn ang="0">
                  <a:pos x="168" y="44"/>
                </a:cxn>
                <a:cxn ang="0">
                  <a:pos x="168" y="49"/>
                </a:cxn>
                <a:cxn ang="0">
                  <a:pos x="168" y="55"/>
                </a:cxn>
                <a:cxn ang="0">
                  <a:pos x="168" y="66"/>
                </a:cxn>
                <a:cxn ang="0">
                  <a:pos x="174" y="71"/>
                </a:cxn>
                <a:cxn ang="0">
                  <a:pos x="185" y="76"/>
                </a:cxn>
                <a:cxn ang="0">
                  <a:pos x="174" y="87"/>
                </a:cxn>
                <a:cxn ang="0">
                  <a:pos x="174" y="93"/>
                </a:cxn>
                <a:cxn ang="0">
                  <a:pos x="168" y="98"/>
                </a:cxn>
                <a:cxn ang="0">
                  <a:pos x="163" y="109"/>
                </a:cxn>
                <a:cxn ang="0">
                  <a:pos x="152" y="126"/>
                </a:cxn>
                <a:cxn ang="0">
                  <a:pos x="141" y="142"/>
                </a:cxn>
                <a:cxn ang="0">
                  <a:pos x="119" y="136"/>
                </a:cxn>
                <a:cxn ang="0">
                  <a:pos x="108" y="158"/>
                </a:cxn>
                <a:cxn ang="0">
                  <a:pos x="119" y="169"/>
                </a:cxn>
                <a:cxn ang="0">
                  <a:pos x="130" y="191"/>
                </a:cxn>
                <a:cxn ang="0">
                  <a:pos x="119" y="191"/>
                </a:cxn>
                <a:cxn ang="0">
                  <a:pos x="103" y="191"/>
                </a:cxn>
                <a:cxn ang="0">
                  <a:pos x="92" y="196"/>
                </a:cxn>
                <a:cxn ang="0">
                  <a:pos x="87" y="196"/>
                </a:cxn>
              </a:cxnLst>
              <a:rect l="0" t="0" r="r" b="b"/>
              <a:pathLst>
                <a:path w="212" h="196">
                  <a:moveTo>
                    <a:pt x="87" y="196"/>
                  </a:moveTo>
                  <a:lnTo>
                    <a:pt x="81" y="196"/>
                  </a:lnTo>
                  <a:lnTo>
                    <a:pt x="76" y="186"/>
                  </a:lnTo>
                  <a:lnTo>
                    <a:pt x="76" y="186"/>
                  </a:lnTo>
                  <a:lnTo>
                    <a:pt x="70" y="175"/>
                  </a:lnTo>
                  <a:lnTo>
                    <a:pt x="49" y="175"/>
                  </a:lnTo>
                  <a:lnTo>
                    <a:pt x="49" y="175"/>
                  </a:lnTo>
                  <a:lnTo>
                    <a:pt x="43" y="180"/>
                  </a:lnTo>
                  <a:lnTo>
                    <a:pt x="38" y="175"/>
                  </a:lnTo>
                  <a:lnTo>
                    <a:pt x="16" y="180"/>
                  </a:lnTo>
                  <a:lnTo>
                    <a:pt x="11" y="180"/>
                  </a:lnTo>
                  <a:lnTo>
                    <a:pt x="5" y="180"/>
                  </a:lnTo>
                  <a:lnTo>
                    <a:pt x="11" y="164"/>
                  </a:lnTo>
                  <a:lnTo>
                    <a:pt x="16" y="158"/>
                  </a:lnTo>
                  <a:lnTo>
                    <a:pt x="27" y="158"/>
                  </a:lnTo>
                  <a:lnTo>
                    <a:pt x="27" y="153"/>
                  </a:lnTo>
                  <a:lnTo>
                    <a:pt x="21" y="147"/>
                  </a:lnTo>
                  <a:lnTo>
                    <a:pt x="21" y="136"/>
                  </a:lnTo>
                  <a:lnTo>
                    <a:pt x="5" y="126"/>
                  </a:lnTo>
                  <a:lnTo>
                    <a:pt x="0" y="109"/>
                  </a:lnTo>
                  <a:lnTo>
                    <a:pt x="16" y="120"/>
                  </a:lnTo>
                  <a:lnTo>
                    <a:pt x="32" y="115"/>
                  </a:lnTo>
                  <a:lnTo>
                    <a:pt x="38" y="120"/>
                  </a:lnTo>
                  <a:lnTo>
                    <a:pt x="43" y="115"/>
                  </a:lnTo>
                  <a:lnTo>
                    <a:pt x="54" y="115"/>
                  </a:lnTo>
                  <a:lnTo>
                    <a:pt x="65" y="109"/>
                  </a:lnTo>
                  <a:lnTo>
                    <a:pt x="70" y="109"/>
                  </a:lnTo>
                  <a:lnTo>
                    <a:pt x="70" y="98"/>
                  </a:lnTo>
                  <a:lnTo>
                    <a:pt x="76" y="93"/>
                  </a:lnTo>
                  <a:lnTo>
                    <a:pt x="87" y="87"/>
                  </a:lnTo>
                  <a:lnTo>
                    <a:pt x="87" y="87"/>
                  </a:lnTo>
                  <a:lnTo>
                    <a:pt x="92" y="82"/>
                  </a:lnTo>
                  <a:lnTo>
                    <a:pt x="98" y="82"/>
                  </a:lnTo>
                  <a:lnTo>
                    <a:pt x="103" y="87"/>
                  </a:lnTo>
                  <a:lnTo>
                    <a:pt x="108" y="82"/>
                  </a:lnTo>
                  <a:lnTo>
                    <a:pt x="103" y="71"/>
                  </a:lnTo>
                  <a:lnTo>
                    <a:pt x="108" y="60"/>
                  </a:lnTo>
                  <a:lnTo>
                    <a:pt x="119" y="60"/>
                  </a:lnTo>
                  <a:lnTo>
                    <a:pt x="114" y="49"/>
                  </a:lnTo>
                  <a:lnTo>
                    <a:pt x="130" y="49"/>
                  </a:lnTo>
                  <a:lnTo>
                    <a:pt x="130" y="44"/>
                  </a:lnTo>
                  <a:lnTo>
                    <a:pt x="130" y="38"/>
                  </a:lnTo>
                  <a:lnTo>
                    <a:pt x="136" y="33"/>
                  </a:lnTo>
                  <a:lnTo>
                    <a:pt x="136" y="27"/>
                  </a:lnTo>
                  <a:lnTo>
                    <a:pt x="130" y="16"/>
                  </a:lnTo>
                  <a:lnTo>
                    <a:pt x="130" y="16"/>
                  </a:lnTo>
                  <a:lnTo>
                    <a:pt x="152" y="5"/>
                  </a:lnTo>
                  <a:lnTo>
                    <a:pt x="163" y="5"/>
                  </a:lnTo>
                  <a:lnTo>
                    <a:pt x="174" y="0"/>
                  </a:lnTo>
                  <a:lnTo>
                    <a:pt x="185" y="0"/>
                  </a:lnTo>
                  <a:lnTo>
                    <a:pt x="185" y="5"/>
                  </a:lnTo>
                  <a:lnTo>
                    <a:pt x="190" y="5"/>
                  </a:lnTo>
                  <a:lnTo>
                    <a:pt x="190" y="11"/>
                  </a:lnTo>
                  <a:lnTo>
                    <a:pt x="190" y="16"/>
                  </a:lnTo>
                  <a:lnTo>
                    <a:pt x="196" y="22"/>
                  </a:lnTo>
                  <a:lnTo>
                    <a:pt x="201" y="16"/>
                  </a:lnTo>
                  <a:lnTo>
                    <a:pt x="201" y="22"/>
                  </a:lnTo>
                  <a:lnTo>
                    <a:pt x="212" y="27"/>
                  </a:lnTo>
                  <a:lnTo>
                    <a:pt x="206" y="33"/>
                  </a:lnTo>
                  <a:lnTo>
                    <a:pt x="201" y="38"/>
                  </a:lnTo>
                  <a:lnTo>
                    <a:pt x="196" y="38"/>
                  </a:lnTo>
                  <a:lnTo>
                    <a:pt x="185" y="38"/>
                  </a:lnTo>
                  <a:lnTo>
                    <a:pt x="168" y="33"/>
                  </a:lnTo>
                  <a:lnTo>
                    <a:pt x="168" y="38"/>
                  </a:lnTo>
                  <a:lnTo>
                    <a:pt x="163" y="44"/>
                  </a:lnTo>
                  <a:lnTo>
                    <a:pt x="168" y="44"/>
                  </a:lnTo>
                  <a:lnTo>
                    <a:pt x="163" y="44"/>
                  </a:lnTo>
                  <a:lnTo>
                    <a:pt x="168" y="49"/>
                  </a:lnTo>
                  <a:lnTo>
                    <a:pt x="168" y="55"/>
                  </a:lnTo>
                  <a:lnTo>
                    <a:pt x="168" y="55"/>
                  </a:lnTo>
                  <a:lnTo>
                    <a:pt x="168" y="60"/>
                  </a:lnTo>
                  <a:lnTo>
                    <a:pt x="168" y="66"/>
                  </a:lnTo>
                  <a:lnTo>
                    <a:pt x="174" y="66"/>
                  </a:lnTo>
                  <a:lnTo>
                    <a:pt x="174" y="71"/>
                  </a:lnTo>
                  <a:lnTo>
                    <a:pt x="185" y="71"/>
                  </a:lnTo>
                  <a:lnTo>
                    <a:pt x="185" y="76"/>
                  </a:lnTo>
                  <a:lnTo>
                    <a:pt x="174" y="82"/>
                  </a:lnTo>
                  <a:lnTo>
                    <a:pt x="174" y="87"/>
                  </a:lnTo>
                  <a:lnTo>
                    <a:pt x="174" y="87"/>
                  </a:lnTo>
                  <a:lnTo>
                    <a:pt x="174" y="93"/>
                  </a:lnTo>
                  <a:lnTo>
                    <a:pt x="179" y="93"/>
                  </a:lnTo>
                  <a:lnTo>
                    <a:pt x="168" y="98"/>
                  </a:lnTo>
                  <a:lnTo>
                    <a:pt x="163" y="104"/>
                  </a:lnTo>
                  <a:lnTo>
                    <a:pt x="163" y="109"/>
                  </a:lnTo>
                  <a:lnTo>
                    <a:pt x="157" y="109"/>
                  </a:lnTo>
                  <a:lnTo>
                    <a:pt x="152" y="126"/>
                  </a:lnTo>
                  <a:lnTo>
                    <a:pt x="147" y="131"/>
                  </a:lnTo>
                  <a:lnTo>
                    <a:pt x="141" y="142"/>
                  </a:lnTo>
                  <a:lnTo>
                    <a:pt x="125" y="142"/>
                  </a:lnTo>
                  <a:lnTo>
                    <a:pt x="119" y="136"/>
                  </a:lnTo>
                  <a:lnTo>
                    <a:pt x="108" y="153"/>
                  </a:lnTo>
                  <a:lnTo>
                    <a:pt x="108" y="158"/>
                  </a:lnTo>
                  <a:lnTo>
                    <a:pt x="119" y="158"/>
                  </a:lnTo>
                  <a:lnTo>
                    <a:pt x="119" y="169"/>
                  </a:lnTo>
                  <a:lnTo>
                    <a:pt x="125" y="175"/>
                  </a:lnTo>
                  <a:lnTo>
                    <a:pt x="130" y="191"/>
                  </a:lnTo>
                  <a:lnTo>
                    <a:pt x="125" y="191"/>
                  </a:lnTo>
                  <a:lnTo>
                    <a:pt x="119" y="191"/>
                  </a:lnTo>
                  <a:lnTo>
                    <a:pt x="114" y="191"/>
                  </a:lnTo>
                  <a:lnTo>
                    <a:pt x="103" y="191"/>
                  </a:lnTo>
                  <a:lnTo>
                    <a:pt x="98" y="196"/>
                  </a:lnTo>
                  <a:lnTo>
                    <a:pt x="92" y="196"/>
                  </a:lnTo>
                  <a:lnTo>
                    <a:pt x="87" y="196"/>
                  </a:lnTo>
                  <a:lnTo>
                    <a:pt x="87" y="19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8" name="Freeform 2502"/>
            <p:cNvSpPr>
              <a:spLocks noChangeAspect="1"/>
            </p:cNvSpPr>
            <p:nvPr/>
          </p:nvSpPr>
          <p:spPr bwMode="gray">
            <a:xfrm>
              <a:off x="6258688" y="3020106"/>
              <a:ext cx="29297" cy="60854"/>
            </a:xfrm>
            <a:custGeom>
              <a:avLst/>
              <a:gdLst/>
              <a:ahLst/>
              <a:cxnLst>
                <a:cxn ang="0">
                  <a:pos x="5" y="22"/>
                </a:cxn>
                <a:cxn ang="0">
                  <a:pos x="11" y="5"/>
                </a:cxn>
                <a:cxn ang="0">
                  <a:pos x="5" y="0"/>
                </a:cxn>
                <a:cxn ang="0">
                  <a:pos x="0" y="11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5" y="22"/>
                </a:cxn>
              </a:cxnLst>
              <a:rect l="0" t="0" r="r" b="b"/>
              <a:pathLst>
                <a:path w="11" h="22">
                  <a:moveTo>
                    <a:pt x="5" y="22"/>
                  </a:moveTo>
                  <a:lnTo>
                    <a:pt x="11" y="5"/>
                  </a:lnTo>
                  <a:lnTo>
                    <a:pt x="5" y="0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5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29" name="Freeform 2503"/>
            <p:cNvSpPr>
              <a:spLocks noChangeAspect="1"/>
            </p:cNvSpPr>
            <p:nvPr/>
          </p:nvSpPr>
          <p:spPr bwMode="gray">
            <a:xfrm>
              <a:off x="5699780" y="2783450"/>
              <a:ext cx="718919" cy="633334"/>
            </a:xfrm>
            <a:custGeom>
              <a:avLst/>
              <a:gdLst/>
              <a:ahLst/>
              <a:cxnLst>
                <a:cxn ang="0">
                  <a:pos x="98" y="224"/>
                </a:cxn>
                <a:cxn ang="0">
                  <a:pos x="98" y="208"/>
                </a:cxn>
                <a:cxn ang="0">
                  <a:pos x="87" y="202"/>
                </a:cxn>
                <a:cxn ang="0">
                  <a:pos x="82" y="191"/>
                </a:cxn>
                <a:cxn ang="0">
                  <a:pos x="76" y="180"/>
                </a:cxn>
                <a:cxn ang="0">
                  <a:pos x="71" y="175"/>
                </a:cxn>
                <a:cxn ang="0">
                  <a:pos x="60" y="164"/>
                </a:cxn>
                <a:cxn ang="0">
                  <a:pos x="55" y="148"/>
                </a:cxn>
                <a:cxn ang="0">
                  <a:pos x="55" y="142"/>
                </a:cxn>
                <a:cxn ang="0">
                  <a:pos x="44" y="120"/>
                </a:cxn>
                <a:cxn ang="0">
                  <a:pos x="38" y="115"/>
                </a:cxn>
                <a:cxn ang="0">
                  <a:pos x="33" y="115"/>
                </a:cxn>
                <a:cxn ang="0">
                  <a:pos x="27" y="99"/>
                </a:cxn>
                <a:cxn ang="0">
                  <a:pos x="6" y="60"/>
                </a:cxn>
                <a:cxn ang="0">
                  <a:pos x="0" y="60"/>
                </a:cxn>
                <a:cxn ang="0">
                  <a:pos x="0" y="44"/>
                </a:cxn>
                <a:cxn ang="0">
                  <a:pos x="0" y="44"/>
                </a:cxn>
                <a:cxn ang="0">
                  <a:pos x="16" y="44"/>
                </a:cxn>
                <a:cxn ang="0">
                  <a:pos x="22" y="33"/>
                </a:cxn>
                <a:cxn ang="0">
                  <a:pos x="33" y="33"/>
                </a:cxn>
                <a:cxn ang="0">
                  <a:pos x="33" y="28"/>
                </a:cxn>
                <a:cxn ang="0">
                  <a:pos x="38" y="22"/>
                </a:cxn>
                <a:cxn ang="0">
                  <a:pos x="27" y="11"/>
                </a:cxn>
                <a:cxn ang="0">
                  <a:pos x="49" y="6"/>
                </a:cxn>
                <a:cxn ang="0">
                  <a:pos x="55" y="0"/>
                </a:cxn>
                <a:cxn ang="0">
                  <a:pos x="76" y="6"/>
                </a:cxn>
                <a:cxn ang="0">
                  <a:pos x="87" y="17"/>
                </a:cxn>
                <a:cxn ang="0">
                  <a:pos x="104" y="22"/>
                </a:cxn>
                <a:cxn ang="0">
                  <a:pos x="104" y="28"/>
                </a:cxn>
                <a:cxn ang="0">
                  <a:pos x="114" y="28"/>
                </a:cxn>
                <a:cxn ang="0">
                  <a:pos x="114" y="39"/>
                </a:cxn>
                <a:cxn ang="0">
                  <a:pos x="131" y="44"/>
                </a:cxn>
                <a:cxn ang="0">
                  <a:pos x="136" y="50"/>
                </a:cxn>
                <a:cxn ang="0">
                  <a:pos x="153" y="44"/>
                </a:cxn>
                <a:cxn ang="0">
                  <a:pos x="163" y="50"/>
                </a:cxn>
                <a:cxn ang="0">
                  <a:pos x="163" y="55"/>
                </a:cxn>
                <a:cxn ang="0">
                  <a:pos x="174" y="55"/>
                </a:cxn>
                <a:cxn ang="0">
                  <a:pos x="180" y="66"/>
                </a:cxn>
                <a:cxn ang="0">
                  <a:pos x="185" y="71"/>
                </a:cxn>
                <a:cxn ang="0">
                  <a:pos x="185" y="77"/>
                </a:cxn>
                <a:cxn ang="0">
                  <a:pos x="196" y="82"/>
                </a:cxn>
                <a:cxn ang="0">
                  <a:pos x="196" y="88"/>
                </a:cxn>
                <a:cxn ang="0">
                  <a:pos x="196" y="93"/>
                </a:cxn>
                <a:cxn ang="0">
                  <a:pos x="207" y="110"/>
                </a:cxn>
                <a:cxn ang="0">
                  <a:pos x="207" y="110"/>
                </a:cxn>
                <a:cxn ang="0">
                  <a:pos x="218" y="120"/>
                </a:cxn>
                <a:cxn ang="0">
                  <a:pos x="223" y="131"/>
                </a:cxn>
                <a:cxn ang="0">
                  <a:pos x="261" y="142"/>
                </a:cxn>
                <a:cxn ang="0">
                  <a:pos x="261" y="137"/>
                </a:cxn>
                <a:cxn ang="0">
                  <a:pos x="267" y="148"/>
                </a:cxn>
                <a:cxn ang="0">
                  <a:pos x="261" y="175"/>
                </a:cxn>
                <a:cxn ang="0">
                  <a:pos x="223" y="191"/>
                </a:cxn>
                <a:cxn ang="0">
                  <a:pos x="180" y="197"/>
                </a:cxn>
                <a:cxn ang="0">
                  <a:pos x="147" y="235"/>
                </a:cxn>
                <a:cxn ang="0">
                  <a:pos x="147" y="219"/>
                </a:cxn>
                <a:cxn ang="0">
                  <a:pos x="125" y="213"/>
                </a:cxn>
                <a:cxn ang="0">
                  <a:pos x="109" y="213"/>
                </a:cxn>
                <a:cxn ang="0">
                  <a:pos x="98" y="224"/>
                </a:cxn>
                <a:cxn ang="0">
                  <a:pos x="98" y="224"/>
                </a:cxn>
              </a:cxnLst>
              <a:rect l="0" t="0" r="r" b="b"/>
              <a:pathLst>
                <a:path w="267" h="235">
                  <a:moveTo>
                    <a:pt x="98" y="224"/>
                  </a:moveTo>
                  <a:lnTo>
                    <a:pt x="98" y="208"/>
                  </a:lnTo>
                  <a:lnTo>
                    <a:pt x="87" y="202"/>
                  </a:lnTo>
                  <a:lnTo>
                    <a:pt x="82" y="191"/>
                  </a:lnTo>
                  <a:lnTo>
                    <a:pt x="76" y="180"/>
                  </a:lnTo>
                  <a:lnTo>
                    <a:pt x="71" y="175"/>
                  </a:lnTo>
                  <a:lnTo>
                    <a:pt x="60" y="164"/>
                  </a:lnTo>
                  <a:lnTo>
                    <a:pt x="55" y="148"/>
                  </a:lnTo>
                  <a:lnTo>
                    <a:pt x="55" y="142"/>
                  </a:lnTo>
                  <a:lnTo>
                    <a:pt x="44" y="120"/>
                  </a:lnTo>
                  <a:lnTo>
                    <a:pt x="38" y="115"/>
                  </a:lnTo>
                  <a:lnTo>
                    <a:pt x="33" y="115"/>
                  </a:lnTo>
                  <a:lnTo>
                    <a:pt x="27" y="99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6" y="44"/>
                  </a:lnTo>
                  <a:lnTo>
                    <a:pt x="22" y="33"/>
                  </a:lnTo>
                  <a:lnTo>
                    <a:pt x="33" y="33"/>
                  </a:lnTo>
                  <a:lnTo>
                    <a:pt x="33" y="28"/>
                  </a:lnTo>
                  <a:lnTo>
                    <a:pt x="38" y="22"/>
                  </a:lnTo>
                  <a:lnTo>
                    <a:pt x="27" y="11"/>
                  </a:lnTo>
                  <a:lnTo>
                    <a:pt x="49" y="6"/>
                  </a:lnTo>
                  <a:lnTo>
                    <a:pt x="55" y="0"/>
                  </a:lnTo>
                  <a:lnTo>
                    <a:pt x="76" y="6"/>
                  </a:lnTo>
                  <a:lnTo>
                    <a:pt x="87" y="17"/>
                  </a:lnTo>
                  <a:lnTo>
                    <a:pt x="104" y="22"/>
                  </a:lnTo>
                  <a:lnTo>
                    <a:pt x="104" y="28"/>
                  </a:lnTo>
                  <a:lnTo>
                    <a:pt x="114" y="28"/>
                  </a:lnTo>
                  <a:lnTo>
                    <a:pt x="114" y="39"/>
                  </a:lnTo>
                  <a:lnTo>
                    <a:pt x="131" y="44"/>
                  </a:lnTo>
                  <a:lnTo>
                    <a:pt x="136" y="50"/>
                  </a:lnTo>
                  <a:lnTo>
                    <a:pt x="153" y="44"/>
                  </a:lnTo>
                  <a:lnTo>
                    <a:pt x="163" y="50"/>
                  </a:lnTo>
                  <a:lnTo>
                    <a:pt x="163" y="55"/>
                  </a:lnTo>
                  <a:lnTo>
                    <a:pt x="174" y="55"/>
                  </a:lnTo>
                  <a:lnTo>
                    <a:pt x="180" y="66"/>
                  </a:lnTo>
                  <a:lnTo>
                    <a:pt x="185" y="71"/>
                  </a:lnTo>
                  <a:lnTo>
                    <a:pt x="185" y="77"/>
                  </a:lnTo>
                  <a:lnTo>
                    <a:pt x="196" y="82"/>
                  </a:lnTo>
                  <a:lnTo>
                    <a:pt x="196" y="88"/>
                  </a:lnTo>
                  <a:lnTo>
                    <a:pt x="196" y="93"/>
                  </a:lnTo>
                  <a:lnTo>
                    <a:pt x="207" y="110"/>
                  </a:lnTo>
                  <a:lnTo>
                    <a:pt x="207" y="110"/>
                  </a:lnTo>
                  <a:lnTo>
                    <a:pt x="218" y="120"/>
                  </a:lnTo>
                  <a:lnTo>
                    <a:pt x="223" y="131"/>
                  </a:lnTo>
                  <a:lnTo>
                    <a:pt x="261" y="142"/>
                  </a:lnTo>
                  <a:lnTo>
                    <a:pt x="261" y="137"/>
                  </a:lnTo>
                  <a:lnTo>
                    <a:pt x="267" y="148"/>
                  </a:lnTo>
                  <a:lnTo>
                    <a:pt x="261" y="175"/>
                  </a:lnTo>
                  <a:lnTo>
                    <a:pt x="223" y="191"/>
                  </a:lnTo>
                  <a:lnTo>
                    <a:pt x="180" y="197"/>
                  </a:lnTo>
                  <a:lnTo>
                    <a:pt x="147" y="235"/>
                  </a:lnTo>
                  <a:lnTo>
                    <a:pt x="147" y="219"/>
                  </a:lnTo>
                  <a:lnTo>
                    <a:pt x="125" y="213"/>
                  </a:lnTo>
                  <a:lnTo>
                    <a:pt x="109" y="213"/>
                  </a:lnTo>
                  <a:lnTo>
                    <a:pt x="98" y="224"/>
                  </a:lnTo>
                  <a:lnTo>
                    <a:pt x="98" y="22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0" name="Freeform 2504"/>
            <p:cNvSpPr>
              <a:spLocks noChangeAspect="1"/>
            </p:cNvSpPr>
            <p:nvPr/>
          </p:nvSpPr>
          <p:spPr bwMode="gray">
            <a:xfrm>
              <a:off x="5731331" y="2564826"/>
              <a:ext cx="232128" cy="218624"/>
            </a:xfrm>
            <a:custGeom>
              <a:avLst/>
              <a:gdLst/>
              <a:ahLst/>
              <a:cxnLst>
                <a:cxn ang="0">
                  <a:pos x="38" y="65"/>
                </a:cxn>
                <a:cxn ang="0">
                  <a:pos x="11" y="81"/>
                </a:cxn>
                <a:cxn ang="0">
                  <a:pos x="0" y="76"/>
                </a:cxn>
                <a:cxn ang="0">
                  <a:pos x="0" y="76"/>
                </a:cxn>
                <a:cxn ang="0">
                  <a:pos x="0" y="65"/>
                </a:cxn>
                <a:cxn ang="0">
                  <a:pos x="5" y="60"/>
                </a:cxn>
                <a:cxn ang="0">
                  <a:pos x="5" y="54"/>
                </a:cxn>
                <a:cxn ang="0">
                  <a:pos x="11" y="54"/>
                </a:cxn>
                <a:cxn ang="0">
                  <a:pos x="11" y="54"/>
                </a:cxn>
                <a:cxn ang="0">
                  <a:pos x="11" y="49"/>
                </a:cxn>
                <a:cxn ang="0">
                  <a:pos x="11" y="43"/>
                </a:cxn>
                <a:cxn ang="0">
                  <a:pos x="11" y="43"/>
                </a:cxn>
                <a:cxn ang="0">
                  <a:pos x="5" y="43"/>
                </a:cxn>
                <a:cxn ang="0">
                  <a:pos x="5" y="27"/>
                </a:cxn>
                <a:cxn ang="0">
                  <a:pos x="5" y="21"/>
                </a:cxn>
                <a:cxn ang="0">
                  <a:pos x="5" y="27"/>
                </a:cxn>
                <a:cxn ang="0">
                  <a:pos x="11" y="16"/>
                </a:cxn>
                <a:cxn ang="0">
                  <a:pos x="11" y="16"/>
                </a:cxn>
                <a:cxn ang="0">
                  <a:pos x="11" y="16"/>
                </a:cxn>
                <a:cxn ang="0">
                  <a:pos x="11" y="10"/>
                </a:cxn>
                <a:cxn ang="0">
                  <a:pos x="22" y="10"/>
                </a:cxn>
                <a:cxn ang="0">
                  <a:pos x="38" y="5"/>
                </a:cxn>
                <a:cxn ang="0">
                  <a:pos x="44" y="10"/>
                </a:cxn>
                <a:cxn ang="0">
                  <a:pos x="65" y="5"/>
                </a:cxn>
                <a:cxn ang="0">
                  <a:pos x="76" y="5"/>
                </a:cxn>
                <a:cxn ang="0">
                  <a:pos x="87" y="0"/>
                </a:cxn>
                <a:cxn ang="0">
                  <a:pos x="87" y="5"/>
                </a:cxn>
                <a:cxn ang="0">
                  <a:pos x="82" y="10"/>
                </a:cxn>
                <a:cxn ang="0">
                  <a:pos x="71" y="16"/>
                </a:cxn>
                <a:cxn ang="0">
                  <a:pos x="71" y="38"/>
                </a:cxn>
                <a:cxn ang="0">
                  <a:pos x="71" y="43"/>
                </a:cxn>
                <a:cxn ang="0">
                  <a:pos x="38" y="65"/>
                </a:cxn>
                <a:cxn ang="0">
                  <a:pos x="38" y="65"/>
                </a:cxn>
              </a:cxnLst>
              <a:rect l="0" t="0" r="r" b="b"/>
              <a:pathLst>
                <a:path w="87" h="81">
                  <a:moveTo>
                    <a:pt x="38" y="65"/>
                  </a:moveTo>
                  <a:lnTo>
                    <a:pt x="11" y="81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0" y="65"/>
                  </a:lnTo>
                  <a:lnTo>
                    <a:pt x="5" y="60"/>
                  </a:lnTo>
                  <a:lnTo>
                    <a:pt x="5" y="54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1" y="49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5" y="43"/>
                  </a:lnTo>
                  <a:lnTo>
                    <a:pt x="5" y="27"/>
                  </a:lnTo>
                  <a:lnTo>
                    <a:pt x="5" y="21"/>
                  </a:lnTo>
                  <a:lnTo>
                    <a:pt x="5" y="27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1" y="10"/>
                  </a:lnTo>
                  <a:lnTo>
                    <a:pt x="22" y="10"/>
                  </a:lnTo>
                  <a:lnTo>
                    <a:pt x="38" y="5"/>
                  </a:lnTo>
                  <a:lnTo>
                    <a:pt x="44" y="10"/>
                  </a:lnTo>
                  <a:lnTo>
                    <a:pt x="65" y="5"/>
                  </a:lnTo>
                  <a:lnTo>
                    <a:pt x="76" y="5"/>
                  </a:lnTo>
                  <a:lnTo>
                    <a:pt x="87" y="0"/>
                  </a:lnTo>
                  <a:lnTo>
                    <a:pt x="87" y="5"/>
                  </a:lnTo>
                  <a:lnTo>
                    <a:pt x="82" y="10"/>
                  </a:lnTo>
                  <a:lnTo>
                    <a:pt x="71" y="16"/>
                  </a:lnTo>
                  <a:lnTo>
                    <a:pt x="71" y="38"/>
                  </a:lnTo>
                  <a:lnTo>
                    <a:pt x="71" y="43"/>
                  </a:lnTo>
                  <a:lnTo>
                    <a:pt x="38" y="65"/>
                  </a:lnTo>
                  <a:lnTo>
                    <a:pt x="38" y="6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1" name="Freeform 2505"/>
            <p:cNvSpPr>
              <a:spLocks noChangeAspect="1"/>
            </p:cNvSpPr>
            <p:nvPr/>
          </p:nvSpPr>
          <p:spPr bwMode="gray">
            <a:xfrm>
              <a:off x="6258688" y="3033628"/>
              <a:ext cx="189308" cy="132978"/>
            </a:xfrm>
            <a:custGeom>
              <a:avLst/>
              <a:gdLst/>
              <a:ahLst/>
              <a:cxnLst>
                <a:cxn ang="0">
                  <a:pos x="71" y="17"/>
                </a:cxn>
                <a:cxn ang="0">
                  <a:pos x="71" y="6"/>
                </a:cxn>
                <a:cxn ang="0">
                  <a:pos x="65" y="0"/>
                </a:cxn>
                <a:cxn ang="0">
                  <a:pos x="65" y="0"/>
                </a:cxn>
                <a:cxn ang="0">
                  <a:pos x="44" y="22"/>
                </a:cxn>
                <a:cxn ang="0">
                  <a:pos x="44" y="22"/>
                </a:cxn>
                <a:cxn ang="0">
                  <a:pos x="38" y="27"/>
                </a:cxn>
                <a:cxn ang="0">
                  <a:pos x="22" y="22"/>
                </a:cxn>
                <a:cxn ang="0">
                  <a:pos x="16" y="27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5" y="22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11" y="27"/>
                </a:cxn>
                <a:cxn ang="0">
                  <a:pos x="16" y="38"/>
                </a:cxn>
                <a:cxn ang="0">
                  <a:pos x="54" y="49"/>
                </a:cxn>
                <a:cxn ang="0">
                  <a:pos x="54" y="44"/>
                </a:cxn>
                <a:cxn ang="0">
                  <a:pos x="60" y="27"/>
                </a:cxn>
                <a:cxn ang="0">
                  <a:pos x="65" y="27"/>
                </a:cxn>
                <a:cxn ang="0">
                  <a:pos x="60" y="17"/>
                </a:cxn>
                <a:cxn ang="0">
                  <a:pos x="71" y="17"/>
                </a:cxn>
                <a:cxn ang="0">
                  <a:pos x="71" y="17"/>
                </a:cxn>
              </a:cxnLst>
              <a:rect l="0" t="0" r="r" b="b"/>
              <a:pathLst>
                <a:path w="71" h="49">
                  <a:moveTo>
                    <a:pt x="71" y="17"/>
                  </a:moveTo>
                  <a:lnTo>
                    <a:pt x="71" y="6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44" y="22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22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1" y="22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0" y="17"/>
                  </a:lnTo>
                  <a:lnTo>
                    <a:pt x="11" y="27"/>
                  </a:lnTo>
                  <a:lnTo>
                    <a:pt x="16" y="38"/>
                  </a:lnTo>
                  <a:lnTo>
                    <a:pt x="54" y="49"/>
                  </a:lnTo>
                  <a:lnTo>
                    <a:pt x="54" y="44"/>
                  </a:lnTo>
                  <a:lnTo>
                    <a:pt x="60" y="27"/>
                  </a:lnTo>
                  <a:lnTo>
                    <a:pt x="65" y="27"/>
                  </a:lnTo>
                  <a:lnTo>
                    <a:pt x="60" y="17"/>
                  </a:lnTo>
                  <a:lnTo>
                    <a:pt x="71" y="17"/>
                  </a:lnTo>
                  <a:lnTo>
                    <a:pt x="71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2" name="Freeform 2506"/>
            <p:cNvSpPr>
              <a:spLocks noChangeAspect="1"/>
            </p:cNvSpPr>
            <p:nvPr/>
          </p:nvSpPr>
          <p:spPr bwMode="gray">
            <a:xfrm>
              <a:off x="5393280" y="2357473"/>
              <a:ext cx="103668" cy="90154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16" y="0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0" y="22"/>
                </a:cxn>
                <a:cxn ang="0">
                  <a:pos x="11" y="22"/>
                </a:cxn>
                <a:cxn ang="0">
                  <a:pos x="5" y="27"/>
                </a:cxn>
                <a:cxn ang="0">
                  <a:pos x="5" y="33"/>
                </a:cxn>
                <a:cxn ang="0">
                  <a:pos x="22" y="17"/>
                </a:cxn>
                <a:cxn ang="0">
                  <a:pos x="38" y="17"/>
                </a:cxn>
                <a:cxn ang="0">
                  <a:pos x="38" y="11"/>
                </a:cxn>
                <a:cxn ang="0">
                  <a:pos x="27" y="6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38" h="33">
                  <a:moveTo>
                    <a:pt x="27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5" y="27"/>
                  </a:lnTo>
                  <a:lnTo>
                    <a:pt x="5" y="33"/>
                  </a:lnTo>
                  <a:lnTo>
                    <a:pt x="22" y="17"/>
                  </a:lnTo>
                  <a:lnTo>
                    <a:pt x="38" y="17"/>
                  </a:lnTo>
                  <a:lnTo>
                    <a:pt x="38" y="11"/>
                  </a:lnTo>
                  <a:lnTo>
                    <a:pt x="27" y="6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3" name="Freeform 2507"/>
            <p:cNvSpPr>
              <a:spLocks noChangeAspect="1"/>
            </p:cNvSpPr>
            <p:nvPr/>
          </p:nvSpPr>
          <p:spPr bwMode="gray">
            <a:xfrm>
              <a:off x="5406803" y="2357473"/>
              <a:ext cx="646802" cy="281732"/>
            </a:xfrm>
            <a:custGeom>
              <a:avLst/>
              <a:gdLst/>
              <a:ahLst/>
              <a:cxnLst>
                <a:cxn ang="0">
                  <a:pos x="6" y="27"/>
                </a:cxn>
                <a:cxn ang="0">
                  <a:pos x="17" y="22"/>
                </a:cxn>
                <a:cxn ang="0">
                  <a:pos x="33" y="27"/>
                </a:cxn>
                <a:cxn ang="0">
                  <a:pos x="33" y="22"/>
                </a:cxn>
                <a:cxn ang="0">
                  <a:pos x="38" y="17"/>
                </a:cxn>
                <a:cxn ang="0">
                  <a:pos x="38" y="11"/>
                </a:cxn>
                <a:cxn ang="0">
                  <a:pos x="77" y="6"/>
                </a:cxn>
                <a:cxn ang="0">
                  <a:pos x="115" y="0"/>
                </a:cxn>
                <a:cxn ang="0">
                  <a:pos x="125" y="6"/>
                </a:cxn>
                <a:cxn ang="0">
                  <a:pos x="153" y="17"/>
                </a:cxn>
                <a:cxn ang="0">
                  <a:pos x="180" y="17"/>
                </a:cxn>
                <a:cxn ang="0">
                  <a:pos x="207" y="6"/>
                </a:cxn>
                <a:cxn ang="0">
                  <a:pos x="223" y="17"/>
                </a:cxn>
                <a:cxn ang="0">
                  <a:pos x="234" y="38"/>
                </a:cxn>
                <a:cxn ang="0">
                  <a:pos x="229" y="49"/>
                </a:cxn>
                <a:cxn ang="0">
                  <a:pos x="240" y="77"/>
                </a:cxn>
                <a:cxn ang="0">
                  <a:pos x="234" y="77"/>
                </a:cxn>
                <a:cxn ang="0">
                  <a:pos x="213" y="77"/>
                </a:cxn>
                <a:cxn ang="0">
                  <a:pos x="207" y="77"/>
                </a:cxn>
                <a:cxn ang="0">
                  <a:pos x="185" y="82"/>
                </a:cxn>
                <a:cxn ang="0">
                  <a:pos x="158" y="82"/>
                </a:cxn>
                <a:cxn ang="0">
                  <a:pos x="131" y="87"/>
                </a:cxn>
                <a:cxn ang="0">
                  <a:pos x="131" y="93"/>
                </a:cxn>
                <a:cxn ang="0">
                  <a:pos x="125" y="104"/>
                </a:cxn>
                <a:cxn ang="0">
                  <a:pos x="125" y="93"/>
                </a:cxn>
                <a:cxn ang="0">
                  <a:pos x="125" y="87"/>
                </a:cxn>
                <a:cxn ang="0">
                  <a:pos x="109" y="87"/>
                </a:cxn>
                <a:cxn ang="0">
                  <a:pos x="98" y="93"/>
                </a:cxn>
                <a:cxn ang="0">
                  <a:pos x="60" y="82"/>
                </a:cxn>
                <a:cxn ang="0">
                  <a:pos x="55" y="93"/>
                </a:cxn>
                <a:cxn ang="0">
                  <a:pos x="38" y="93"/>
                </a:cxn>
                <a:cxn ang="0">
                  <a:pos x="33" y="87"/>
                </a:cxn>
                <a:cxn ang="0">
                  <a:pos x="22" y="87"/>
                </a:cxn>
                <a:cxn ang="0">
                  <a:pos x="17" y="87"/>
                </a:cxn>
                <a:cxn ang="0">
                  <a:pos x="11" y="82"/>
                </a:cxn>
                <a:cxn ang="0">
                  <a:pos x="11" y="77"/>
                </a:cxn>
                <a:cxn ang="0">
                  <a:pos x="11" y="71"/>
                </a:cxn>
                <a:cxn ang="0">
                  <a:pos x="0" y="60"/>
                </a:cxn>
                <a:cxn ang="0">
                  <a:pos x="6" y="60"/>
                </a:cxn>
                <a:cxn ang="0">
                  <a:pos x="6" y="55"/>
                </a:cxn>
                <a:cxn ang="0">
                  <a:pos x="6" y="44"/>
                </a:cxn>
                <a:cxn ang="0">
                  <a:pos x="0" y="44"/>
                </a:cxn>
                <a:cxn ang="0">
                  <a:pos x="0" y="33"/>
                </a:cxn>
              </a:cxnLst>
              <a:rect l="0" t="0" r="r" b="b"/>
              <a:pathLst>
                <a:path w="240" h="104">
                  <a:moveTo>
                    <a:pt x="0" y="33"/>
                  </a:moveTo>
                  <a:lnTo>
                    <a:pt x="6" y="27"/>
                  </a:lnTo>
                  <a:lnTo>
                    <a:pt x="17" y="27"/>
                  </a:lnTo>
                  <a:lnTo>
                    <a:pt x="17" y="22"/>
                  </a:lnTo>
                  <a:lnTo>
                    <a:pt x="33" y="27"/>
                  </a:lnTo>
                  <a:lnTo>
                    <a:pt x="33" y="27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44" y="22"/>
                  </a:lnTo>
                  <a:lnTo>
                    <a:pt x="38" y="17"/>
                  </a:lnTo>
                  <a:lnTo>
                    <a:pt x="33" y="17"/>
                  </a:lnTo>
                  <a:lnTo>
                    <a:pt x="38" y="11"/>
                  </a:lnTo>
                  <a:lnTo>
                    <a:pt x="60" y="17"/>
                  </a:lnTo>
                  <a:lnTo>
                    <a:pt x="77" y="6"/>
                  </a:lnTo>
                  <a:lnTo>
                    <a:pt x="93" y="0"/>
                  </a:lnTo>
                  <a:lnTo>
                    <a:pt x="115" y="0"/>
                  </a:lnTo>
                  <a:lnTo>
                    <a:pt x="120" y="6"/>
                  </a:lnTo>
                  <a:lnTo>
                    <a:pt x="125" y="6"/>
                  </a:lnTo>
                  <a:lnTo>
                    <a:pt x="131" y="11"/>
                  </a:lnTo>
                  <a:lnTo>
                    <a:pt x="153" y="17"/>
                  </a:lnTo>
                  <a:lnTo>
                    <a:pt x="169" y="17"/>
                  </a:lnTo>
                  <a:lnTo>
                    <a:pt x="180" y="17"/>
                  </a:lnTo>
                  <a:lnTo>
                    <a:pt x="196" y="6"/>
                  </a:lnTo>
                  <a:lnTo>
                    <a:pt x="207" y="6"/>
                  </a:lnTo>
                  <a:lnTo>
                    <a:pt x="213" y="6"/>
                  </a:lnTo>
                  <a:lnTo>
                    <a:pt x="223" y="17"/>
                  </a:lnTo>
                  <a:lnTo>
                    <a:pt x="223" y="27"/>
                  </a:lnTo>
                  <a:lnTo>
                    <a:pt x="234" y="38"/>
                  </a:lnTo>
                  <a:lnTo>
                    <a:pt x="229" y="44"/>
                  </a:lnTo>
                  <a:lnTo>
                    <a:pt x="229" y="49"/>
                  </a:lnTo>
                  <a:lnTo>
                    <a:pt x="229" y="71"/>
                  </a:lnTo>
                  <a:lnTo>
                    <a:pt x="240" y="77"/>
                  </a:lnTo>
                  <a:lnTo>
                    <a:pt x="240" y="77"/>
                  </a:lnTo>
                  <a:lnTo>
                    <a:pt x="234" y="77"/>
                  </a:lnTo>
                  <a:lnTo>
                    <a:pt x="229" y="77"/>
                  </a:lnTo>
                  <a:lnTo>
                    <a:pt x="213" y="77"/>
                  </a:lnTo>
                  <a:lnTo>
                    <a:pt x="207" y="82"/>
                  </a:lnTo>
                  <a:lnTo>
                    <a:pt x="207" y="77"/>
                  </a:lnTo>
                  <a:lnTo>
                    <a:pt x="196" y="82"/>
                  </a:lnTo>
                  <a:lnTo>
                    <a:pt x="185" y="82"/>
                  </a:lnTo>
                  <a:lnTo>
                    <a:pt x="164" y="87"/>
                  </a:lnTo>
                  <a:lnTo>
                    <a:pt x="158" y="82"/>
                  </a:lnTo>
                  <a:lnTo>
                    <a:pt x="142" y="87"/>
                  </a:lnTo>
                  <a:lnTo>
                    <a:pt x="131" y="87"/>
                  </a:lnTo>
                  <a:lnTo>
                    <a:pt x="131" y="93"/>
                  </a:lnTo>
                  <a:lnTo>
                    <a:pt x="131" y="93"/>
                  </a:lnTo>
                  <a:lnTo>
                    <a:pt x="131" y="93"/>
                  </a:lnTo>
                  <a:lnTo>
                    <a:pt x="125" y="104"/>
                  </a:lnTo>
                  <a:lnTo>
                    <a:pt x="125" y="98"/>
                  </a:lnTo>
                  <a:lnTo>
                    <a:pt x="125" y="93"/>
                  </a:lnTo>
                  <a:lnTo>
                    <a:pt x="125" y="87"/>
                  </a:lnTo>
                  <a:lnTo>
                    <a:pt x="125" y="87"/>
                  </a:lnTo>
                  <a:lnTo>
                    <a:pt x="120" y="87"/>
                  </a:lnTo>
                  <a:lnTo>
                    <a:pt x="109" y="87"/>
                  </a:lnTo>
                  <a:lnTo>
                    <a:pt x="104" y="87"/>
                  </a:lnTo>
                  <a:lnTo>
                    <a:pt x="98" y="93"/>
                  </a:lnTo>
                  <a:lnTo>
                    <a:pt x="82" y="98"/>
                  </a:lnTo>
                  <a:lnTo>
                    <a:pt x="60" y="82"/>
                  </a:lnTo>
                  <a:lnTo>
                    <a:pt x="55" y="87"/>
                  </a:lnTo>
                  <a:lnTo>
                    <a:pt x="55" y="93"/>
                  </a:lnTo>
                  <a:lnTo>
                    <a:pt x="44" y="98"/>
                  </a:lnTo>
                  <a:lnTo>
                    <a:pt x="38" y="93"/>
                  </a:lnTo>
                  <a:lnTo>
                    <a:pt x="38" y="87"/>
                  </a:lnTo>
                  <a:lnTo>
                    <a:pt x="33" y="87"/>
                  </a:lnTo>
                  <a:lnTo>
                    <a:pt x="28" y="87"/>
                  </a:lnTo>
                  <a:lnTo>
                    <a:pt x="22" y="87"/>
                  </a:lnTo>
                  <a:lnTo>
                    <a:pt x="22" y="87"/>
                  </a:lnTo>
                  <a:lnTo>
                    <a:pt x="17" y="87"/>
                  </a:lnTo>
                  <a:lnTo>
                    <a:pt x="28" y="82"/>
                  </a:lnTo>
                  <a:lnTo>
                    <a:pt x="11" y="82"/>
                  </a:lnTo>
                  <a:lnTo>
                    <a:pt x="17" y="77"/>
                  </a:lnTo>
                  <a:lnTo>
                    <a:pt x="11" y="77"/>
                  </a:lnTo>
                  <a:lnTo>
                    <a:pt x="11" y="71"/>
                  </a:lnTo>
                  <a:lnTo>
                    <a:pt x="11" y="71"/>
                  </a:lnTo>
                  <a:lnTo>
                    <a:pt x="11" y="66"/>
                  </a:lnTo>
                  <a:lnTo>
                    <a:pt x="0" y="60"/>
                  </a:lnTo>
                  <a:lnTo>
                    <a:pt x="0" y="55"/>
                  </a:lnTo>
                  <a:lnTo>
                    <a:pt x="6" y="60"/>
                  </a:lnTo>
                  <a:lnTo>
                    <a:pt x="11" y="60"/>
                  </a:lnTo>
                  <a:lnTo>
                    <a:pt x="6" y="55"/>
                  </a:lnTo>
                  <a:lnTo>
                    <a:pt x="11" y="55"/>
                  </a:lnTo>
                  <a:lnTo>
                    <a:pt x="6" y="44"/>
                  </a:lnTo>
                  <a:lnTo>
                    <a:pt x="6" y="38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4" name="Freeform 2508"/>
            <p:cNvSpPr>
              <a:spLocks noChangeAspect="1"/>
            </p:cNvSpPr>
            <p:nvPr/>
          </p:nvSpPr>
          <p:spPr bwMode="gray">
            <a:xfrm>
              <a:off x="5963458" y="3297328"/>
              <a:ext cx="367348" cy="220878"/>
            </a:xfrm>
            <a:custGeom>
              <a:avLst/>
              <a:gdLst/>
              <a:ahLst/>
              <a:cxnLst>
                <a:cxn ang="0">
                  <a:pos x="49" y="44"/>
                </a:cxn>
                <a:cxn ang="0">
                  <a:pos x="82" y="6"/>
                </a:cxn>
                <a:cxn ang="0">
                  <a:pos x="125" y="0"/>
                </a:cxn>
                <a:cxn ang="0">
                  <a:pos x="136" y="28"/>
                </a:cxn>
                <a:cxn ang="0">
                  <a:pos x="131" y="33"/>
                </a:cxn>
                <a:cxn ang="0">
                  <a:pos x="125" y="44"/>
                </a:cxn>
                <a:cxn ang="0">
                  <a:pos x="93" y="55"/>
                </a:cxn>
                <a:cxn ang="0">
                  <a:pos x="87" y="60"/>
                </a:cxn>
                <a:cxn ang="0">
                  <a:pos x="82" y="66"/>
                </a:cxn>
                <a:cxn ang="0">
                  <a:pos x="71" y="66"/>
                </a:cxn>
                <a:cxn ang="0">
                  <a:pos x="55" y="71"/>
                </a:cxn>
                <a:cxn ang="0">
                  <a:pos x="44" y="71"/>
                </a:cxn>
                <a:cxn ang="0">
                  <a:pos x="33" y="82"/>
                </a:cxn>
                <a:cxn ang="0">
                  <a:pos x="16" y="82"/>
                </a:cxn>
                <a:cxn ang="0">
                  <a:pos x="11" y="77"/>
                </a:cxn>
                <a:cxn ang="0">
                  <a:pos x="6" y="50"/>
                </a:cxn>
                <a:cxn ang="0">
                  <a:pos x="0" y="50"/>
                </a:cxn>
                <a:cxn ang="0">
                  <a:pos x="6" y="39"/>
                </a:cxn>
                <a:cxn ang="0">
                  <a:pos x="0" y="33"/>
                </a:cxn>
                <a:cxn ang="0">
                  <a:pos x="11" y="22"/>
                </a:cxn>
                <a:cxn ang="0">
                  <a:pos x="27" y="22"/>
                </a:cxn>
                <a:cxn ang="0">
                  <a:pos x="49" y="28"/>
                </a:cxn>
                <a:cxn ang="0">
                  <a:pos x="49" y="44"/>
                </a:cxn>
                <a:cxn ang="0">
                  <a:pos x="49" y="44"/>
                </a:cxn>
              </a:cxnLst>
              <a:rect l="0" t="0" r="r" b="b"/>
              <a:pathLst>
                <a:path w="136" h="82">
                  <a:moveTo>
                    <a:pt x="49" y="44"/>
                  </a:moveTo>
                  <a:lnTo>
                    <a:pt x="82" y="6"/>
                  </a:lnTo>
                  <a:lnTo>
                    <a:pt x="125" y="0"/>
                  </a:lnTo>
                  <a:lnTo>
                    <a:pt x="136" y="28"/>
                  </a:lnTo>
                  <a:lnTo>
                    <a:pt x="131" y="33"/>
                  </a:lnTo>
                  <a:lnTo>
                    <a:pt x="125" y="44"/>
                  </a:lnTo>
                  <a:lnTo>
                    <a:pt x="93" y="55"/>
                  </a:lnTo>
                  <a:lnTo>
                    <a:pt x="87" y="60"/>
                  </a:lnTo>
                  <a:lnTo>
                    <a:pt x="82" y="66"/>
                  </a:lnTo>
                  <a:lnTo>
                    <a:pt x="71" y="66"/>
                  </a:lnTo>
                  <a:lnTo>
                    <a:pt x="55" y="71"/>
                  </a:lnTo>
                  <a:lnTo>
                    <a:pt x="44" y="71"/>
                  </a:lnTo>
                  <a:lnTo>
                    <a:pt x="33" y="82"/>
                  </a:lnTo>
                  <a:lnTo>
                    <a:pt x="16" y="82"/>
                  </a:lnTo>
                  <a:lnTo>
                    <a:pt x="11" y="77"/>
                  </a:lnTo>
                  <a:lnTo>
                    <a:pt x="6" y="50"/>
                  </a:lnTo>
                  <a:lnTo>
                    <a:pt x="0" y="50"/>
                  </a:lnTo>
                  <a:lnTo>
                    <a:pt x="6" y="39"/>
                  </a:lnTo>
                  <a:lnTo>
                    <a:pt x="0" y="33"/>
                  </a:lnTo>
                  <a:lnTo>
                    <a:pt x="11" y="22"/>
                  </a:lnTo>
                  <a:lnTo>
                    <a:pt x="27" y="22"/>
                  </a:lnTo>
                  <a:lnTo>
                    <a:pt x="49" y="28"/>
                  </a:lnTo>
                  <a:lnTo>
                    <a:pt x="49" y="44"/>
                  </a:lnTo>
                  <a:lnTo>
                    <a:pt x="49" y="4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5" name="Freeform 2509"/>
            <p:cNvSpPr>
              <a:spLocks noChangeAspect="1"/>
            </p:cNvSpPr>
            <p:nvPr/>
          </p:nvSpPr>
          <p:spPr bwMode="gray">
            <a:xfrm>
              <a:off x="6402923" y="2990805"/>
              <a:ext cx="45074" cy="1352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1" y="0"/>
                </a:cxn>
                <a:cxn ang="0">
                  <a:pos x="0" y="5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17" h="5">
                  <a:moveTo>
                    <a:pt x="17" y="0"/>
                  </a:moveTo>
                  <a:lnTo>
                    <a:pt x="11" y="0"/>
                  </a:lnTo>
                  <a:lnTo>
                    <a:pt x="0" y="5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6" name="Freeform 2510"/>
            <p:cNvSpPr>
              <a:spLocks noChangeAspect="1"/>
            </p:cNvSpPr>
            <p:nvPr/>
          </p:nvSpPr>
          <p:spPr bwMode="gray">
            <a:xfrm>
              <a:off x="6024308" y="2461149"/>
              <a:ext cx="658071" cy="601779"/>
            </a:xfrm>
            <a:custGeom>
              <a:avLst/>
              <a:gdLst/>
              <a:ahLst/>
              <a:cxnLst>
                <a:cxn ang="0">
                  <a:pos x="131" y="44"/>
                </a:cxn>
                <a:cxn ang="0">
                  <a:pos x="136" y="33"/>
                </a:cxn>
                <a:cxn ang="0">
                  <a:pos x="169" y="22"/>
                </a:cxn>
                <a:cxn ang="0">
                  <a:pos x="196" y="33"/>
                </a:cxn>
                <a:cxn ang="0">
                  <a:pos x="212" y="49"/>
                </a:cxn>
                <a:cxn ang="0">
                  <a:pos x="223" y="66"/>
                </a:cxn>
                <a:cxn ang="0">
                  <a:pos x="218" y="88"/>
                </a:cxn>
                <a:cxn ang="0">
                  <a:pos x="212" y="93"/>
                </a:cxn>
                <a:cxn ang="0">
                  <a:pos x="212" y="99"/>
                </a:cxn>
                <a:cxn ang="0">
                  <a:pos x="212" y="126"/>
                </a:cxn>
                <a:cxn ang="0">
                  <a:pos x="229" y="137"/>
                </a:cxn>
                <a:cxn ang="0">
                  <a:pos x="218" y="153"/>
                </a:cxn>
                <a:cxn ang="0">
                  <a:pos x="239" y="180"/>
                </a:cxn>
                <a:cxn ang="0">
                  <a:pos x="245" y="197"/>
                </a:cxn>
                <a:cxn ang="0">
                  <a:pos x="234" y="202"/>
                </a:cxn>
                <a:cxn ang="0">
                  <a:pos x="223" y="224"/>
                </a:cxn>
                <a:cxn ang="0">
                  <a:pos x="163" y="197"/>
                </a:cxn>
                <a:cxn ang="0">
                  <a:pos x="136" y="202"/>
                </a:cxn>
                <a:cxn ang="0">
                  <a:pos x="120" y="197"/>
                </a:cxn>
                <a:cxn ang="0">
                  <a:pos x="109" y="191"/>
                </a:cxn>
                <a:cxn ang="0">
                  <a:pos x="87" y="170"/>
                </a:cxn>
                <a:cxn ang="0">
                  <a:pos x="76" y="153"/>
                </a:cxn>
                <a:cxn ang="0">
                  <a:pos x="60" y="148"/>
                </a:cxn>
                <a:cxn ang="0">
                  <a:pos x="49" y="148"/>
                </a:cxn>
                <a:cxn ang="0">
                  <a:pos x="43" y="137"/>
                </a:cxn>
                <a:cxn ang="0">
                  <a:pos x="43" y="115"/>
                </a:cxn>
                <a:cxn ang="0">
                  <a:pos x="16" y="93"/>
                </a:cxn>
                <a:cxn ang="0">
                  <a:pos x="27" y="71"/>
                </a:cxn>
                <a:cxn ang="0">
                  <a:pos x="27" y="66"/>
                </a:cxn>
                <a:cxn ang="0">
                  <a:pos x="11" y="49"/>
                </a:cxn>
                <a:cxn ang="0">
                  <a:pos x="11" y="39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16" y="11"/>
                </a:cxn>
                <a:cxn ang="0">
                  <a:pos x="33" y="11"/>
                </a:cxn>
                <a:cxn ang="0">
                  <a:pos x="49" y="0"/>
                </a:cxn>
                <a:cxn ang="0">
                  <a:pos x="54" y="11"/>
                </a:cxn>
                <a:cxn ang="0">
                  <a:pos x="60" y="22"/>
                </a:cxn>
                <a:cxn ang="0">
                  <a:pos x="76" y="39"/>
                </a:cxn>
                <a:cxn ang="0">
                  <a:pos x="98" y="49"/>
                </a:cxn>
                <a:cxn ang="0">
                  <a:pos x="120" y="49"/>
                </a:cxn>
              </a:cxnLst>
              <a:rect l="0" t="0" r="r" b="b"/>
              <a:pathLst>
                <a:path w="245" h="224">
                  <a:moveTo>
                    <a:pt x="120" y="49"/>
                  </a:moveTo>
                  <a:lnTo>
                    <a:pt x="131" y="44"/>
                  </a:lnTo>
                  <a:lnTo>
                    <a:pt x="125" y="39"/>
                  </a:lnTo>
                  <a:lnTo>
                    <a:pt x="136" y="33"/>
                  </a:lnTo>
                  <a:lnTo>
                    <a:pt x="147" y="28"/>
                  </a:lnTo>
                  <a:lnTo>
                    <a:pt x="169" y="22"/>
                  </a:lnTo>
                  <a:lnTo>
                    <a:pt x="174" y="28"/>
                  </a:lnTo>
                  <a:lnTo>
                    <a:pt x="196" y="33"/>
                  </a:lnTo>
                  <a:lnTo>
                    <a:pt x="196" y="39"/>
                  </a:lnTo>
                  <a:lnTo>
                    <a:pt x="212" y="49"/>
                  </a:lnTo>
                  <a:lnTo>
                    <a:pt x="218" y="49"/>
                  </a:lnTo>
                  <a:lnTo>
                    <a:pt x="223" y="66"/>
                  </a:lnTo>
                  <a:lnTo>
                    <a:pt x="218" y="77"/>
                  </a:lnTo>
                  <a:lnTo>
                    <a:pt x="218" y="88"/>
                  </a:lnTo>
                  <a:lnTo>
                    <a:pt x="212" y="88"/>
                  </a:lnTo>
                  <a:lnTo>
                    <a:pt x="212" y="93"/>
                  </a:lnTo>
                  <a:lnTo>
                    <a:pt x="212" y="99"/>
                  </a:lnTo>
                  <a:lnTo>
                    <a:pt x="212" y="99"/>
                  </a:lnTo>
                  <a:lnTo>
                    <a:pt x="212" y="110"/>
                  </a:lnTo>
                  <a:lnTo>
                    <a:pt x="212" y="126"/>
                  </a:lnTo>
                  <a:lnTo>
                    <a:pt x="223" y="131"/>
                  </a:lnTo>
                  <a:lnTo>
                    <a:pt x="229" y="137"/>
                  </a:lnTo>
                  <a:lnTo>
                    <a:pt x="223" y="142"/>
                  </a:lnTo>
                  <a:lnTo>
                    <a:pt x="218" y="153"/>
                  </a:lnTo>
                  <a:lnTo>
                    <a:pt x="223" y="170"/>
                  </a:lnTo>
                  <a:lnTo>
                    <a:pt x="239" y="180"/>
                  </a:lnTo>
                  <a:lnTo>
                    <a:pt x="239" y="191"/>
                  </a:lnTo>
                  <a:lnTo>
                    <a:pt x="245" y="197"/>
                  </a:lnTo>
                  <a:lnTo>
                    <a:pt x="245" y="202"/>
                  </a:lnTo>
                  <a:lnTo>
                    <a:pt x="234" y="202"/>
                  </a:lnTo>
                  <a:lnTo>
                    <a:pt x="229" y="208"/>
                  </a:lnTo>
                  <a:lnTo>
                    <a:pt x="223" y="224"/>
                  </a:lnTo>
                  <a:lnTo>
                    <a:pt x="174" y="213"/>
                  </a:lnTo>
                  <a:lnTo>
                    <a:pt x="163" y="197"/>
                  </a:lnTo>
                  <a:lnTo>
                    <a:pt x="158" y="197"/>
                  </a:lnTo>
                  <a:lnTo>
                    <a:pt x="136" y="202"/>
                  </a:lnTo>
                  <a:lnTo>
                    <a:pt x="120" y="202"/>
                  </a:lnTo>
                  <a:lnTo>
                    <a:pt x="120" y="197"/>
                  </a:lnTo>
                  <a:lnTo>
                    <a:pt x="109" y="197"/>
                  </a:lnTo>
                  <a:lnTo>
                    <a:pt x="109" y="191"/>
                  </a:lnTo>
                  <a:lnTo>
                    <a:pt x="92" y="186"/>
                  </a:lnTo>
                  <a:lnTo>
                    <a:pt x="87" y="170"/>
                  </a:lnTo>
                  <a:lnTo>
                    <a:pt x="82" y="164"/>
                  </a:lnTo>
                  <a:lnTo>
                    <a:pt x="76" y="153"/>
                  </a:lnTo>
                  <a:lnTo>
                    <a:pt x="71" y="153"/>
                  </a:lnTo>
                  <a:lnTo>
                    <a:pt x="60" y="148"/>
                  </a:lnTo>
                  <a:lnTo>
                    <a:pt x="60" y="153"/>
                  </a:lnTo>
                  <a:lnTo>
                    <a:pt x="49" y="148"/>
                  </a:lnTo>
                  <a:lnTo>
                    <a:pt x="49" y="137"/>
                  </a:lnTo>
                  <a:lnTo>
                    <a:pt x="43" y="137"/>
                  </a:lnTo>
                  <a:lnTo>
                    <a:pt x="43" y="126"/>
                  </a:lnTo>
                  <a:lnTo>
                    <a:pt x="43" y="115"/>
                  </a:lnTo>
                  <a:lnTo>
                    <a:pt x="27" y="104"/>
                  </a:lnTo>
                  <a:lnTo>
                    <a:pt x="16" y="93"/>
                  </a:lnTo>
                  <a:lnTo>
                    <a:pt x="16" y="82"/>
                  </a:lnTo>
                  <a:lnTo>
                    <a:pt x="27" y="71"/>
                  </a:lnTo>
                  <a:lnTo>
                    <a:pt x="27" y="66"/>
                  </a:lnTo>
                  <a:lnTo>
                    <a:pt x="27" y="66"/>
                  </a:lnTo>
                  <a:lnTo>
                    <a:pt x="16" y="60"/>
                  </a:lnTo>
                  <a:lnTo>
                    <a:pt x="11" y="49"/>
                  </a:lnTo>
                  <a:lnTo>
                    <a:pt x="11" y="39"/>
                  </a:lnTo>
                  <a:lnTo>
                    <a:pt x="11" y="39"/>
                  </a:lnTo>
                  <a:lnTo>
                    <a:pt x="0" y="33"/>
                  </a:lnTo>
                  <a:lnTo>
                    <a:pt x="0" y="11"/>
                  </a:lnTo>
                  <a:lnTo>
                    <a:pt x="0" y="6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6" y="11"/>
                  </a:lnTo>
                  <a:lnTo>
                    <a:pt x="27" y="11"/>
                  </a:lnTo>
                  <a:lnTo>
                    <a:pt x="33" y="11"/>
                  </a:lnTo>
                  <a:lnTo>
                    <a:pt x="38" y="6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54" y="11"/>
                  </a:lnTo>
                  <a:lnTo>
                    <a:pt x="49" y="17"/>
                  </a:lnTo>
                  <a:lnTo>
                    <a:pt x="60" y="22"/>
                  </a:lnTo>
                  <a:lnTo>
                    <a:pt x="65" y="33"/>
                  </a:lnTo>
                  <a:lnTo>
                    <a:pt x="76" y="39"/>
                  </a:lnTo>
                  <a:lnTo>
                    <a:pt x="87" y="44"/>
                  </a:lnTo>
                  <a:lnTo>
                    <a:pt x="98" y="49"/>
                  </a:lnTo>
                  <a:lnTo>
                    <a:pt x="120" y="49"/>
                  </a:lnTo>
                  <a:lnTo>
                    <a:pt x="120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7" name="Freeform 2511"/>
            <p:cNvSpPr>
              <a:spLocks noChangeAspect="1"/>
            </p:cNvSpPr>
            <p:nvPr/>
          </p:nvSpPr>
          <p:spPr bwMode="gray">
            <a:xfrm>
              <a:off x="5262568" y="1329715"/>
              <a:ext cx="13523" cy="1577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5" y="0"/>
                  </a:ln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8" name="Freeform 2512"/>
            <p:cNvSpPr>
              <a:spLocks noChangeAspect="1"/>
            </p:cNvSpPr>
            <p:nvPr/>
          </p:nvSpPr>
          <p:spPr bwMode="gray">
            <a:xfrm>
              <a:off x="5172421" y="1316191"/>
              <a:ext cx="15776" cy="2929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" h="11">
                  <a:moveTo>
                    <a:pt x="6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11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39" name="Rectangle 2514"/>
            <p:cNvSpPr>
              <a:spLocks noChangeAspect="1" noChangeArrowheads="1"/>
            </p:cNvSpPr>
            <p:nvPr/>
          </p:nvSpPr>
          <p:spPr bwMode="gray">
            <a:xfrm>
              <a:off x="4543647" y="2328171"/>
              <a:ext cx="15776" cy="4508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0" name="Freeform 2515"/>
            <p:cNvSpPr>
              <a:spLocks noChangeAspect="1"/>
            </p:cNvSpPr>
            <p:nvPr/>
          </p:nvSpPr>
          <p:spPr bwMode="gray">
            <a:xfrm>
              <a:off x="4133481" y="1652016"/>
              <a:ext cx="162265" cy="220878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0"/>
                </a:cxn>
                <a:cxn ang="0">
                  <a:pos x="32" y="6"/>
                </a:cxn>
                <a:cxn ang="0">
                  <a:pos x="22" y="11"/>
                </a:cxn>
                <a:cxn ang="0">
                  <a:pos x="27" y="17"/>
                </a:cxn>
                <a:cxn ang="0">
                  <a:pos x="27" y="22"/>
                </a:cxn>
                <a:cxn ang="0">
                  <a:pos x="11" y="22"/>
                </a:cxn>
                <a:cxn ang="0">
                  <a:pos x="11" y="28"/>
                </a:cxn>
                <a:cxn ang="0">
                  <a:pos x="11" y="28"/>
                </a:cxn>
                <a:cxn ang="0">
                  <a:pos x="5" y="28"/>
                </a:cxn>
                <a:cxn ang="0">
                  <a:pos x="11" y="33"/>
                </a:cxn>
                <a:cxn ang="0">
                  <a:pos x="5" y="38"/>
                </a:cxn>
                <a:cxn ang="0">
                  <a:pos x="11" y="44"/>
                </a:cxn>
                <a:cxn ang="0">
                  <a:pos x="22" y="44"/>
                </a:cxn>
                <a:cxn ang="0">
                  <a:pos x="11" y="60"/>
                </a:cxn>
                <a:cxn ang="0">
                  <a:pos x="22" y="55"/>
                </a:cxn>
                <a:cxn ang="0">
                  <a:pos x="22" y="60"/>
                </a:cxn>
                <a:cxn ang="0">
                  <a:pos x="11" y="60"/>
                </a:cxn>
                <a:cxn ang="0">
                  <a:pos x="11" y="66"/>
                </a:cxn>
                <a:cxn ang="0">
                  <a:pos x="0" y="66"/>
                </a:cxn>
                <a:cxn ang="0">
                  <a:pos x="11" y="71"/>
                </a:cxn>
                <a:cxn ang="0">
                  <a:pos x="5" y="77"/>
                </a:cxn>
                <a:cxn ang="0">
                  <a:pos x="11" y="77"/>
                </a:cxn>
                <a:cxn ang="0">
                  <a:pos x="5" y="82"/>
                </a:cxn>
                <a:cxn ang="0">
                  <a:pos x="11" y="77"/>
                </a:cxn>
                <a:cxn ang="0">
                  <a:pos x="11" y="82"/>
                </a:cxn>
                <a:cxn ang="0">
                  <a:pos x="16" y="82"/>
                </a:cxn>
                <a:cxn ang="0">
                  <a:pos x="38" y="71"/>
                </a:cxn>
                <a:cxn ang="0">
                  <a:pos x="54" y="71"/>
                </a:cxn>
                <a:cxn ang="0">
                  <a:pos x="60" y="55"/>
                </a:cxn>
                <a:cxn ang="0">
                  <a:pos x="60" y="38"/>
                </a:cxn>
                <a:cxn ang="0">
                  <a:pos x="54" y="33"/>
                </a:cxn>
                <a:cxn ang="0">
                  <a:pos x="54" y="28"/>
                </a:cxn>
                <a:cxn ang="0">
                  <a:pos x="49" y="17"/>
                </a:cxn>
                <a:cxn ang="0">
                  <a:pos x="38" y="22"/>
                </a:cxn>
                <a:cxn ang="0">
                  <a:pos x="32" y="17"/>
                </a:cxn>
                <a:cxn ang="0">
                  <a:pos x="38" y="6"/>
                </a:cxn>
                <a:cxn ang="0">
                  <a:pos x="38" y="6"/>
                </a:cxn>
              </a:cxnLst>
              <a:rect l="0" t="0" r="r" b="b"/>
              <a:pathLst>
                <a:path w="60" h="82">
                  <a:moveTo>
                    <a:pt x="38" y="6"/>
                  </a:moveTo>
                  <a:lnTo>
                    <a:pt x="38" y="0"/>
                  </a:lnTo>
                  <a:lnTo>
                    <a:pt x="32" y="6"/>
                  </a:lnTo>
                  <a:lnTo>
                    <a:pt x="22" y="11"/>
                  </a:lnTo>
                  <a:lnTo>
                    <a:pt x="27" y="17"/>
                  </a:lnTo>
                  <a:lnTo>
                    <a:pt x="27" y="22"/>
                  </a:lnTo>
                  <a:lnTo>
                    <a:pt x="11" y="22"/>
                  </a:lnTo>
                  <a:lnTo>
                    <a:pt x="11" y="28"/>
                  </a:lnTo>
                  <a:lnTo>
                    <a:pt x="11" y="28"/>
                  </a:lnTo>
                  <a:lnTo>
                    <a:pt x="5" y="28"/>
                  </a:lnTo>
                  <a:lnTo>
                    <a:pt x="11" y="33"/>
                  </a:lnTo>
                  <a:lnTo>
                    <a:pt x="5" y="38"/>
                  </a:lnTo>
                  <a:lnTo>
                    <a:pt x="11" y="44"/>
                  </a:lnTo>
                  <a:lnTo>
                    <a:pt x="22" y="44"/>
                  </a:lnTo>
                  <a:lnTo>
                    <a:pt x="11" y="60"/>
                  </a:lnTo>
                  <a:lnTo>
                    <a:pt x="22" y="55"/>
                  </a:lnTo>
                  <a:lnTo>
                    <a:pt x="22" y="60"/>
                  </a:lnTo>
                  <a:lnTo>
                    <a:pt x="11" y="60"/>
                  </a:lnTo>
                  <a:lnTo>
                    <a:pt x="11" y="66"/>
                  </a:lnTo>
                  <a:lnTo>
                    <a:pt x="0" y="66"/>
                  </a:lnTo>
                  <a:lnTo>
                    <a:pt x="11" y="71"/>
                  </a:lnTo>
                  <a:lnTo>
                    <a:pt x="5" y="77"/>
                  </a:lnTo>
                  <a:lnTo>
                    <a:pt x="11" y="77"/>
                  </a:lnTo>
                  <a:lnTo>
                    <a:pt x="5" y="82"/>
                  </a:lnTo>
                  <a:lnTo>
                    <a:pt x="11" y="77"/>
                  </a:lnTo>
                  <a:lnTo>
                    <a:pt x="11" y="82"/>
                  </a:lnTo>
                  <a:lnTo>
                    <a:pt x="16" y="82"/>
                  </a:lnTo>
                  <a:lnTo>
                    <a:pt x="38" y="71"/>
                  </a:lnTo>
                  <a:lnTo>
                    <a:pt x="54" y="71"/>
                  </a:lnTo>
                  <a:lnTo>
                    <a:pt x="60" y="55"/>
                  </a:lnTo>
                  <a:lnTo>
                    <a:pt x="60" y="38"/>
                  </a:lnTo>
                  <a:lnTo>
                    <a:pt x="54" y="33"/>
                  </a:lnTo>
                  <a:lnTo>
                    <a:pt x="54" y="28"/>
                  </a:lnTo>
                  <a:lnTo>
                    <a:pt x="49" y="17"/>
                  </a:lnTo>
                  <a:lnTo>
                    <a:pt x="38" y="22"/>
                  </a:lnTo>
                  <a:lnTo>
                    <a:pt x="32" y="17"/>
                  </a:lnTo>
                  <a:lnTo>
                    <a:pt x="38" y="6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1" name="Freeform 2516"/>
            <p:cNvSpPr>
              <a:spLocks noChangeAspect="1"/>
            </p:cNvSpPr>
            <p:nvPr/>
          </p:nvSpPr>
          <p:spPr bwMode="gray">
            <a:xfrm>
              <a:off x="4309267" y="1622716"/>
              <a:ext cx="15776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2" name="Freeform 2517"/>
            <p:cNvSpPr>
              <a:spLocks noChangeAspect="1"/>
            </p:cNvSpPr>
            <p:nvPr/>
          </p:nvSpPr>
          <p:spPr bwMode="gray">
            <a:xfrm>
              <a:off x="4219120" y="1652016"/>
              <a:ext cx="90147" cy="76631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17"/>
                </a:cxn>
                <a:cxn ang="0">
                  <a:pos x="6" y="22"/>
                </a:cxn>
                <a:cxn ang="0">
                  <a:pos x="17" y="17"/>
                </a:cxn>
                <a:cxn ang="0">
                  <a:pos x="22" y="28"/>
                </a:cxn>
                <a:cxn ang="0">
                  <a:pos x="33" y="22"/>
                </a:cxn>
                <a:cxn ang="0">
                  <a:pos x="28" y="17"/>
                </a:cxn>
                <a:cxn ang="0">
                  <a:pos x="33" y="22"/>
                </a:cxn>
                <a:cxn ang="0">
                  <a:pos x="33" y="17"/>
                </a:cxn>
                <a:cxn ang="0">
                  <a:pos x="28" y="17"/>
                </a:cxn>
                <a:cxn ang="0">
                  <a:pos x="28" y="6"/>
                </a:cxn>
                <a:cxn ang="0">
                  <a:pos x="22" y="0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33" h="28">
                  <a:moveTo>
                    <a:pt x="6" y="6"/>
                  </a:moveTo>
                  <a:lnTo>
                    <a:pt x="0" y="17"/>
                  </a:lnTo>
                  <a:lnTo>
                    <a:pt x="6" y="22"/>
                  </a:lnTo>
                  <a:lnTo>
                    <a:pt x="17" y="17"/>
                  </a:lnTo>
                  <a:lnTo>
                    <a:pt x="22" y="28"/>
                  </a:lnTo>
                  <a:lnTo>
                    <a:pt x="33" y="22"/>
                  </a:lnTo>
                  <a:lnTo>
                    <a:pt x="28" y="17"/>
                  </a:lnTo>
                  <a:lnTo>
                    <a:pt x="33" y="22"/>
                  </a:lnTo>
                  <a:lnTo>
                    <a:pt x="33" y="17"/>
                  </a:lnTo>
                  <a:lnTo>
                    <a:pt x="28" y="17"/>
                  </a:lnTo>
                  <a:lnTo>
                    <a:pt x="28" y="6"/>
                  </a:lnTo>
                  <a:lnTo>
                    <a:pt x="22" y="0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3" name="Freeform 2518"/>
            <p:cNvSpPr>
              <a:spLocks noChangeAspect="1"/>
            </p:cNvSpPr>
            <p:nvPr/>
          </p:nvSpPr>
          <p:spPr bwMode="gray">
            <a:xfrm>
              <a:off x="4266447" y="1507769"/>
              <a:ext cx="29297" cy="2929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1" h="11">
                  <a:moveTo>
                    <a:pt x="5" y="0"/>
                  </a:moveTo>
                  <a:lnTo>
                    <a:pt x="0" y="5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4" name="Freeform 2519"/>
            <p:cNvSpPr>
              <a:spLocks noChangeAspect="1"/>
            </p:cNvSpPr>
            <p:nvPr/>
          </p:nvSpPr>
          <p:spPr bwMode="gray">
            <a:xfrm>
              <a:off x="4279970" y="1566369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5" name="Freeform 2520"/>
            <p:cNvSpPr>
              <a:spLocks noChangeAspect="1"/>
            </p:cNvSpPr>
            <p:nvPr/>
          </p:nvSpPr>
          <p:spPr bwMode="gray">
            <a:xfrm>
              <a:off x="4295744" y="1609192"/>
              <a:ext cx="13523" cy="135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6" name="Freeform 2521"/>
            <p:cNvSpPr>
              <a:spLocks noChangeAspect="1"/>
            </p:cNvSpPr>
            <p:nvPr/>
          </p:nvSpPr>
          <p:spPr bwMode="gray">
            <a:xfrm>
              <a:off x="4279970" y="1622716"/>
              <a:ext cx="157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7" name="Rectangle 2522"/>
            <p:cNvSpPr>
              <a:spLocks noChangeAspect="1" noChangeArrowheads="1"/>
            </p:cNvSpPr>
            <p:nvPr/>
          </p:nvSpPr>
          <p:spPr bwMode="gray">
            <a:xfrm>
              <a:off x="4338564" y="1712870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8" name="Freeform 2523"/>
            <p:cNvSpPr>
              <a:spLocks noChangeAspect="1"/>
            </p:cNvSpPr>
            <p:nvPr/>
          </p:nvSpPr>
          <p:spPr bwMode="gray">
            <a:xfrm>
              <a:off x="4338564" y="1755692"/>
              <a:ext cx="13523" cy="1577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0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0" y="0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49" name="Freeform 2524"/>
            <p:cNvSpPr>
              <a:spLocks noChangeAspect="1"/>
            </p:cNvSpPr>
            <p:nvPr/>
          </p:nvSpPr>
          <p:spPr bwMode="gray">
            <a:xfrm>
              <a:off x="4279970" y="1431138"/>
              <a:ext cx="279454" cy="516133"/>
            </a:xfrm>
            <a:custGeom>
              <a:avLst/>
              <a:gdLst/>
              <a:ahLst/>
              <a:cxnLst>
                <a:cxn ang="0">
                  <a:pos x="60" y="180"/>
                </a:cxn>
                <a:cxn ang="0">
                  <a:pos x="71" y="180"/>
                </a:cxn>
                <a:cxn ang="0">
                  <a:pos x="98" y="170"/>
                </a:cxn>
                <a:cxn ang="0">
                  <a:pos x="87" y="164"/>
                </a:cxn>
                <a:cxn ang="0">
                  <a:pos x="104" y="137"/>
                </a:cxn>
                <a:cxn ang="0">
                  <a:pos x="82" y="137"/>
                </a:cxn>
                <a:cxn ang="0">
                  <a:pos x="76" y="115"/>
                </a:cxn>
                <a:cxn ang="0">
                  <a:pos x="82" y="115"/>
                </a:cxn>
                <a:cxn ang="0">
                  <a:pos x="66" y="99"/>
                </a:cxn>
                <a:cxn ang="0">
                  <a:pos x="49" y="66"/>
                </a:cxn>
                <a:cxn ang="0">
                  <a:pos x="49" y="60"/>
                </a:cxn>
                <a:cxn ang="0">
                  <a:pos x="49" y="55"/>
                </a:cxn>
                <a:cxn ang="0">
                  <a:pos x="60" y="33"/>
                </a:cxn>
                <a:cxn ang="0">
                  <a:pos x="27" y="28"/>
                </a:cxn>
                <a:cxn ang="0">
                  <a:pos x="33" y="22"/>
                </a:cxn>
                <a:cxn ang="0">
                  <a:pos x="38" y="11"/>
                </a:cxn>
                <a:cxn ang="0">
                  <a:pos x="38" y="0"/>
                </a:cxn>
                <a:cxn ang="0">
                  <a:pos x="17" y="11"/>
                </a:cxn>
                <a:cxn ang="0">
                  <a:pos x="11" y="17"/>
                </a:cxn>
                <a:cxn ang="0">
                  <a:pos x="6" y="22"/>
                </a:cxn>
                <a:cxn ang="0">
                  <a:pos x="6" y="28"/>
                </a:cxn>
                <a:cxn ang="0">
                  <a:pos x="11" y="33"/>
                </a:cxn>
                <a:cxn ang="0">
                  <a:pos x="0" y="50"/>
                </a:cxn>
                <a:cxn ang="0">
                  <a:pos x="11" y="50"/>
                </a:cxn>
                <a:cxn ang="0">
                  <a:pos x="11" y="71"/>
                </a:cxn>
                <a:cxn ang="0">
                  <a:pos x="17" y="60"/>
                </a:cxn>
                <a:cxn ang="0">
                  <a:pos x="17" y="66"/>
                </a:cxn>
                <a:cxn ang="0">
                  <a:pos x="17" y="71"/>
                </a:cxn>
                <a:cxn ang="0">
                  <a:pos x="17" y="88"/>
                </a:cxn>
                <a:cxn ang="0">
                  <a:pos x="17" y="93"/>
                </a:cxn>
                <a:cxn ang="0">
                  <a:pos x="22" y="93"/>
                </a:cxn>
                <a:cxn ang="0">
                  <a:pos x="38" y="88"/>
                </a:cxn>
                <a:cxn ang="0">
                  <a:pos x="38" y="110"/>
                </a:cxn>
                <a:cxn ang="0">
                  <a:pos x="44" y="115"/>
                </a:cxn>
                <a:cxn ang="0">
                  <a:pos x="44" y="120"/>
                </a:cxn>
                <a:cxn ang="0">
                  <a:pos x="33" y="126"/>
                </a:cxn>
                <a:cxn ang="0">
                  <a:pos x="27" y="131"/>
                </a:cxn>
                <a:cxn ang="0">
                  <a:pos x="27" y="148"/>
                </a:cxn>
                <a:cxn ang="0">
                  <a:pos x="17" y="159"/>
                </a:cxn>
                <a:cxn ang="0">
                  <a:pos x="27" y="164"/>
                </a:cxn>
                <a:cxn ang="0">
                  <a:pos x="38" y="164"/>
                </a:cxn>
                <a:cxn ang="0">
                  <a:pos x="44" y="170"/>
                </a:cxn>
                <a:cxn ang="0">
                  <a:pos x="11" y="191"/>
                </a:cxn>
                <a:cxn ang="0">
                  <a:pos x="22" y="186"/>
                </a:cxn>
                <a:cxn ang="0">
                  <a:pos x="38" y="180"/>
                </a:cxn>
                <a:cxn ang="0">
                  <a:pos x="49" y="186"/>
                </a:cxn>
              </a:cxnLst>
              <a:rect l="0" t="0" r="r" b="b"/>
              <a:pathLst>
                <a:path w="104" h="191">
                  <a:moveTo>
                    <a:pt x="49" y="186"/>
                  </a:moveTo>
                  <a:lnTo>
                    <a:pt x="60" y="180"/>
                  </a:lnTo>
                  <a:lnTo>
                    <a:pt x="66" y="175"/>
                  </a:lnTo>
                  <a:lnTo>
                    <a:pt x="71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93" y="170"/>
                  </a:lnTo>
                  <a:lnTo>
                    <a:pt x="87" y="164"/>
                  </a:lnTo>
                  <a:lnTo>
                    <a:pt x="104" y="153"/>
                  </a:lnTo>
                  <a:lnTo>
                    <a:pt x="104" y="137"/>
                  </a:lnTo>
                  <a:lnTo>
                    <a:pt x="98" y="131"/>
                  </a:lnTo>
                  <a:lnTo>
                    <a:pt x="82" y="137"/>
                  </a:lnTo>
                  <a:lnTo>
                    <a:pt x="87" y="126"/>
                  </a:lnTo>
                  <a:lnTo>
                    <a:pt x="76" y="115"/>
                  </a:lnTo>
                  <a:lnTo>
                    <a:pt x="82" y="120"/>
                  </a:lnTo>
                  <a:lnTo>
                    <a:pt x="82" y="115"/>
                  </a:lnTo>
                  <a:lnTo>
                    <a:pt x="71" y="99"/>
                  </a:lnTo>
                  <a:lnTo>
                    <a:pt x="66" y="99"/>
                  </a:lnTo>
                  <a:lnTo>
                    <a:pt x="60" y="77"/>
                  </a:lnTo>
                  <a:lnTo>
                    <a:pt x="49" y="66"/>
                  </a:lnTo>
                  <a:lnTo>
                    <a:pt x="38" y="66"/>
                  </a:lnTo>
                  <a:lnTo>
                    <a:pt x="49" y="60"/>
                  </a:lnTo>
                  <a:lnTo>
                    <a:pt x="44" y="55"/>
                  </a:lnTo>
                  <a:lnTo>
                    <a:pt x="49" y="55"/>
                  </a:lnTo>
                  <a:lnTo>
                    <a:pt x="55" y="44"/>
                  </a:lnTo>
                  <a:lnTo>
                    <a:pt x="60" y="33"/>
                  </a:lnTo>
                  <a:lnTo>
                    <a:pt x="55" y="28"/>
                  </a:lnTo>
                  <a:lnTo>
                    <a:pt x="27" y="28"/>
                  </a:lnTo>
                  <a:lnTo>
                    <a:pt x="27" y="28"/>
                  </a:lnTo>
                  <a:lnTo>
                    <a:pt x="33" y="22"/>
                  </a:lnTo>
                  <a:lnTo>
                    <a:pt x="27" y="22"/>
                  </a:lnTo>
                  <a:lnTo>
                    <a:pt x="38" y="11"/>
                  </a:lnTo>
                  <a:lnTo>
                    <a:pt x="38" y="6"/>
                  </a:lnTo>
                  <a:lnTo>
                    <a:pt x="38" y="0"/>
                  </a:lnTo>
                  <a:lnTo>
                    <a:pt x="17" y="6"/>
                  </a:lnTo>
                  <a:lnTo>
                    <a:pt x="17" y="11"/>
                  </a:lnTo>
                  <a:lnTo>
                    <a:pt x="11" y="11"/>
                  </a:lnTo>
                  <a:lnTo>
                    <a:pt x="11" y="17"/>
                  </a:lnTo>
                  <a:lnTo>
                    <a:pt x="11" y="22"/>
                  </a:lnTo>
                  <a:lnTo>
                    <a:pt x="6" y="22"/>
                  </a:lnTo>
                  <a:lnTo>
                    <a:pt x="6" y="28"/>
                  </a:lnTo>
                  <a:lnTo>
                    <a:pt x="6" y="28"/>
                  </a:lnTo>
                  <a:lnTo>
                    <a:pt x="6" y="33"/>
                  </a:lnTo>
                  <a:lnTo>
                    <a:pt x="11" y="33"/>
                  </a:lnTo>
                  <a:lnTo>
                    <a:pt x="6" y="50"/>
                  </a:lnTo>
                  <a:lnTo>
                    <a:pt x="0" y="50"/>
                  </a:lnTo>
                  <a:lnTo>
                    <a:pt x="6" y="55"/>
                  </a:lnTo>
                  <a:lnTo>
                    <a:pt x="11" y="50"/>
                  </a:lnTo>
                  <a:lnTo>
                    <a:pt x="6" y="82"/>
                  </a:lnTo>
                  <a:lnTo>
                    <a:pt x="11" y="71"/>
                  </a:lnTo>
                  <a:lnTo>
                    <a:pt x="11" y="66"/>
                  </a:lnTo>
                  <a:lnTo>
                    <a:pt x="17" y="60"/>
                  </a:lnTo>
                  <a:lnTo>
                    <a:pt x="11" y="71"/>
                  </a:lnTo>
                  <a:lnTo>
                    <a:pt x="17" y="66"/>
                  </a:lnTo>
                  <a:lnTo>
                    <a:pt x="22" y="66"/>
                  </a:lnTo>
                  <a:lnTo>
                    <a:pt x="17" y="71"/>
                  </a:lnTo>
                  <a:lnTo>
                    <a:pt x="22" y="77"/>
                  </a:lnTo>
                  <a:lnTo>
                    <a:pt x="17" y="88"/>
                  </a:lnTo>
                  <a:lnTo>
                    <a:pt x="17" y="88"/>
                  </a:lnTo>
                  <a:lnTo>
                    <a:pt x="17" y="93"/>
                  </a:lnTo>
                  <a:lnTo>
                    <a:pt x="17" y="93"/>
                  </a:lnTo>
                  <a:lnTo>
                    <a:pt x="22" y="93"/>
                  </a:lnTo>
                  <a:lnTo>
                    <a:pt x="27" y="93"/>
                  </a:lnTo>
                  <a:lnTo>
                    <a:pt x="38" y="88"/>
                  </a:lnTo>
                  <a:lnTo>
                    <a:pt x="33" y="99"/>
                  </a:lnTo>
                  <a:lnTo>
                    <a:pt x="38" y="110"/>
                  </a:lnTo>
                  <a:lnTo>
                    <a:pt x="44" y="104"/>
                  </a:lnTo>
                  <a:lnTo>
                    <a:pt x="44" y="115"/>
                  </a:lnTo>
                  <a:lnTo>
                    <a:pt x="44" y="115"/>
                  </a:lnTo>
                  <a:lnTo>
                    <a:pt x="44" y="120"/>
                  </a:lnTo>
                  <a:lnTo>
                    <a:pt x="44" y="126"/>
                  </a:lnTo>
                  <a:lnTo>
                    <a:pt x="33" y="126"/>
                  </a:lnTo>
                  <a:lnTo>
                    <a:pt x="22" y="137"/>
                  </a:lnTo>
                  <a:lnTo>
                    <a:pt x="27" y="131"/>
                  </a:lnTo>
                  <a:lnTo>
                    <a:pt x="33" y="142"/>
                  </a:lnTo>
                  <a:lnTo>
                    <a:pt x="27" y="148"/>
                  </a:lnTo>
                  <a:lnTo>
                    <a:pt x="11" y="159"/>
                  </a:lnTo>
                  <a:lnTo>
                    <a:pt x="17" y="159"/>
                  </a:lnTo>
                  <a:lnTo>
                    <a:pt x="22" y="159"/>
                  </a:lnTo>
                  <a:lnTo>
                    <a:pt x="27" y="164"/>
                  </a:lnTo>
                  <a:lnTo>
                    <a:pt x="33" y="159"/>
                  </a:lnTo>
                  <a:lnTo>
                    <a:pt x="38" y="164"/>
                  </a:lnTo>
                  <a:lnTo>
                    <a:pt x="49" y="159"/>
                  </a:lnTo>
                  <a:lnTo>
                    <a:pt x="44" y="170"/>
                  </a:lnTo>
                  <a:lnTo>
                    <a:pt x="27" y="170"/>
                  </a:lnTo>
                  <a:lnTo>
                    <a:pt x="11" y="191"/>
                  </a:lnTo>
                  <a:lnTo>
                    <a:pt x="17" y="191"/>
                  </a:lnTo>
                  <a:lnTo>
                    <a:pt x="22" y="186"/>
                  </a:lnTo>
                  <a:lnTo>
                    <a:pt x="33" y="191"/>
                  </a:lnTo>
                  <a:lnTo>
                    <a:pt x="38" y="180"/>
                  </a:lnTo>
                  <a:lnTo>
                    <a:pt x="44" y="180"/>
                  </a:lnTo>
                  <a:lnTo>
                    <a:pt x="49" y="186"/>
                  </a:lnTo>
                  <a:lnTo>
                    <a:pt x="49" y="18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0" name="Freeform 2525"/>
            <p:cNvSpPr>
              <a:spLocks noChangeAspect="1"/>
            </p:cNvSpPr>
            <p:nvPr/>
          </p:nvSpPr>
          <p:spPr bwMode="gray">
            <a:xfrm>
              <a:off x="4250672" y="1449168"/>
              <a:ext cx="29297" cy="4282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5"/>
                </a:cxn>
                <a:cxn ang="0">
                  <a:pos x="0" y="16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1" h="16">
                  <a:moveTo>
                    <a:pt x="11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1" name="Freeform 2586"/>
            <p:cNvSpPr>
              <a:spLocks noChangeAspect="1"/>
            </p:cNvSpPr>
            <p:nvPr/>
          </p:nvSpPr>
          <p:spPr bwMode="gray">
            <a:xfrm>
              <a:off x="5262568" y="1419869"/>
              <a:ext cx="29297" cy="1126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1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11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2" name="Freeform 2587"/>
            <p:cNvSpPr>
              <a:spLocks noChangeAspect="1"/>
            </p:cNvSpPr>
            <p:nvPr/>
          </p:nvSpPr>
          <p:spPr bwMode="gray">
            <a:xfrm>
              <a:off x="5246792" y="1449168"/>
              <a:ext cx="58595" cy="2929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11"/>
                </a:cxn>
                <a:cxn ang="0">
                  <a:pos x="6" y="5"/>
                </a:cxn>
                <a:cxn ang="0">
                  <a:pos x="22" y="0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22" h="11">
                  <a:moveTo>
                    <a:pt x="17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11"/>
                  </a:lnTo>
                  <a:lnTo>
                    <a:pt x="6" y="5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3" name="Freeform 2588"/>
            <p:cNvSpPr>
              <a:spLocks noChangeAspect="1"/>
            </p:cNvSpPr>
            <p:nvPr/>
          </p:nvSpPr>
          <p:spPr bwMode="gray">
            <a:xfrm>
              <a:off x="5246792" y="1449168"/>
              <a:ext cx="58595" cy="29299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11"/>
                </a:cxn>
                <a:cxn ang="0">
                  <a:pos x="6" y="5"/>
                </a:cxn>
                <a:cxn ang="0">
                  <a:pos x="22" y="0"/>
                </a:cxn>
                <a:cxn ang="0">
                  <a:pos x="17" y="0"/>
                </a:cxn>
              </a:cxnLst>
              <a:rect l="0" t="0" r="r" b="b"/>
              <a:pathLst>
                <a:path w="22" h="11">
                  <a:moveTo>
                    <a:pt x="17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11"/>
                  </a:lnTo>
                  <a:lnTo>
                    <a:pt x="6" y="5"/>
                  </a:lnTo>
                  <a:lnTo>
                    <a:pt x="22" y="0"/>
                  </a:lnTo>
                  <a:lnTo>
                    <a:pt x="17" y="0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4" name="Freeform 2596"/>
            <p:cNvSpPr>
              <a:spLocks noChangeAspect="1"/>
            </p:cNvSpPr>
            <p:nvPr/>
          </p:nvSpPr>
          <p:spPr bwMode="gray">
            <a:xfrm>
              <a:off x="8440238" y="3781908"/>
              <a:ext cx="60848" cy="4733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6" y="0"/>
                </a:cxn>
                <a:cxn ang="0">
                  <a:pos x="16" y="6"/>
                </a:cxn>
                <a:cxn ang="0">
                  <a:pos x="22" y="11"/>
                </a:cxn>
                <a:cxn ang="0">
                  <a:pos x="16" y="6"/>
                </a:cxn>
                <a:cxn ang="0">
                  <a:pos x="11" y="17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22" h="17">
                  <a:moveTo>
                    <a:pt x="0" y="6"/>
                  </a:moveTo>
                  <a:lnTo>
                    <a:pt x="16" y="0"/>
                  </a:lnTo>
                  <a:lnTo>
                    <a:pt x="16" y="6"/>
                  </a:lnTo>
                  <a:lnTo>
                    <a:pt x="22" y="11"/>
                  </a:lnTo>
                  <a:lnTo>
                    <a:pt x="16" y="6"/>
                  </a:lnTo>
                  <a:lnTo>
                    <a:pt x="11" y="17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5" name="Freeform 2598"/>
            <p:cNvSpPr>
              <a:spLocks noChangeAspect="1"/>
            </p:cNvSpPr>
            <p:nvPr/>
          </p:nvSpPr>
          <p:spPr bwMode="gray">
            <a:xfrm>
              <a:off x="8559683" y="3565538"/>
              <a:ext cx="85640" cy="101423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2" y="16"/>
                </a:cxn>
                <a:cxn ang="0">
                  <a:pos x="21" y="21"/>
                </a:cxn>
                <a:cxn ang="0">
                  <a:pos x="21" y="21"/>
                </a:cxn>
                <a:cxn ang="0">
                  <a:pos x="10" y="32"/>
                </a:cxn>
                <a:cxn ang="0">
                  <a:pos x="0" y="38"/>
                </a:cxn>
                <a:cxn ang="0">
                  <a:pos x="5" y="32"/>
                </a:cxn>
                <a:cxn ang="0">
                  <a:pos x="27" y="16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32" h="38">
                  <a:moveTo>
                    <a:pt x="27" y="0"/>
                  </a:moveTo>
                  <a:lnTo>
                    <a:pt x="32" y="16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10" y="32"/>
                  </a:lnTo>
                  <a:lnTo>
                    <a:pt x="0" y="38"/>
                  </a:lnTo>
                  <a:lnTo>
                    <a:pt x="5" y="32"/>
                  </a:lnTo>
                  <a:lnTo>
                    <a:pt x="27" y="16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6" name="Freeform 2599"/>
            <p:cNvSpPr>
              <a:spLocks noChangeAspect="1"/>
            </p:cNvSpPr>
            <p:nvPr/>
          </p:nvSpPr>
          <p:spPr bwMode="gray">
            <a:xfrm>
              <a:off x="8645321" y="3781908"/>
              <a:ext cx="157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7" name="Freeform 2600"/>
            <p:cNvSpPr>
              <a:spLocks noChangeAspect="1"/>
            </p:cNvSpPr>
            <p:nvPr/>
          </p:nvSpPr>
          <p:spPr bwMode="gray">
            <a:xfrm>
              <a:off x="8690395" y="3757116"/>
              <a:ext cx="13523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8" name="Freeform 2615"/>
            <p:cNvSpPr>
              <a:spLocks noChangeAspect="1"/>
            </p:cNvSpPr>
            <p:nvPr/>
          </p:nvSpPr>
          <p:spPr bwMode="gray">
            <a:xfrm>
              <a:off x="8661097" y="3488907"/>
              <a:ext cx="42820" cy="473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16" y="17"/>
                </a:cxn>
                <a:cxn ang="0">
                  <a:pos x="11" y="17"/>
                </a:cxn>
                <a:cxn ang="0">
                  <a:pos x="5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" h="17">
                  <a:moveTo>
                    <a:pt x="0" y="0"/>
                  </a:moveTo>
                  <a:lnTo>
                    <a:pt x="11" y="0"/>
                  </a:lnTo>
                  <a:lnTo>
                    <a:pt x="16" y="6"/>
                  </a:lnTo>
                  <a:lnTo>
                    <a:pt x="16" y="17"/>
                  </a:lnTo>
                  <a:lnTo>
                    <a:pt x="11" y="17"/>
                  </a:ln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59" name="Freeform 2616"/>
            <p:cNvSpPr>
              <a:spLocks noChangeAspect="1"/>
            </p:cNvSpPr>
            <p:nvPr/>
          </p:nvSpPr>
          <p:spPr bwMode="gray">
            <a:xfrm>
              <a:off x="7547786" y="3004327"/>
              <a:ext cx="160011" cy="220878"/>
            </a:xfrm>
            <a:custGeom>
              <a:avLst/>
              <a:gdLst/>
              <a:ahLst/>
              <a:cxnLst>
                <a:cxn ang="0">
                  <a:pos x="60" y="66"/>
                </a:cxn>
                <a:cxn ang="0">
                  <a:pos x="60" y="77"/>
                </a:cxn>
                <a:cxn ang="0">
                  <a:pos x="54" y="77"/>
                </a:cxn>
                <a:cxn ang="0">
                  <a:pos x="54" y="82"/>
                </a:cxn>
                <a:cxn ang="0">
                  <a:pos x="49" y="60"/>
                </a:cxn>
                <a:cxn ang="0">
                  <a:pos x="44" y="55"/>
                </a:cxn>
                <a:cxn ang="0">
                  <a:pos x="38" y="55"/>
                </a:cxn>
                <a:cxn ang="0">
                  <a:pos x="33" y="55"/>
                </a:cxn>
                <a:cxn ang="0">
                  <a:pos x="33" y="55"/>
                </a:cxn>
                <a:cxn ang="0">
                  <a:pos x="33" y="60"/>
                </a:cxn>
                <a:cxn ang="0">
                  <a:pos x="27" y="66"/>
                </a:cxn>
                <a:cxn ang="0">
                  <a:pos x="22" y="66"/>
                </a:cxn>
                <a:cxn ang="0">
                  <a:pos x="22" y="71"/>
                </a:cxn>
                <a:cxn ang="0">
                  <a:pos x="22" y="66"/>
                </a:cxn>
                <a:cxn ang="0">
                  <a:pos x="11" y="71"/>
                </a:cxn>
                <a:cxn ang="0">
                  <a:pos x="5" y="44"/>
                </a:cxn>
                <a:cxn ang="0">
                  <a:pos x="5" y="33"/>
                </a:cxn>
                <a:cxn ang="0">
                  <a:pos x="0" y="28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6" y="11"/>
                </a:cxn>
                <a:cxn ang="0">
                  <a:pos x="16" y="11"/>
                </a:cxn>
                <a:cxn ang="0">
                  <a:pos x="16" y="6"/>
                </a:cxn>
                <a:cxn ang="0">
                  <a:pos x="22" y="17"/>
                </a:cxn>
                <a:cxn ang="0">
                  <a:pos x="27" y="17"/>
                </a:cxn>
                <a:cxn ang="0">
                  <a:pos x="54" y="22"/>
                </a:cxn>
                <a:cxn ang="0">
                  <a:pos x="38" y="38"/>
                </a:cxn>
                <a:cxn ang="0">
                  <a:pos x="38" y="49"/>
                </a:cxn>
                <a:cxn ang="0">
                  <a:pos x="44" y="49"/>
                </a:cxn>
                <a:cxn ang="0">
                  <a:pos x="54" y="44"/>
                </a:cxn>
                <a:cxn ang="0">
                  <a:pos x="60" y="66"/>
                </a:cxn>
                <a:cxn ang="0">
                  <a:pos x="60" y="66"/>
                </a:cxn>
              </a:cxnLst>
              <a:rect l="0" t="0" r="r" b="b"/>
              <a:pathLst>
                <a:path w="60" h="82">
                  <a:moveTo>
                    <a:pt x="60" y="66"/>
                  </a:moveTo>
                  <a:lnTo>
                    <a:pt x="60" y="77"/>
                  </a:lnTo>
                  <a:lnTo>
                    <a:pt x="54" y="77"/>
                  </a:lnTo>
                  <a:lnTo>
                    <a:pt x="54" y="82"/>
                  </a:lnTo>
                  <a:lnTo>
                    <a:pt x="49" y="60"/>
                  </a:lnTo>
                  <a:lnTo>
                    <a:pt x="44" y="55"/>
                  </a:lnTo>
                  <a:lnTo>
                    <a:pt x="38" y="55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33" y="60"/>
                  </a:lnTo>
                  <a:lnTo>
                    <a:pt x="27" y="66"/>
                  </a:lnTo>
                  <a:lnTo>
                    <a:pt x="22" y="66"/>
                  </a:lnTo>
                  <a:lnTo>
                    <a:pt x="22" y="71"/>
                  </a:lnTo>
                  <a:lnTo>
                    <a:pt x="22" y="66"/>
                  </a:lnTo>
                  <a:lnTo>
                    <a:pt x="11" y="71"/>
                  </a:lnTo>
                  <a:lnTo>
                    <a:pt x="5" y="44"/>
                  </a:lnTo>
                  <a:lnTo>
                    <a:pt x="5" y="33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6"/>
                  </a:lnTo>
                  <a:lnTo>
                    <a:pt x="22" y="17"/>
                  </a:lnTo>
                  <a:lnTo>
                    <a:pt x="27" y="17"/>
                  </a:lnTo>
                  <a:lnTo>
                    <a:pt x="54" y="22"/>
                  </a:lnTo>
                  <a:lnTo>
                    <a:pt x="38" y="38"/>
                  </a:lnTo>
                  <a:lnTo>
                    <a:pt x="38" y="49"/>
                  </a:lnTo>
                  <a:lnTo>
                    <a:pt x="44" y="49"/>
                  </a:lnTo>
                  <a:lnTo>
                    <a:pt x="54" y="44"/>
                  </a:lnTo>
                  <a:lnTo>
                    <a:pt x="60" y="66"/>
                  </a:lnTo>
                  <a:lnTo>
                    <a:pt x="60" y="6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0" name="Freeform 2617"/>
            <p:cNvSpPr>
              <a:spLocks noChangeAspect="1"/>
            </p:cNvSpPr>
            <p:nvPr/>
          </p:nvSpPr>
          <p:spPr bwMode="gray">
            <a:xfrm>
              <a:off x="7635678" y="3153082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1" name="Freeform 2618"/>
            <p:cNvSpPr>
              <a:spLocks noChangeAspect="1"/>
            </p:cNvSpPr>
            <p:nvPr/>
          </p:nvSpPr>
          <p:spPr bwMode="gray">
            <a:xfrm>
              <a:off x="7577084" y="2945728"/>
              <a:ext cx="114937" cy="58601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17"/>
                </a:cxn>
                <a:cxn ang="0">
                  <a:pos x="0" y="17"/>
                </a:cxn>
                <a:cxn ang="0">
                  <a:pos x="11" y="22"/>
                </a:cxn>
                <a:cxn ang="0">
                  <a:pos x="38" y="17"/>
                </a:cxn>
                <a:cxn ang="0">
                  <a:pos x="43" y="11"/>
                </a:cxn>
                <a:cxn ang="0">
                  <a:pos x="38" y="11"/>
                </a:cxn>
                <a:cxn ang="0">
                  <a:pos x="38" y="6"/>
                </a:cxn>
                <a:cxn ang="0">
                  <a:pos x="33" y="0"/>
                </a:cxn>
                <a:cxn ang="0">
                  <a:pos x="11" y="0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43" h="22">
                  <a:moveTo>
                    <a:pt x="0" y="11"/>
                  </a:moveTo>
                  <a:lnTo>
                    <a:pt x="0" y="17"/>
                  </a:lnTo>
                  <a:lnTo>
                    <a:pt x="0" y="17"/>
                  </a:lnTo>
                  <a:lnTo>
                    <a:pt x="11" y="22"/>
                  </a:lnTo>
                  <a:lnTo>
                    <a:pt x="38" y="17"/>
                  </a:lnTo>
                  <a:lnTo>
                    <a:pt x="43" y="11"/>
                  </a:lnTo>
                  <a:lnTo>
                    <a:pt x="38" y="11"/>
                  </a:lnTo>
                  <a:lnTo>
                    <a:pt x="38" y="6"/>
                  </a:lnTo>
                  <a:lnTo>
                    <a:pt x="33" y="0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2" name="Freeform 2619"/>
            <p:cNvSpPr>
              <a:spLocks noChangeAspect="1"/>
            </p:cNvSpPr>
            <p:nvPr/>
          </p:nvSpPr>
          <p:spPr bwMode="gray">
            <a:xfrm>
              <a:off x="7692021" y="2945728"/>
              <a:ext cx="311005" cy="662633"/>
            </a:xfrm>
            <a:custGeom>
              <a:avLst/>
              <a:gdLst/>
              <a:ahLst/>
              <a:cxnLst>
                <a:cxn ang="0">
                  <a:pos x="104" y="104"/>
                </a:cxn>
                <a:cxn ang="0">
                  <a:pos x="87" y="120"/>
                </a:cxn>
                <a:cxn ang="0">
                  <a:pos x="71" y="137"/>
                </a:cxn>
                <a:cxn ang="0">
                  <a:pos x="82" y="153"/>
                </a:cxn>
                <a:cxn ang="0">
                  <a:pos x="82" y="170"/>
                </a:cxn>
                <a:cxn ang="0">
                  <a:pos x="77" y="186"/>
                </a:cxn>
                <a:cxn ang="0">
                  <a:pos x="87" y="208"/>
                </a:cxn>
                <a:cxn ang="0">
                  <a:pos x="87" y="235"/>
                </a:cxn>
                <a:cxn ang="0">
                  <a:pos x="82" y="246"/>
                </a:cxn>
                <a:cxn ang="0">
                  <a:pos x="82" y="224"/>
                </a:cxn>
                <a:cxn ang="0">
                  <a:pos x="82" y="208"/>
                </a:cxn>
                <a:cxn ang="0">
                  <a:pos x="77" y="202"/>
                </a:cxn>
                <a:cxn ang="0">
                  <a:pos x="71" y="164"/>
                </a:cxn>
                <a:cxn ang="0">
                  <a:pos x="60" y="148"/>
                </a:cxn>
                <a:cxn ang="0">
                  <a:pos x="39" y="170"/>
                </a:cxn>
                <a:cxn ang="0">
                  <a:pos x="28" y="170"/>
                </a:cxn>
                <a:cxn ang="0">
                  <a:pos x="28" y="153"/>
                </a:cxn>
                <a:cxn ang="0">
                  <a:pos x="22" y="126"/>
                </a:cxn>
                <a:cxn ang="0">
                  <a:pos x="17" y="126"/>
                </a:cxn>
                <a:cxn ang="0">
                  <a:pos x="22" y="126"/>
                </a:cxn>
                <a:cxn ang="0">
                  <a:pos x="11" y="115"/>
                </a:cxn>
                <a:cxn ang="0">
                  <a:pos x="0" y="99"/>
                </a:cxn>
                <a:cxn ang="0">
                  <a:pos x="6" y="88"/>
                </a:cxn>
                <a:cxn ang="0">
                  <a:pos x="11" y="77"/>
                </a:cxn>
                <a:cxn ang="0">
                  <a:pos x="11" y="77"/>
                </a:cxn>
                <a:cxn ang="0">
                  <a:pos x="28" y="60"/>
                </a:cxn>
                <a:cxn ang="0">
                  <a:pos x="39" y="33"/>
                </a:cxn>
                <a:cxn ang="0">
                  <a:pos x="49" y="17"/>
                </a:cxn>
                <a:cxn ang="0">
                  <a:pos x="60" y="6"/>
                </a:cxn>
                <a:cxn ang="0">
                  <a:pos x="66" y="0"/>
                </a:cxn>
                <a:cxn ang="0">
                  <a:pos x="71" y="0"/>
                </a:cxn>
                <a:cxn ang="0">
                  <a:pos x="82" y="11"/>
                </a:cxn>
                <a:cxn ang="0">
                  <a:pos x="82" y="33"/>
                </a:cxn>
                <a:cxn ang="0">
                  <a:pos x="71" y="60"/>
                </a:cxn>
                <a:cxn ang="0">
                  <a:pos x="87" y="60"/>
                </a:cxn>
                <a:cxn ang="0">
                  <a:pos x="93" y="71"/>
                </a:cxn>
                <a:cxn ang="0">
                  <a:pos x="98" y="88"/>
                </a:cxn>
                <a:cxn ang="0">
                  <a:pos x="109" y="88"/>
                </a:cxn>
                <a:cxn ang="0">
                  <a:pos x="115" y="93"/>
                </a:cxn>
              </a:cxnLst>
              <a:rect l="0" t="0" r="r" b="b"/>
              <a:pathLst>
                <a:path w="115" h="246">
                  <a:moveTo>
                    <a:pt x="115" y="93"/>
                  </a:moveTo>
                  <a:lnTo>
                    <a:pt x="104" y="104"/>
                  </a:lnTo>
                  <a:lnTo>
                    <a:pt x="98" y="110"/>
                  </a:lnTo>
                  <a:lnTo>
                    <a:pt x="87" y="120"/>
                  </a:lnTo>
                  <a:lnTo>
                    <a:pt x="77" y="120"/>
                  </a:lnTo>
                  <a:lnTo>
                    <a:pt x="71" y="137"/>
                  </a:lnTo>
                  <a:lnTo>
                    <a:pt x="77" y="148"/>
                  </a:lnTo>
                  <a:lnTo>
                    <a:pt x="82" y="153"/>
                  </a:lnTo>
                  <a:lnTo>
                    <a:pt x="82" y="164"/>
                  </a:lnTo>
                  <a:lnTo>
                    <a:pt x="82" y="170"/>
                  </a:lnTo>
                  <a:lnTo>
                    <a:pt x="77" y="186"/>
                  </a:lnTo>
                  <a:lnTo>
                    <a:pt x="77" y="186"/>
                  </a:lnTo>
                  <a:lnTo>
                    <a:pt x="87" y="197"/>
                  </a:lnTo>
                  <a:lnTo>
                    <a:pt x="87" y="208"/>
                  </a:lnTo>
                  <a:lnTo>
                    <a:pt x="93" y="224"/>
                  </a:lnTo>
                  <a:lnTo>
                    <a:pt x="87" y="235"/>
                  </a:lnTo>
                  <a:lnTo>
                    <a:pt x="82" y="246"/>
                  </a:lnTo>
                  <a:lnTo>
                    <a:pt x="82" y="246"/>
                  </a:lnTo>
                  <a:lnTo>
                    <a:pt x="87" y="224"/>
                  </a:lnTo>
                  <a:lnTo>
                    <a:pt x="82" y="224"/>
                  </a:lnTo>
                  <a:lnTo>
                    <a:pt x="82" y="219"/>
                  </a:lnTo>
                  <a:lnTo>
                    <a:pt x="82" y="208"/>
                  </a:lnTo>
                  <a:lnTo>
                    <a:pt x="77" y="197"/>
                  </a:lnTo>
                  <a:lnTo>
                    <a:pt x="77" y="202"/>
                  </a:lnTo>
                  <a:lnTo>
                    <a:pt x="71" y="181"/>
                  </a:lnTo>
                  <a:lnTo>
                    <a:pt x="71" y="164"/>
                  </a:lnTo>
                  <a:lnTo>
                    <a:pt x="60" y="159"/>
                  </a:lnTo>
                  <a:lnTo>
                    <a:pt x="60" y="148"/>
                  </a:lnTo>
                  <a:lnTo>
                    <a:pt x="55" y="159"/>
                  </a:lnTo>
                  <a:lnTo>
                    <a:pt x="39" y="170"/>
                  </a:lnTo>
                  <a:lnTo>
                    <a:pt x="28" y="170"/>
                  </a:lnTo>
                  <a:lnTo>
                    <a:pt x="28" y="170"/>
                  </a:lnTo>
                  <a:lnTo>
                    <a:pt x="28" y="170"/>
                  </a:lnTo>
                  <a:lnTo>
                    <a:pt x="28" y="153"/>
                  </a:lnTo>
                  <a:lnTo>
                    <a:pt x="28" y="137"/>
                  </a:lnTo>
                  <a:lnTo>
                    <a:pt x="22" y="126"/>
                  </a:lnTo>
                  <a:lnTo>
                    <a:pt x="22" y="131"/>
                  </a:lnTo>
                  <a:lnTo>
                    <a:pt x="17" y="126"/>
                  </a:lnTo>
                  <a:lnTo>
                    <a:pt x="17" y="120"/>
                  </a:lnTo>
                  <a:lnTo>
                    <a:pt x="22" y="126"/>
                  </a:lnTo>
                  <a:lnTo>
                    <a:pt x="17" y="120"/>
                  </a:lnTo>
                  <a:lnTo>
                    <a:pt x="11" y="115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6" y="99"/>
                  </a:lnTo>
                  <a:lnTo>
                    <a:pt x="6" y="88"/>
                  </a:lnTo>
                  <a:lnTo>
                    <a:pt x="11" y="88"/>
                  </a:lnTo>
                  <a:lnTo>
                    <a:pt x="11" y="77"/>
                  </a:lnTo>
                  <a:lnTo>
                    <a:pt x="11" y="77"/>
                  </a:lnTo>
                  <a:lnTo>
                    <a:pt x="11" y="77"/>
                  </a:lnTo>
                  <a:lnTo>
                    <a:pt x="11" y="66"/>
                  </a:lnTo>
                  <a:lnTo>
                    <a:pt x="28" y="60"/>
                  </a:lnTo>
                  <a:lnTo>
                    <a:pt x="33" y="44"/>
                  </a:lnTo>
                  <a:lnTo>
                    <a:pt x="39" y="33"/>
                  </a:lnTo>
                  <a:lnTo>
                    <a:pt x="39" y="22"/>
                  </a:lnTo>
                  <a:lnTo>
                    <a:pt x="49" y="17"/>
                  </a:lnTo>
                  <a:lnTo>
                    <a:pt x="60" y="17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7" y="11"/>
                  </a:lnTo>
                  <a:lnTo>
                    <a:pt x="82" y="11"/>
                  </a:lnTo>
                  <a:lnTo>
                    <a:pt x="82" y="22"/>
                  </a:lnTo>
                  <a:lnTo>
                    <a:pt x="82" y="33"/>
                  </a:lnTo>
                  <a:lnTo>
                    <a:pt x="71" y="44"/>
                  </a:lnTo>
                  <a:lnTo>
                    <a:pt x="71" y="60"/>
                  </a:lnTo>
                  <a:lnTo>
                    <a:pt x="77" y="60"/>
                  </a:lnTo>
                  <a:lnTo>
                    <a:pt x="87" y="60"/>
                  </a:lnTo>
                  <a:lnTo>
                    <a:pt x="87" y="71"/>
                  </a:lnTo>
                  <a:lnTo>
                    <a:pt x="93" y="71"/>
                  </a:lnTo>
                  <a:lnTo>
                    <a:pt x="93" y="82"/>
                  </a:lnTo>
                  <a:lnTo>
                    <a:pt x="98" y="88"/>
                  </a:lnTo>
                  <a:lnTo>
                    <a:pt x="104" y="93"/>
                  </a:lnTo>
                  <a:lnTo>
                    <a:pt x="109" y="88"/>
                  </a:lnTo>
                  <a:lnTo>
                    <a:pt x="115" y="93"/>
                  </a:lnTo>
                  <a:lnTo>
                    <a:pt x="115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3" name="Freeform 2620"/>
            <p:cNvSpPr>
              <a:spLocks noChangeAspect="1"/>
            </p:cNvSpPr>
            <p:nvPr/>
          </p:nvSpPr>
          <p:spPr bwMode="gray">
            <a:xfrm>
              <a:off x="7899358" y="3549761"/>
              <a:ext cx="13523" cy="1577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6">
                  <a:moveTo>
                    <a:pt x="5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4" name="Freeform 2621"/>
            <p:cNvSpPr>
              <a:spLocks noChangeAspect="1"/>
            </p:cNvSpPr>
            <p:nvPr/>
          </p:nvSpPr>
          <p:spPr bwMode="gray">
            <a:xfrm>
              <a:off x="8045846" y="3446083"/>
              <a:ext cx="173532" cy="148754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65" y="33"/>
                </a:cxn>
                <a:cxn ang="0">
                  <a:pos x="54" y="38"/>
                </a:cxn>
                <a:cxn ang="0">
                  <a:pos x="49" y="38"/>
                </a:cxn>
                <a:cxn ang="0">
                  <a:pos x="44" y="38"/>
                </a:cxn>
                <a:cxn ang="0">
                  <a:pos x="44" y="49"/>
                </a:cxn>
                <a:cxn ang="0">
                  <a:pos x="33" y="49"/>
                </a:cxn>
                <a:cxn ang="0">
                  <a:pos x="33" y="55"/>
                </a:cxn>
                <a:cxn ang="0">
                  <a:pos x="27" y="55"/>
                </a:cxn>
                <a:cxn ang="0">
                  <a:pos x="16" y="55"/>
                </a:cxn>
                <a:cxn ang="0">
                  <a:pos x="16" y="49"/>
                </a:cxn>
                <a:cxn ang="0">
                  <a:pos x="11" y="49"/>
                </a:cxn>
                <a:cxn ang="0">
                  <a:pos x="5" y="44"/>
                </a:cxn>
                <a:cxn ang="0">
                  <a:pos x="5" y="33"/>
                </a:cxn>
                <a:cxn ang="0">
                  <a:pos x="0" y="27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11" y="5"/>
                </a:cxn>
                <a:cxn ang="0">
                  <a:pos x="38" y="5"/>
                </a:cxn>
                <a:cxn ang="0">
                  <a:pos x="44" y="11"/>
                </a:cxn>
                <a:cxn ang="0">
                  <a:pos x="49" y="5"/>
                </a:cxn>
                <a:cxn ang="0">
                  <a:pos x="60" y="5"/>
                </a:cxn>
                <a:cxn ang="0">
                  <a:pos x="65" y="0"/>
                </a:cxn>
                <a:cxn ang="0">
                  <a:pos x="65" y="0"/>
                </a:cxn>
              </a:cxnLst>
              <a:rect l="0" t="0" r="r" b="b"/>
              <a:pathLst>
                <a:path w="65" h="55">
                  <a:moveTo>
                    <a:pt x="65" y="0"/>
                  </a:moveTo>
                  <a:lnTo>
                    <a:pt x="65" y="33"/>
                  </a:lnTo>
                  <a:lnTo>
                    <a:pt x="54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44" y="49"/>
                  </a:lnTo>
                  <a:lnTo>
                    <a:pt x="33" y="49"/>
                  </a:lnTo>
                  <a:lnTo>
                    <a:pt x="33" y="55"/>
                  </a:lnTo>
                  <a:lnTo>
                    <a:pt x="27" y="55"/>
                  </a:lnTo>
                  <a:lnTo>
                    <a:pt x="16" y="55"/>
                  </a:lnTo>
                  <a:lnTo>
                    <a:pt x="16" y="49"/>
                  </a:lnTo>
                  <a:lnTo>
                    <a:pt x="11" y="49"/>
                  </a:lnTo>
                  <a:lnTo>
                    <a:pt x="5" y="44"/>
                  </a:lnTo>
                  <a:lnTo>
                    <a:pt x="5" y="33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1" y="5"/>
                  </a:lnTo>
                  <a:lnTo>
                    <a:pt x="38" y="5"/>
                  </a:lnTo>
                  <a:lnTo>
                    <a:pt x="44" y="11"/>
                  </a:lnTo>
                  <a:lnTo>
                    <a:pt x="49" y="5"/>
                  </a:lnTo>
                  <a:lnTo>
                    <a:pt x="60" y="5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EB6405">
                <a:lumMod val="60000"/>
                <a:lumOff val="4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5" name="Freeform 2623"/>
            <p:cNvSpPr>
              <a:spLocks noChangeAspect="1"/>
            </p:cNvSpPr>
            <p:nvPr/>
          </p:nvSpPr>
          <p:spPr bwMode="gray">
            <a:xfrm>
              <a:off x="8266706" y="3254506"/>
              <a:ext cx="72117" cy="60854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7" y="0"/>
                </a:cxn>
                <a:cxn ang="0">
                  <a:pos x="27" y="5"/>
                </a:cxn>
                <a:cxn ang="0">
                  <a:pos x="21" y="16"/>
                </a:cxn>
                <a:cxn ang="0">
                  <a:pos x="11" y="22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11" y="0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27" h="22">
                  <a:moveTo>
                    <a:pt x="21" y="0"/>
                  </a:moveTo>
                  <a:lnTo>
                    <a:pt x="27" y="0"/>
                  </a:lnTo>
                  <a:lnTo>
                    <a:pt x="27" y="5"/>
                  </a:lnTo>
                  <a:lnTo>
                    <a:pt x="21" y="16"/>
                  </a:lnTo>
                  <a:lnTo>
                    <a:pt x="11" y="22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1" y="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6" name="Freeform 2636"/>
            <p:cNvSpPr>
              <a:spLocks noChangeAspect="1"/>
            </p:cNvSpPr>
            <p:nvPr/>
          </p:nvSpPr>
          <p:spPr bwMode="gray">
            <a:xfrm>
              <a:off x="7973729" y="3166606"/>
              <a:ext cx="245649" cy="308778"/>
            </a:xfrm>
            <a:custGeom>
              <a:avLst/>
              <a:gdLst/>
              <a:ahLst/>
              <a:cxnLst>
                <a:cxn ang="0">
                  <a:pos x="11" y="11"/>
                </a:cxn>
                <a:cxn ang="0">
                  <a:pos x="0" y="22"/>
                </a:cxn>
                <a:cxn ang="0">
                  <a:pos x="0" y="28"/>
                </a:cxn>
                <a:cxn ang="0">
                  <a:pos x="5" y="28"/>
                </a:cxn>
                <a:cxn ang="0">
                  <a:pos x="5" y="38"/>
                </a:cxn>
                <a:cxn ang="0">
                  <a:pos x="11" y="38"/>
                </a:cxn>
                <a:cxn ang="0">
                  <a:pos x="5" y="66"/>
                </a:cxn>
                <a:cxn ang="0">
                  <a:pos x="22" y="55"/>
                </a:cxn>
                <a:cxn ang="0">
                  <a:pos x="27" y="60"/>
                </a:cxn>
                <a:cxn ang="0">
                  <a:pos x="32" y="60"/>
                </a:cxn>
                <a:cxn ang="0">
                  <a:pos x="38" y="55"/>
                </a:cxn>
                <a:cxn ang="0">
                  <a:pos x="38" y="55"/>
                </a:cxn>
                <a:cxn ang="0">
                  <a:pos x="43" y="55"/>
                </a:cxn>
                <a:cxn ang="0">
                  <a:pos x="54" y="66"/>
                </a:cxn>
                <a:cxn ang="0">
                  <a:pos x="60" y="82"/>
                </a:cxn>
                <a:cxn ang="0">
                  <a:pos x="65" y="93"/>
                </a:cxn>
                <a:cxn ang="0">
                  <a:pos x="65" y="104"/>
                </a:cxn>
                <a:cxn ang="0">
                  <a:pos x="65" y="109"/>
                </a:cxn>
                <a:cxn ang="0">
                  <a:pos x="71" y="115"/>
                </a:cxn>
                <a:cxn ang="0">
                  <a:pos x="76" y="109"/>
                </a:cxn>
                <a:cxn ang="0">
                  <a:pos x="87" y="109"/>
                </a:cxn>
                <a:cxn ang="0">
                  <a:pos x="92" y="104"/>
                </a:cxn>
                <a:cxn ang="0">
                  <a:pos x="92" y="99"/>
                </a:cxn>
                <a:cxn ang="0">
                  <a:pos x="87" y="82"/>
                </a:cxn>
                <a:cxn ang="0">
                  <a:pos x="81" y="82"/>
                </a:cxn>
                <a:cxn ang="0">
                  <a:pos x="81" y="77"/>
                </a:cxn>
                <a:cxn ang="0">
                  <a:pos x="76" y="71"/>
                </a:cxn>
                <a:cxn ang="0">
                  <a:pos x="71" y="66"/>
                </a:cxn>
                <a:cxn ang="0">
                  <a:pos x="60" y="49"/>
                </a:cxn>
                <a:cxn ang="0">
                  <a:pos x="49" y="44"/>
                </a:cxn>
                <a:cxn ang="0">
                  <a:pos x="49" y="38"/>
                </a:cxn>
                <a:cxn ang="0">
                  <a:pos x="54" y="38"/>
                </a:cxn>
                <a:cxn ang="0">
                  <a:pos x="60" y="33"/>
                </a:cxn>
                <a:cxn ang="0">
                  <a:pos x="54" y="22"/>
                </a:cxn>
                <a:cxn ang="0">
                  <a:pos x="49" y="22"/>
                </a:cxn>
                <a:cxn ang="0">
                  <a:pos x="38" y="22"/>
                </a:cxn>
                <a:cxn ang="0">
                  <a:pos x="32" y="17"/>
                </a:cxn>
                <a:cxn ang="0">
                  <a:pos x="32" y="11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16" y="17"/>
                </a:cxn>
                <a:cxn ang="0">
                  <a:pos x="11" y="17"/>
                </a:cxn>
                <a:cxn ang="0">
                  <a:pos x="11" y="11"/>
                </a:cxn>
                <a:cxn ang="0">
                  <a:pos x="11" y="11"/>
                </a:cxn>
              </a:cxnLst>
              <a:rect l="0" t="0" r="r" b="b"/>
              <a:pathLst>
                <a:path w="92" h="115">
                  <a:moveTo>
                    <a:pt x="11" y="11"/>
                  </a:moveTo>
                  <a:lnTo>
                    <a:pt x="0" y="22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5" y="38"/>
                  </a:lnTo>
                  <a:lnTo>
                    <a:pt x="11" y="38"/>
                  </a:lnTo>
                  <a:lnTo>
                    <a:pt x="5" y="66"/>
                  </a:lnTo>
                  <a:lnTo>
                    <a:pt x="22" y="55"/>
                  </a:lnTo>
                  <a:lnTo>
                    <a:pt x="27" y="60"/>
                  </a:lnTo>
                  <a:lnTo>
                    <a:pt x="32" y="60"/>
                  </a:lnTo>
                  <a:lnTo>
                    <a:pt x="38" y="55"/>
                  </a:lnTo>
                  <a:lnTo>
                    <a:pt x="38" y="55"/>
                  </a:lnTo>
                  <a:lnTo>
                    <a:pt x="43" y="55"/>
                  </a:lnTo>
                  <a:lnTo>
                    <a:pt x="54" y="66"/>
                  </a:lnTo>
                  <a:lnTo>
                    <a:pt x="60" y="82"/>
                  </a:lnTo>
                  <a:lnTo>
                    <a:pt x="65" y="93"/>
                  </a:lnTo>
                  <a:lnTo>
                    <a:pt x="65" y="104"/>
                  </a:lnTo>
                  <a:lnTo>
                    <a:pt x="65" y="109"/>
                  </a:lnTo>
                  <a:lnTo>
                    <a:pt x="71" y="115"/>
                  </a:lnTo>
                  <a:lnTo>
                    <a:pt x="76" y="109"/>
                  </a:lnTo>
                  <a:lnTo>
                    <a:pt x="87" y="109"/>
                  </a:lnTo>
                  <a:lnTo>
                    <a:pt x="92" y="104"/>
                  </a:lnTo>
                  <a:lnTo>
                    <a:pt x="92" y="99"/>
                  </a:lnTo>
                  <a:lnTo>
                    <a:pt x="87" y="82"/>
                  </a:lnTo>
                  <a:lnTo>
                    <a:pt x="81" y="82"/>
                  </a:lnTo>
                  <a:lnTo>
                    <a:pt x="81" y="77"/>
                  </a:lnTo>
                  <a:lnTo>
                    <a:pt x="76" y="71"/>
                  </a:lnTo>
                  <a:lnTo>
                    <a:pt x="71" y="66"/>
                  </a:lnTo>
                  <a:lnTo>
                    <a:pt x="60" y="49"/>
                  </a:lnTo>
                  <a:lnTo>
                    <a:pt x="49" y="44"/>
                  </a:lnTo>
                  <a:lnTo>
                    <a:pt x="49" y="38"/>
                  </a:lnTo>
                  <a:lnTo>
                    <a:pt x="54" y="38"/>
                  </a:lnTo>
                  <a:lnTo>
                    <a:pt x="60" y="33"/>
                  </a:lnTo>
                  <a:lnTo>
                    <a:pt x="54" y="22"/>
                  </a:lnTo>
                  <a:lnTo>
                    <a:pt x="49" y="22"/>
                  </a:lnTo>
                  <a:lnTo>
                    <a:pt x="38" y="22"/>
                  </a:lnTo>
                  <a:lnTo>
                    <a:pt x="32" y="17"/>
                  </a:lnTo>
                  <a:lnTo>
                    <a:pt x="32" y="11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16" y="17"/>
                  </a:lnTo>
                  <a:lnTo>
                    <a:pt x="11" y="17"/>
                  </a:lnTo>
                  <a:lnTo>
                    <a:pt x="11" y="11"/>
                  </a:lnTo>
                  <a:lnTo>
                    <a:pt x="11" y="11"/>
                  </a:lnTo>
                  <a:close/>
                </a:path>
              </a:pathLst>
            </a:custGeom>
            <a:solidFill>
              <a:srgbClr val="EB6405">
                <a:lumMod val="60000"/>
                <a:lumOff val="4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7" name="Freeform 2637"/>
            <p:cNvSpPr>
              <a:spLocks noChangeAspect="1"/>
            </p:cNvSpPr>
            <p:nvPr/>
          </p:nvSpPr>
          <p:spPr bwMode="gray">
            <a:xfrm>
              <a:off x="8296003" y="3725561"/>
              <a:ext cx="335797" cy="205101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5" y="65"/>
                </a:cxn>
                <a:cxn ang="0">
                  <a:pos x="16" y="65"/>
                </a:cxn>
                <a:cxn ang="0">
                  <a:pos x="21" y="60"/>
                </a:cxn>
                <a:cxn ang="0">
                  <a:pos x="21" y="60"/>
                </a:cxn>
                <a:cxn ang="0">
                  <a:pos x="27" y="49"/>
                </a:cxn>
                <a:cxn ang="0">
                  <a:pos x="43" y="49"/>
                </a:cxn>
                <a:cxn ang="0">
                  <a:pos x="54" y="32"/>
                </a:cxn>
                <a:cxn ang="0">
                  <a:pos x="54" y="27"/>
                </a:cxn>
                <a:cxn ang="0">
                  <a:pos x="65" y="38"/>
                </a:cxn>
                <a:cxn ang="0">
                  <a:pos x="70" y="27"/>
                </a:cxn>
                <a:cxn ang="0">
                  <a:pos x="76" y="32"/>
                </a:cxn>
                <a:cxn ang="0">
                  <a:pos x="70" y="27"/>
                </a:cxn>
                <a:cxn ang="0">
                  <a:pos x="76" y="21"/>
                </a:cxn>
                <a:cxn ang="0">
                  <a:pos x="76" y="16"/>
                </a:cxn>
                <a:cxn ang="0">
                  <a:pos x="81" y="16"/>
                </a:cxn>
                <a:cxn ang="0">
                  <a:pos x="92" y="0"/>
                </a:cxn>
                <a:cxn ang="0">
                  <a:pos x="92" y="5"/>
                </a:cxn>
                <a:cxn ang="0">
                  <a:pos x="98" y="0"/>
                </a:cxn>
                <a:cxn ang="0">
                  <a:pos x="98" y="5"/>
                </a:cxn>
                <a:cxn ang="0">
                  <a:pos x="103" y="5"/>
                </a:cxn>
                <a:cxn ang="0">
                  <a:pos x="103" y="11"/>
                </a:cxn>
                <a:cxn ang="0">
                  <a:pos x="108" y="11"/>
                </a:cxn>
                <a:cxn ang="0">
                  <a:pos x="108" y="16"/>
                </a:cxn>
                <a:cxn ang="0">
                  <a:pos x="114" y="16"/>
                </a:cxn>
                <a:cxn ang="0">
                  <a:pos x="125" y="21"/>
                </a:cxn>
                <a:cxn ang="0">
                  <a:pos x="119" y="27"/>
                </a:cxn>
                <a:cxn ang="0">
                  <a:pos x="114" y="27"/>
                </a:cxn>
                <a:cxn ang="0">
                  <a:pos x="114" y="32"/>
                </a:cxn>
                <a:cxn ang="0">
                  <a:pos x="108" y="32"/>
                </a:cxn>
                <a:cxn ang="0">
                  <a:pos x="103" y="32"/>
                </a:cxn>
                <a:cxn ang="0">
                  <a:pos x="103" y="32"/>
                </a:cxn>
                <a:cxn ang="0">
                  <a:pos x="98" y="32"/>
                </a:cxn>
                <a:cxn ang="0">
                  <a:pos x="81" y="32"/>
                </a:cxn>
                <a:cxn ang="0">
                  <a:pos x="65" y="65"/>
                </a:cxn>
                <a:cxn ang="0">
                  <a:pos x="65" y="65"/>
                </a:cxn>
                <a:cxn ang="0">
                  <a:pos x="59" y="71"/>
                </a:cxn>
                <a:cxn ang="0">
                  <a:pos x="49" y="71"/>
                </a:cxn>
                <a:cxn ang="0">
                  <a:pos x="43" y="71"/>
                </a:cxn>
                <a:cxn ang="0">
                  <a:pos x="38" y="71"/>
                </a:cxn>
                <a:cxn ang="0">
                  <a:pos x="27" y="76"/>
                </a:cxn>
                <a:cxn ang="0">
                  <a:pos x="10" y="76"/>
                </a:cxn>
                <a:cxn ang="0">
                  <a:pos x="5" y="7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0" y="60"/>
                </a:cxn>
              </a:cxnLst>
              <a:rect l="0" t="0" r="r" b="b"/>
              <a:pathLst>
                <a:path w="125" h="76">
                  <a:moveTo>
                    <a:pt x="0" y="60"/>
                  </a:moveTo>
                  <a:lnTo>
                    <a:pt x="5" y="65"/>
                  </a:lnTo>
                  <a:lnTo>
                    <a:pt x="16" y="65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27" y="49"/>
                  </a:lnTo>
                  <a:lnTo>
                    <a:pt x="43" y="49"/>
                  </a:lnTo>
                  <a:lnTo>
                    <a:pt x="54" y="32"/>
                  </a:lnTo>
                  <a:lnTo>
                    <a:pt x="54" y="27"/>
                  </a:lnTo>
                  <a:lnTo>
                    <a:pt x="65" y="38"/>
                  </a:lnTo>
                  <a:lnTo>
                    <a:pt x="70" y="27"/>
                  </a:lnTo>
                  <a:lnTo>
                    <a:pt x="76" y="32"/>
                  </a:lnTo>
                  <a:lnTo>
                    <a:pt x="70" y="27"/>
                  </a:lnTo>
                  <a:lnTo>
                    <a:pt x="76" y="21"/>
                  </a:lnTo>
                  <a:lnTo>
                    <a:pt x="76" y="16"/>
                  </a:lnTo>
                  <a:lnTo>
                    <a:pt x="81" y="16"/>
                  </a:lnTo>
                  <a:lnTo>
                    <a:pt x="92" y="0"/>
                  </a:lnTo>
                  <a:lnTo>
                    <a:pt x="92" y="5"/>
                  </a:lnTo>
                  <a:lnTo>
                    <a:pt x="98" y="0"/>
                  </a:lnTo>
                  <a:lnTo>
                    <a:pt x="98" y="5"/>
                  </a:lnTo>
                  <a:lnTo>
                    <a:pt x="103" y="5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08" y="16"/>
                  </a:lnTo>
                  <a:lnTo>
                    <a:pt x="114" y="16"/>
                  </a:lnTo>
                  <a:lnTo>
                    <a:pt x="125" y="21"/>
                  </a:lnTo>
                  <a:lnTo>
                    <a:pt x="119" y="27"/>
                  </a:lnTo>
                  <a:lnTo>
                    <a:pt x="114" y="27"/>
                  </a:lnTo>
                  <a:lnTo>
                    <a:pt x="114" y="32"/>
                  </a:lnTo>
                  <a:lnTo>
                    <a:pt x="108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98" y="32"/>
                  </a:lnTo>
                  <a:lnTo>
                    <a:pt x="81" y="32"/>
                  </a:lnTo>
                  <a:lnTo>
                    <a:pt x="65" y="65"/>
                  </a:lnTo>
                  <a:lnTo>
                    <a:pt x="65" y="65"/>
                  </a:lnTo>
                  <a:lnTo>
                    <a:pt x="59" y="71"/>
                  </a:lnTo>
                  <a:lnTo>
                    <a:pt x="49" y="71"/>
                  </a:lnTo>
                  <a:lnTo>
                    <a:pt x="43" y="71"/>
                  </a:lnTo>
                  <a:lnTo>
                    <a:pt x="38" y="71"/>
                  </a:lnTo>
                  <a:lnTo>
                    <a:pt x="27" y="76"/>
                  </a:lnTo>
                  <a:lnTo>
                    <a:pt x="10" y="76"/>
                  </a:lnTo>
                  <a:lnTo>
                    <a:pt x="5" y="7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8" name="Freeform 2638"/>
            <p:cNvSpPr>
              <a:spLocks noChangeAspect="1"/>
            </p:cNvSpPr>
            <p:nvPr/>
          </p:nvSpPr>
          <p:spPr bwMode="gray">
            <a:xfrm>
              <a:off x="7973729" y="3725561"/>
              <a:ext cx="144235" cy="191578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27" y="5"/>
                </a:cxn>
                <a:cxn ang="0">
                  <a:pos x="38" y="16"/>
                </a:cxn>
                <a:cxn ang="0">
                  <a:pos x="38" y="21"/>
                </a:cxn>
                <a:cxn ang="0">
                  <a:pos x="38" y="43"/>
                </a:cxn>
                <a:cxn ang="0">
                  <a:pos x="54" y="65"/>
                </a:cxn>
                <a:cxn ang="0">
                  <a:pos x="49" y="71"/>
                </a:cxn>
                <a:cxn ang="0">
                  <a:pos x="43" y="65"/>
                </a:cxn>
                <a:cxn ang="0">
                  <a:pos x="38" y="71"/>
                </a:cxn>
                <a:cxn ang="0">
                  <a:pos x="16" y="49"/>
                </a:cxn>
                <a:cxn ang="0">
                  <a:pos x="5" y="32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11" y="5"/>
                </a:cxn>
                <a:cxn ang="0">
                  <a:pos x="11" y="16"/>
                </a:cxn>
                <a:cxn ang="0">
                  <a:pos x="16" y="11"/>
                </a:cxn>
                <a:cxn ang="0">
                  <a:pos x="22" y="11"/>
                </a:cxn>
                <a:cxn ang="0">
                  <a:pos x="27" y="5"/>
                </a:cxn>
                <a:cxn ang="0">
                  <a:pos x="27" y="5"/>
                </a:cxn>
              </a:cxnLst>
              <a:rect l="0" t="0" r="r" b="b"/>
              <a:pathLst>
                <a:path w="54" h="71">
                  <a:moveTo>
                    <a:pt x="27" y="5"/>
                  </a:moveTo>
                  <a:lnTo>
                    <a:pt x="27" y="5"/>
                  </a:lnTo>
                  <a:lnTo>
                    <a:pt x="38" y="16"/>
                  </a:lnTo>
                  <a:lnTo>
                    <a:pt x="38" y="21"/>
                  </a:lnTo>
                  <a:lnTo>
                    <a:pt x="38" y="43"/>
                  </a:lnTo>
                  <a:lnTo>
                    <a:pt x="54" y="65"/>
                  </a:lnTo>
                  <a:lnTo>
                    <a:pt x="49" y="71"/>
                  </a:lnTo>
                  <a:lnTo>
                    <a:pt x="43" y="65"/>
                  </a:lnTo>
                  <a:lnTo>
                    <a:pt x="38" y="71"/>
                  </a:lnTo>
                  <a:lnTo>
                    <a:pt x="16" y="49"/>
                  </a:lnTo>
                  <a:lnTo>
                    <a:pt x="5" y="32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5"/>
                  </a:lnTo>
                  <a:lnTo>
                    <a:pt x="11" y="16"/>
                  </a:lnTo>
                  <a:lnTo>
                    <a:pt x="16" y="11"/>
                  </a:lnTo>
                  <a:lnTo>
                    <a:pt x="22" y="11"/>
                  </a:lnTo>
                  <a:lnTo>
                    <a:pt x="27" y="5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69" name="Freeform 2639"/>
            <p:cNvSpPr>
              <a:spLocks noChangeAspect="1"/>
            </p:cNvSpPr>
            <p:nvPr/>
          </p:nvSpPr>
          <p:spPr bwMode="gray">
            <a:xfrm>
              <a:off x="7270584" y="2860081"/>
              <a:ext cx="277200" cy="160023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6" y="5"/>
                </a:cxn>
                <a:cxn ang="0">
                  <a:pos x="16" y="0"/>
                </a:cxn>
                <a:cxn ang="0">
                  <a:pos x="32" y="5"/>
                </a:cxn>
                <a:cxn ang="0">
                  <a:pos x="38" y="11"/>
                </a:cxn>
                <a:cxn ang="0">
                  <a:pos x="43" y="22"/>
                </a:cxn>
                <a:cxn ang="0">
                  <a:pos x="54" y="16"/>
                </a:cxn>
                <a:cxn ang="0">
                  <a:pos x="54" y="22"/>
                </a:cxn>
                <a:cxn ang="0">
                  <a:pos x="65" y="27"/>
                </a:cxn>
                <a:cxn ang="0">
                  <a:pos x="65" y="32"/>
                </a:cxn>
                <a:cxn ang="0">
                  <a:pos x="70" y="32"/>
                </a:cxn>
                <a:cxn ang="0">
                  <a:pos x="76" y="38"/>
                </a:cxn>
                <a:cxn ang="0">
                  <a:pos x="87" y="32"/>
                </a:cxn>
                <a:cxn ang="0">
                  <a:pos x="92" y="38"/>
                </a:cxn>
                <a:cxn ang="0">
                  <a:pos x="103" y="38"/>
                </a:cxn>
                <a:cxn ang="0">
                  <a:pos x="103" y="49"/>
                </a:cxn>
                <a:cxn ang="0">
                  <a:pos x="103" y="49"/>
                </a:cxn>
                <a:cxn ang="0">
                  <a:pos x="103" y="54"/>
                </a:cxn>
                <a:cxn ang="0">
                  <a:pos x="103" y="60"/>
                </a:cxn>
                <a:cxn ang="0">
                  <a:pos x="92" y="60"/>
                </a:cxn>
                <a:cxn ang="0">
                  <a:pos x="65" y="54"/>
                </a:cxn>
                <a:cxn ang="0">
                  <a:pos x="54" y="43"/>
                </a:cxn>
                <a:cxn ang="0">
                  <a:pos x="38" y="43"/>
                </a:cxn>
                <a:cxn ang="0">
                  <a:pos x="0" y="22"/>
                </a:cxn>
                <a:cxn ang="0">
                  <a:pos x="5" y="11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103" h="60">
                  <a:moveTo>
                    <a:pt x="10" y="0"/>
                  </a:moveTo>
                  <a:lnTo>
                    <a:pt x="16" y="5"/>
                  </a:lnTo>
                  <a:lnTo>
                    <a:pt x="16" y="0"/>
                  </a:lnTo>
                  <a:lnTo>
                    <a:pt x="32" y="5"/>
                  </a:lnTo>
                  <a:lnTo>
                    <a:pt x="38" y="11"/>
                  </a:lnTo>
                  <a:lnTo>
                    <a:pt x="43" y="22"/>
                  </a:lnTo>
                  <a:lnTo>
                    <a:pt x="54" y="16"/>
                  </a:lnTo>
                  <a:lnTo>
                    <a:pt x="54" y="22"/>
                  </a:lnTo>
                  <a:lnTo>
                    <a:pt x="65" y="27"/>
                  </a:lnTo>
                  <a:lnTo>
                    <a:pt x="65" y="32"/>
                  </a:lnTo>
                  <a:lnTo>
                    <a:pt x="70" y="32"/>
                  </a:lnTo>
                  <a:lnTo>
                    <a:pt x="76" y="38"/>
                  </a:lnTo>
                  <a:lnTo>
                    <a:pt x="87" y="32"/>
                  </a:lnTo>
                  <a:lnTo>
                    <a:pt x="92" y="38"/>
                  </a:lnTo>
                  <a:lnTo>
                    <a:pt x="103" y="38"/>
                  </a:lnTo>
                  <a:lnTo>
                    <a:pt x="103" y="49"/>
                  </a:lnTo>
                  <a:lnTo>
                    <a:pt x="103" y="49"/>
                  </a:lnTo>
                  <a:lnTo>
                    <a:pt x="103" y="54"/>
                  </a:lnTo>
                  <a:lnTo>
                    <a:pt x="103" y="60"/>
                  </a:lnTo>
                  <a:lnTo>
                    <a:pt x="92" y="60"/>
                  </a:lnTo>
                  <a:lnTo>
                    <a:pt x="65" y="54"/>
                  </a:lnTo>
                  <a:lnTo>
                    <a:pt x="54" y="43"/>
                  </a:lnTo>
                  <a:lnTo>
                    <a:pt x="38" y="43"/>
                  </a:lnTo>
                  <a:lnTo>
                    <a:pt x="0" y="22"/>
                  </a:lnTo>
                  <a:lnTo>
                    <a:pt x="5" y="11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EB6405">
                <a:lumMod val="60000"/>
                <a:lumOff val="4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0" name="Freeform 2640"/>
            <p:cNvSpPr>
              <a:spLocks noChangeAspect="1"/>
            </p:cNvSpPr>
            <p:nvPr/>
          </p:nvSpPr>
          <p:spPr bwMode="gray">
            <a:xfrm>
              <a:off x="8088666" y="3901363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1" name="Freeform 2641"/>
            <p:cNvSpPr>
              <a:spLocks noChangeAspect="1"/>
            </p:cNvSpPr>
            <p:nvPr/>
          </p:nvSpPr>
          <p:spPr bwMode="gray">
            <a:xfrm>
              <a:off x="7883582" y="3225205"/>
              <a:ext cx="263679" cy="545432"/>
            </a:xfrm>
            <a:custGeom>
              <a:avLst/>
              <a:gdLst/>
              <a:ahLst/>
              <a:cxnLst>
                <a:cxn ang="0">
                  <a:pos x="98" y="87"/>
                </a:cxn>
                <a:cxn ang="0">
                  <a:pos x="71" y="87"/>
                </a:cxn>
                <a:cxn ang="0">
                  <a:pos x="60" y="93"/>
                </a:cxn>
                <a:cxn ang="0">
                  <a:pos x="60" y="104"/>
                </a:cxn>
                <a:cxn ang="0">
                  <a:pos x="60" y="109"/>
                </a:cxn>
                <a:cxn ang="0">
                  <a:pos x="65" y="115"/>
                </a:cxn>
                <a:cxn ang="0">
                  <a:pos x="65" y="126"/>
                </a:cxn>
                <a:cxn ang="0">
                  <a:pos x="65" y="115"/>
                </a:cxn>
                <a:cxn ang="0">
                  <a:pos x="55" y="109"/>
                </a:cxn>
                <a:cxn ang="0">
                  <a:pos x="38" y="109"/>
                </a:cxn>
                <a:cxn ang="0">
                  <a:pos x="38" y="98"/>
                </a:cxn>
                <a:cxn ang="0">
                  <a:pos x="33" y="98"/>
                </a:cxn>
                <a:cxn ang="0">
                  <a:pos x="27" y="98"/>
                </a:cxn>
                <a:cxn ang="0">
                  <a:pos x="27" y="115"/>
                </a:cxn>
                <a:cxn ang="0">
                  <a:pos x="16" y="142"/>
                </a:cxn>
                <a:cxn ang="0">
                  <a:pos x="22" y="153"/>
                </a:cxn>
                <a:cxn ang="0">
                  <a:pos x="27" y="153"/>
                </a:cxn>
                <a:cxn ang="0">
                  <a:pos x="38" y="180"/>
                </a:cxn>
                <a:cxn ang="0">
                  <a:pos x="38" y="186"/>
                </a:cxn>
                <a:cxn ang="0">
                  <a:pos x="49" y="186"/>
                </a:cxn>
                <a:cxn ang="0">
                  <a:pos x="60" y="191"/>
                </a:cxn>
                <a:cxn ang="0">
                  <a:pos x="55" y="197"/>
                </a:cxn>
                <a:cxn ang="0">
                  <a:pos x="49" y="197"/>
                </a:cxn>
                <a:cxn ang="0">
                  <a:pos x="44" y="202"/>
                </a:cxn>
                <a:cxn ang="0">
                  <a:pos x="44" y="191"/>
                </a:cxn>
                <a:cxn ang="0">
                  <a:pos x="33" y="186"/>
                </a:cxn>
                <a:cxn ang="0">
                  <a:pos x="33" y="191"/>
                </a:cxn>
                <a:cxn ang="0">
                  <a:pos x="11" y="164"/>
                </a:cxn>
                <a:cxn ang="0">
                  <a:pos x="6" y="169"/>
                </a:cxn>
                <a:cxn ang="0">
                  <a:pos x="6" y="158"/>
                </a:cxn>
                <a:cxn ang="0">
                  <a:pos x="11" y="142"/>
                </a:cxn>
                <a:cxn ang="0">
                  <a:pos x="16" y="131"/>
                </a:cxn>
                <a:cxn ang="0">
                  <a:pos x="22" y="120"/>
                </a:cxn>
                <a:cxn ang="0">
                  <a:pos x="16" y="104"/>
                </a:cxn>
                <a:cxn ang="0">
                  <a:pos x="16" y="93"/>
                </a:cxn>
                <a:cxn ang="0">
                  <a:pos x="6" y="82"/>
                </a:cxn>
                <a:cxn ang="0">
                  <a:pos x="6" y="82"/>
                </a:cxn>
                <a:cxn ang="0">
                  <a:pos x="11" y="66"/>
                </a:cxn>
                <a:cxn ang="0">
                  <a:pos x="11" y="60"/>
                </a:cxn>
                <a:cxn ang="0">
                  <a:pos x="11" y="49"/>
                </a:cxn>
                <a:cxn ang="0">
                  <a:pos x="6" y="44"/>
                </a:cxn>
                <a:cxn ang="0">
                  <a:pos x="0" y="33"/>
                </a:cxn>
                <a:cxn ang="0">
                  <a:pos x="6" y="16"/>
                </a:cxn>
                <a:cxn ang="0">
                  <a:pos x="16" y="16"/>
                </a:cxn>
                <a:cxn ang="0">
                  <a:pos x="27" y="6"/>
                </a:cxn>
                <a:cxn ang="0">
                  <a:pos x="33" y="0"/>
                </a:cxn>
                <a:cxn ang="0">
                  <a:pos x="33" y="6"/>
                </a:cxn>
                <a:cxn ang="0">
                  <a:pos x="38" y="6"/>
                </a:cxn>
                <a:cxn ang="0">
                  <a:pos x="38" y="16"/>
                </a:cxn>
                <a:cxn ang="0">
                  <a:pos x="44" y="16"/>
                </a:cxn>
                <a:cxn ang="0">
                  <a:pos x="38" y="44"/>
                </a:cxn>
                <a:cxn ang="0">
                  <a:pos x="55" y="33"/>
                </a:cxn>
                <a:cxn ang="0">
                  <a:pos x="60" y="38"/>
                </a:cxn>
                <a:cxn ang="0">
                  <a:pos x="65" y="38"/>
                </a:cxn>
                <a:cxn ang="0">
                  <a:pos x="71" y="33"/>
                </a:cxn>
                <a:cxn ang="0">
                  <a:pos x="71" y="33"/>
                </a:cxn>
                <a:cxn ang="0">
                  <a:pos x="76" y="33"/>
                </a:cxn>
                <a:cxn ang="0">
                  <a:pos x="87" y="44"/>
                </a:cxn>
                <a:cxn ang="0">
                  <a:pos x="93" y="60"/>
                </a:cxn>
                <a:cxn ang="0">
                  <a:pos x="98" y="71"/>
                </a:cxn>
                <a:cxn ang="0">
                  <a:pos x="98" y="82"/>
                </a:cxn>
                <a:cxn ang="0">
                  <a:pos x="98" y="87"/>
                </a:cxn>
                <a:cxn ang="0">
                  <a:pos x="98" y="87"/>
                </a:cxn>
              </a:cxnLst>
              <a:rect l="0" t="0" r="r" b="b"/>
              <a:pathLst>
                <a:path w="98" h="202">
                  <a:moveTo>
                    <a:pt x="98" y="87"/>
                  </a:moveTo>
                  <a:lnTo>
                    <a:pt x="71" y="87"/>
                  </a:lnTo>
                  <a:lnTo>
                    <a:pt x="60" y="93"/>
                  </a:lnTo>
                  <a:lnTo>
                    <a:pt x="60" y="104"/>
                  </a:lnTo>
                  <a:lnTo>
                    <a:pt x="60" y="109"/>
                  </a:lnTo>
                  <a:lnTo>
                    <a:pt x="65" y="115"/>
                  </a:lnTo>
                  <a:lnTo>
                    <a:pt x="65" y="126"/>
                  </a:lnTo>
                  <a:lnTo>
                    <a:pt x="65" y="115"/>
                  </a:lnTo>
                  <a:lnTo>
                    <a:pt x="55" y="109"/>
                  </a:lnTo>
                  <a:lnTo>
                    <a:pt x="38" y="109"/>
                  </a:lnTo>
                  <a:lnTo>
                    <a:pt x="38" y="98"/>
                  </a:lnTo>
                  <a:lnTo>
                    <a:pt x="33" y="98"/>
                  </a:lnTo>
                  <a:lnTo>
                    <a:pt x="27" y="98"/>
                  </a:lnTo>
                  <a:lnTo>
                    <a:pt x="27" y="115"/>
                  </a:lnTo>
                  <a:lnTo>
                    <a:pt x="16" y="142"/>
                  </a:lnTo>
                  <a:lnTo>
                    <a:pt x="22" y="153"/>
                  </a:lnTo>
                  <a:lnTo>
                    <a:pt x="27" y="153"/>
                  </a:lnTo>
                  <a:lnTo>
                    <a:pt x="38" y="180"/>
                  </a:lnTo>
                  <a:lnTo>
                    <a:pt x="38" y="186"/>
                  </a:lnTo>
                  <a:lnTo>
                    <a:pt x="49" y="186"/>
                  </a:lnTo>
                  <a:lnTo>
                    <a:pt x="60" y="191"/>
                  </a:lnTo>
                  <a:lnTo>
                    <a:pt x="55" y="197"/>
                  </a:lnTo>
                  <a:lnTo>
                    <a:pt x="49" y="197"/>
                  </a:lnTo>
                  <a:lnTo>
                    <a:pt x="44" y="202"/>
                  </a:lnTo>
                  <a:lnTo>
                    <a:pt x="44" y="191"/>
                  </a:lnTo>
                  <a:lnTo>
                    <a:pt x="33" y="186"/>
                  </a:lnTo>
                  <a:lnTo>
                    <a:pt x="33" y="191"/>
                  </a:lnTo>
                  <a:lnTo>
                    <a:pt x="11" y="164"/>
                  </a:lnTo>
                  <a:lnTo>
                    <a:pt x="6" y="169"/>
                  </a:lnTo>
                  <a:lnTo>
                    <a:pt x="6" y="158"/>
                  </a:lnTo>
                  <a:lnTo>
                    <a:pt x="11" y="142"/>
                  </a:lnTo>
                  <a:lnTo>
                    <a:pt x="16" y="131"/>
                  </a:lnTo>
                  <a:lnTo>
                    <a:pt x="22" y="120"/>
                  </a:lnTo>
                  <a:lnTo>
                    <a:pt x="16" y="104"/>
                  </a:lnTo>
                  <a:lnTo>
                    <a:pt x="16" y="93"/>
                  </a:lnTo>
                  <a:lnTo>
                    <a:pt x="6" y="82"/>
                  </a:lnTo>
                  <a:lnTo>
                    <a:pt x="6" y="82"/>
                  </a:lnTo>
                  <a:lnTo>
                    <a:pt x="11" y="66"/>
                  </a:lnTo>
                  <a:lnTo>
                    <a:pt x="11" y="60"/>
                  </a:lnTo>
                  <a:lnTo>
                    <a:pt x="11" y="49"/>
                  </a:lnTo>
                  <a:lnTo>
                    <a:pt x="6" y="44"/>
                  </a:lnTo>
                  <a:lnTo>
                    <a:pt x="0" y="33"/>
                  </a:lnTo>
                  <a:lnTo>
                    <a:pt x="6" y="16"/>
                  </a:lnTo>
                  <a:lnTo>
                    <a:pt x="16" y="16"/>
                  </a:lnTo>
                  <a:lnTo>
                    <a:pt x="27" y="6"/>
                  </a:lnTo>
                  <a:lnTo>
                    <a:pt x="33" y="0"/>
                  </a:lnTo>
                  <a:lnTo>
                    <a:pt x="33" y="6"/>
                  </a:lnTo>
                  <a:lnTo>
                    <a:pt x="38" y="6"/>
                  </a:lnTo>
                  <a:lnTo>
                    <a:pt x="38" y="16"/>
                  </a:lnTo>
                  <a:lnTo>
                    <a:pt x="44" y="16"/>
                  </a:lnTo>
                  <a:lnTo>
                    <a:pt x="38" y="44"/>
                  </a:lnTo>
                  <a:lnTo>
                    <a:pt x="55" y="33"/>
                  </a:lnTo>
                  <a:lnTo>
                    <a:pt x="60" y="38"/>
                  </a:lnTo>
                  <a:lnTo>
                    <a:pt x="65" y="38"/>
                  </a:lnTo>
                  <a:lnTo>
                    <a:pt x="71" y="33"/>
                  </a:lnTo>
                  <a:lnTo>
                    <a:pt x="71" y="33"/>
                  </a:lnTo>
                  <a:lnTo>
                    <a:pt x="76" y="33"/>
                  </a:lnTo>
                  <a:lnTo>
                    <a:pt x="87" y="44"/>
                  </a:lnTo>
                  <a:lnTo>
                    <a:pt x="93" y="60"/>
                  </a:lnTo>
                  <a:lnTo>
                    <a:pt x="98" y="71"/>
                  </a:lnTo>
                  <a:lnTo>
                    <a:pt x="98" y="82"/>
                  </a:lnTo>
                  <a:lnTo>
                    <a:pt x="98" y="87"/>
                  </a:lnTo>
                  <a:lnTo>
                    <a:pt x="98" y="8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2" name="Freeform 2642"/>
            <p:cNvSpPr>
              <a:spLocks noChangeAspect="1"/>
            </p:cNvSpPr>
            <p:nvPr/>
          </p:nvSpPr>
          <p:spPr bwMode="gray">
            <a:xfrm>
              <a:off x="8045846" y="3137305"/>
              <a:ext cx="234382" cy="52965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1" y="6"/>
                </a:cxn>
                <a:cxn ang="0">
                  <a:pos x="38" y="0"/>
                </a:cxn>
                <a:cxn ang="0">
                  <a:pos x="54" y="17"/>
                </a:cxn>
                <a:cxn ang="0">
                  <a:pos x="71" y="22"/>
                </a:cxn>
                <a:cxn ang="0">
                  <a:pos x="54" y="33"/>
                </a:cxn>
                <a:cxn ang="0">
                  <a:pos x="44" y="55"/>
                </a:cxn>
                <a:cxn ang="0">
                  <a:pos x="49" y="71"/>
                </a:cxn>
                <a:cxn ang="0">
                  <a:pos x="60" y="82"/>
                </a:cxn>
                <a:cxn ang="0">
                  <a:pos x="76" y="99"/>
                </a:cxn>
                <a:cxn ang="0">
                  <a:pos x="82" y="110"/>
                </a:cxn>
                <a:cxn ang="0">
                  <a:pos x="87" y="148"/>
                </a:cxn>
                <a:cxn ang="0">
                  <a:pos x="87" y="159"/>
                </a:cxn>
                <a:cxn ang="0">
                  <a:pos x="65" y="170"/>
                </a:cxn>
                <a:cxn ang="0">
                  <a:pos x="49" y="180"/>
                </a:cxn>
                <a:cxn ang="0">
                  <a:pos x="44" y="180"/>
                </a:cxn>
                <a:cxn ang="0">
                  <a:pos x="33" y="197"/>
                </a:cxn>
                <a:cxn ang="0">
                  <a:pos x="33" y="186"/>
                </a:cxn>
                <a:cxn ang="0">
                  <a:pos x="27" y="170"/>
                </a:cxn>
                <a:cxn ang="0">
                  <a:pos x="33" y="164"/>
                </a:cxn>
                <a:cxn ang="0">
                  <a:pos x="44" y="153"/>
                </a:cxn>
                <a:cxn ang="0">
                  <a:pos x="54" y="153"/>
                </a:cxn>
                <a:cxn ang="0">
                  <a:pos x="65" y="115"/>
                </a:cxn>
                <a:cxn ang="0">
                  <a:pos x="60" y="93"/>
                </a:cxn>
                <a:cxn ang="0">
                  <a:pos x="54" y="88"/>
                </a:cxn>
                <a:cxn ang="0">
                  <a:pos x="44" y="77"/>
                </a:cxn>
                <a:cxn ang="0">
                  <a:pos x="22" y="55"/>
                </a:cxn>
                <a:cxn ang="0">
                  <a:pos x="27" y="49"/>
                </a:cxn>
                <a:cxn ang="0">
                  <a:pos x="27" y="33"/>
                </a:cxn>
                <a:cxn ang="0">
                  <a:pos x="11" y="33"/>
                </a:cxn>
                <a:cxn ang="0">
                  <a:pos x="5" y="22"/>
                </a:cxn>
                <a:cxn ang="0">
                  <a:pos x="0" y="11"/>
                </a:cxn>
              </a:cxnLst>
              <a:rect l="0" t="0" r="r" b="b"/>
              <a:pathLst>
                <a:path w="87" h="197">
                  <a:moveTo>
                    <a:pt x="0" y="11"/>
                  </a:moveTo>
                  <a:lnTo>
                    <a:pt x="0" y="6"/>
                  </a:lnTo>
                  <a:lnTo>
                    <a:pt x="11" y="11"/>
                  </a:lnTo>
                  <a:lnTo>
                    <a:pt x="11" y="6"/>
                  </a:lnTo>
                  <a:lnTo>
                    <a:pt x="16" y="11"/>
                  </a:lnTo>
                  <a:lnTo>
                    <a:pt x="38" y="0"/>
                  </a:lnTo>
                  <a:lnTo>
                    <a:pt x="54" y="6"/>
                  </a:lnTo>
                  <a:lnTo>
                    <a:pt x="54" y="17"/>
                  </a:lnTo>
                  <a:lnTo>
                    <a:pt x="65" y="22"/>
                  </a:lnTo>
                  <a:lnTo>
                    <a:pt x="71" y="22"/>
                  </a:lnTo>
                  <a:lnTo>
                    <a:pt x="65" y="28"/>
                  </a:lnTo>
                  <a:lnTo>
                    <a:pt x="54" y="33"/>
                  </a:lnTo>
                  <a:lnTo>
                    <a:pt x="44" y="44"/>
                  </a:lnTo>
                  <a:lnTo>
                    <a:pt x="44" y="55"/>
                  </a:lnTo>
                  <a:lnTo>
                    <a:pt x="44" y="66"/>
                  </a:lnTo>
                  <a:lnTo>
                    <a:pt x="49" y="71"/>
                  </a:lnTo>
                  <a:lnTo>
                    <a:pt x="49" y="77"/>
                  </a:lnTo>
                  <a:lnTo>
                    <a:pt x="60" y="82"/>
                  </a:lnTo>
                  <a:lnTo>
                    <a:pt x="65" y="93"/>
                  </a:lnTo>
                  <a:lnTo>
                    <a:pt x="76" y="99"/>
                  </a:lnTo>
                  <a:lnTo>
                    <a:pt x="76" y="104"/>
                  </a:lnTo>
                  <a:lnTo>
                    <a:pt x="82" y="110"/>
                  </a:lnTo>
                  <a:lnTo>
                    <a:pt x="87" y="142"/>
                  </a:lnTo>
                  <a:lnTo>
                    <a:pt x="87" y="148"/>
                  </a:lnTo>
                  <a:lnTo>
                    <a:pt x="87" y="153"/>
                  </a:lnTo>
                  <a:lnTo>
                    <a:pt x="87" y="159"/>
                  </a:lnTo>
                  <a:lnTo>
                    <a:pt x="71" y="170"/>
                  </a:lnTo>
                  <a:lnTo>
                    <a:pt x="65" y="170"/>
                  </a:lnTo>
                  <a:lnTo>
                    <a:pt x="54" y="170"/>
                  </a:lnTo>
                  <a:lnTo>
                    <a:pt x="49" y="180"/>
                  </a:lnTo>
                  <a:lnTo>
                    <a:pt x="54" y="180"/>
                  </a:lnTo>
                  <a:lnTo>
                    <a:pt x="44" y="180"/>
                  </a:lnTo>
                  <a:lnTo>
                    <a:pt x="49" y="186"/>
                  </a:lnTo>
                  <a:lnTo>
                    <a:pt x="33" y="197"/>
                  </a:lnTo>
                  <a:lnTo>
                    <a:pt x="33" y="197"/>
                  </a:lnTo>
                  <a:lnTo>
                    <a:pt x="33" y="186"/>
                  </a:lnTo>
                  <a:lnTo>
                    <a:pt x="33" y="175"/>
                  </a:lnTo>
                  <a:lnTo>
                    <a:pt x="27" y="170"/>
                  </a:lnTo>
                  <a:lnTo>
                    <a:pt x="33" y="170"/>
                  </a:lnTo>
                  <a:lnTo>
                    <a:pt x="33" y="164"/>
                  </a:lnTo>
                  <a:lnTo>
                    <a:pt x="44" y="164"/>
                  </a:lnTo>
                  <a:lnTo>
                    <a:pt x="44" y="153"/>
                  </a:lnTo>
                  <a:lnTo>
                    <a:pt x="49" y="153"/>
                  </a:lnTo>
                  <a:lnTo>
                    <a:pt x="54" y="153"/>
                  </a:lnTo>
                  <a:lnTo>
                    <a:pt x="65" y="148"/>
                  </a:lnTo>
                  <a:lnTo>
                    <a:pt x="65" y="115"/>
                  </a:lnTo>
                  <a:lnTo>
                    <a:pt x="65" y="110"/>
                  </a:lnTo>
                  <a:lnTo>
                    <a:pt x="60" y="93"/>
                  </a:lnTo>
                  <a:lnTo>
                    <a:pt x="54" y="93"/>
                  </a:lnTo>
                  <a:lnTo>
                    <a:pt x="54" y="88"/>
                  </a:lnTo>
                  <a:lnTo>
                    <a:pt x="49" y="82"/>
                  </a:lnTo>
                  <a:lnTo>
                    <a:pt x="44" y="77"/>
                  </a:lnTo>
                  <a:lnTo>
                    <a:pt x="33" y="60"/>
                  </a:lnTo>
                  <a:lnTo>
                    <a:pt x="22" y="55"/>
                  </a:lnTo>
                  <a:lnTo>
                    <a:pt x="22" y="49"/>
                  </a:lnTo>
                  <a:lnTo>
                    <a:pt x="27" y="49"/>
                  </a:lnTo>
                  <a:lnTo>
                    <a:pt x="33" y="44"/>
                  </a:lnTo>
                  <a:lnTo>
                    <a:pt x="27" y="33"/>
                  </a:lnTo>
                  <a:lnTo>
                    <a:pt x="22" y="33"/>
                  </a:lnTo>
                  <a:lnTo>
                    <a:pt x="11" y="33"/>
                  </a:lnTo>
                  <a:lnTo>
                    <a:pt x="5" y="28"/>
                  </a:lnTo>
                  <a:lnTo>
                    <a:pt x="5" y="22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3" name="Freeform 2643"/>
            <p:cNvSpPr>
              <a:spLocks noChangeAspect="1"/>
            </p:cNvSpPr>
            <p:nvPr/>
          </p:nvSpPr>
          <p:spPr bwMode="gray">
            <a:xfrm>
              <a:off x="7797943" y="3770639"/>
              <a:ext cx="378617" cy="394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16" y="5"/>
                </a:cxn>
                <a:cxn ang="0">
                  <a:pos x="32" y="5"/>
                </a:cxn>
                <a:cxn ang="0">
                  <a:pos x="38" y="16"/>
                </a:cxn>
                <a:cxn ang="0">
                  <a:pos x="54" y="27"/>
                </a:cxn>
                <a:cxn ang="0">
                  <a:pos x="70" y="44"/>
                </a:cxn>
                <a:cxn ang="0">
                  <a:pos x="70" y="44"/>
                </a:cxn>
                <a:cxn ang="0">
                  <a:pos x="76" y="44"/>
                </a:cxn>
                <a:cxn ang="0">
                  <a:pos x="81" y="49"/>
                </a:cxn>
                <a:cxn ang="0">
                  <a:pos x="87" y="55"/>
                </a:cxn>
                <a:cxn ang="0">
                  <a:pos x="92" y="55"/>
                </a:cxn>
                <a:cxn ang="0">
                  <a:pos x="92" y="55"/>
                </a:cxn>
                <a:cxn ang="0">
                  <a:pos x="97" y="60"/>
                </a:cxn>
                <a:cxn ang="0">
                  <a:pos x="103" y="60"/>
                </a:cxn>
                <a:cxn ang="0">
                  <a:pos x="103" y="66"/>
                </a:cxn>
                <a:cxn ang="0">
                  <a:pos x="103" y="66"/>
                </a:cxn>
                <a:cxn ang="0">
                  <a:pos x="103" y="66"/>
                </a:cxn>
                <a:cxn ang="0">
                  <a:pos x="108" y="66"/>
                </a:cxn>
                <a:cxn ang="0">
                  <a:pos x="108" y="71"/>
                </a:cxn>
                <a:cxn ang="0">
                  <a:pos x="108" y="76"/>
                </a:cxn>
                <a:cxn ang="0">
                  <a:pos x="108" y="76"/>
                </a:cxn>
                <a:cxn ang="0">
                  <a:pos x="108" y="82"/>
                </a:cxn>
                <a:cxn ang="0">
                  <a:pos x="108" y="82"/>
                </a:cxn>
                <a:cxn ang="0">
                  <a:pos x="119" y="87"/>
                </a:cxn>
                <a:cxn ang="0">
                  <a:pos x="119" y="93"/>
                </a:cxn>
                <a:cxn ang="0">
                  <a:pos x="125" y="98"/>
                </a:cxn>
                <a:cxn ang="0">
                  <a:pos x="125" y="104"/>
                </a:cxn>
                <a:cxn ang="0">
                  <a:pos x="136" y="104"/>
                </a:cxn>
                <a:cxn ang="0">
                  <a:pos x="141" y="109"/>
                </a:cxn>
                <a:cxn ang="0">
                  <a:pos x="136" y="147"/>
                </a:cxn>
                <a:cxn ang="0">
                  <a:pos x="130" y="142"/>
                </a:cxn>
                <a:cxn ang="0">
                  <a:pos x="130" y="147"/>
                </a:cxn>
                <a:cxn ang="0">
                  <a:pos x="125" y="142"/>
                </a:cxn>
                <a:cxn ang="0">
                  <a:pos x="125" y="142"/>
                </a:cxn>
                <a:cxn ang="0">
                  <a:pos x="125" y="147"/>
                </a:cxn>
                <a:cxn ang="0">
                  <a:pos x="108" y="136"/>
                </a:cxn>
                <a:cxn ang="0">
                  <a:pos x="92" y="126"/>
                </a:cxn>
                <a:cxn ang="0">
                  <a:pos x="92" y="120"/>
                </a:cxn>
                <a:cxn ang="0">
                  <a:pos x="76" y="104"/>
                </a:cxn>
                <a:cxn ang="0">
                  <a:pos x="65" y="82"/>
                </a:cxn>
                <a:cxn ang="0">
                  <a:pos x="59" y="71"/>
                </a:cxn>
                <a:cxn ang="0">
                  <a:pos x="54" y="66"/>
                </a:cxn>
                <a:cxn ang="0">
                  <a:pos x="48" y="49"/>
                </a:cxn>
                <a:cxn ang="0">
                  <a:pos x="43" y="44"/>
                </a:cxn>
                <a:cxn ang="0">
                  <a:pos x="32" y="44"/>
                </a:cxn>
                <a:cxn ang="0">
                  <a:pos x="32" y="33"/>
                </a:cxn>
                <a:cxn ang="0">
                  <a:pos x="27" y="27"/>
                </a:cxn>
                <a:cxn ang="0">
                  <a:pos x="21" y="22"/>
                </a:cxn>
                <a:cxn ang="0">
                  <a:pos x="5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41" h="147">
                  <a:moveTo>
                    <a:pt x="0" y="0"/>
                  </a:moveTo>
                  <a:lnTo>
                    <a:pt x="5" y="0"/>
                  </a:lnTo>
                  <a:lnTo>
                    <a:pt x="16" y="5"/>
                  </a:lnTo>
                  <a:lnTo>
                    <a:pt x="32" y="5"/>
                  </a:lnTo>
                  <a:lnTo>
                    <a:pt x="38" y="16"/>
                  </a:lnTo>
                  <a:lnTo>
                    <a:pt x="54" y="27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76" y="44"/>
                  </a:lnTo>
                  <a:lnTo>
                    <a:pt x="81" y="49"/>
                  </a:lnTo>
                  <a:lnTo>
                    <a:pt x="87" y="55"/>
                  </a:lnTo>
                  <a:lnTo>
                    <a:pt x="92" y="55"/>
                  </a:lnTo>
                  <a:lnTo>
                    <a:pt x="92" y="55"/>
                  </a:lnTo>
                  <a:lnTo>
                    <a:pt x="97" y="60"/>
                  </a:lnTo>
                  <a:lnTo>
                    <a:pt x="103" y="60"/>
                  </a:lnTo>
                  <a:lnTo>
                    <a:pt x="103" y="66"/>
                  </a:lnTo>
                  <a:lnTo>
                    <a:pt x="103" y="66"/>
                  </a:lnTo>
                  <a:lnTo>
                    <a:pt x="103" y="66"/>
                  </a:lnTo>
                  <a:lnTo>
                    <a:pt x="108" y="66"/>
                  </a:lnTo>
                  <a:lnTo>
                    <a:pt x="108" y="71"/>
                  </a:lnTo>
                  <a:lnTo>
                    <a:pt x="108" y="76"/>
                  </a:lnTo>
                  <a:lnTo>
                    <a:pt x="108" y="76"/>
                  </a:lnTo>
                  <a:lnTo>
                    <a:pt x="108" y="82"/>
                  </a:lnTo>
                  <a:lnTo>
                    <a:pt x="108" y="82"/>
                  </a:lnTo>
                  <a:lnTo>
                    <a:pt x="119" y="87"/>
                  </a:lnTo>
                  <a:lnTo>
                    <a:pt x="119" y="93"/>
                  </a:lnTo>
                  <a:lnTo>
                    <a:pt x="125" y="98"/>
                  </a:lnTo>
                  <a:lnTo>
                    <a:pt x="125" y="104"/>
                  </a:lnTo>
                  <a:lnTo>
                    <a:pt x="136" y="104"/>
                  </a:lnTo>
                  <a:lnTo>
                    <a:pt x="141" y="109"/>
                  </a:lnTo>
                  <a:lnTo>
                    <a:pt x="136" y="147"/>
                  </a:lnTo>
                  <a:lnTo>
                    <a:pt x="130" y="142"/>
                  </a:lnTo>
                  <a:lnTo>
                    <a:pt x="130" y="147"/>
                  </a:lnTo>
                  <a:lnTo>
                    <a:pt x="125" y="142"/>
                  </a:lnTo>
                  <a:lnTo>
                    <a:pt x="125" y="142"/>
                  </a:lnTo>
                  <a:lnTo>
                    <a:pt x="125" y="147"/>
                  </a:lnTo>
                  <a:lnTo>
                    <a:pt x="108" y="136"/>
                  </a:lnTo>
                  <a:lnTo>
                    <a:pt x="92" y="126"/>
                  </a:lnTo>
                  <a:lnTo>
                    <a:pt x="92" y="120"/>
                  </a:lnTo>
                  <a:lnTo>
                    <a:pt x="76" y="104"/>
                  </a:lnTo>
                  <a:lnTo>
                    <a:pt x="65" y="82"/>
                  </a:lnTo>
                  <a:lnTo>
                    <a:pt x="59" y="71"/>
                  </a:lnTo>
                  <a:lnTo>
                    <a:pt x="54" y="66"/>
                  </a:lnTo>
                  <a:lnTo>
                    <a:pt x="48" y="49"/>
                  </a:lnTo>
                  <a:lnTo>
                    <a:pt x="43" y="44"/>
                  </a:lnTo>
                  <a:lnTo>
                    <a:pt x="32" y="44"/>
                  </a:lnTo>
                  <a:lnTo>
                    <a:pt x="32" y="33"/>
                  </a:lnTo>
                  <a:lnTo>
                    <a:pt x="27" y="27"/>
                  </a:lnTo>
                  <a:lnTo>
                    <a:pt x="21" y="22"/>
                  </a:lnTo>
                  <a:lnTo>
                    <a:pt x="5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4" name="Freeform 2658"/>
            <p:cNvSpPr>
              <a:spLocks noChangeAspect="1"/>
            </p:cNvSpPr>
            <p:nvPr/>
          </p:nvSpPr>
          <p:spPr bwMode="gray">
            <a:xfrm>
              <a:off x="8483058" y="4194364"/>
              <a:ext cx="1803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5" name="Freeform 2659"/>
            <p:cNvSpPr>
              <a:spLocks noChangeAspect="1"/>
            </p:cNvSpPr>
            <p:nvPr/>
          </p:nvSpPr>
          <p:spPr bwMode="gray">
            <a:xfrm>
              <a:off x="8410940" y="4194364"/>
              <a:ext cx="4282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" h="6">
                  <a:moveTo>
                    <a:pt x="0" y="0"/>
                  </a:moveTo>
                  <a:lnTo>
                    <a:pt x="11" y="0"/>
                  </a:lnTo>
                  <a:lnTo>
                    <a:pt x="1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6" name="Freeform 2660"/>
            <p:cNvSpPr>
              <a:spLocks noChangeAspect="1"/>
            </p:cNvSpPr>
            <p:nvPr/>
          </p:nvSpPr>
          <p:spPr bwMode="gray">
            <a:xfrm>
              <a:off x="8469535" y="4241693"/>
              <a:ext cx="31551" cy="2929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5" y="11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1" h="11">
                  <a:moveTo>
                    <a:pt x="5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5" y="11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7" name="Freeform 2661"/>
            <p:cNvSpPr>
              <a:spLocks noChangeAspect="1"/>
            </p:cNvSpPr>
            <p:nvPr/>
          </p:nvSpPr>
          <p:spPr bwMode="gray">
            <a:xfrm>
              <a:off x="8514609" y="4241693"/>
              <a:ext cx="29297" cy="29299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" y="0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11" h="11">
                  <a:moveTo>
                    <a:pt x="0" y="5"/>
                  </a:moveTo>
                  <a:lnTo>
                    <a:pt x="6" y="0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8" name="Freeform 2662"/>
            <p:cNvSpPr>
              <a:spLocks noChangeAspect="1"/>
            </p:cNvSpPr>
            <p:nvPr/>
          </p:nvSpPr>
          <p:spPr bwMode="gray">
            <a:xfrm>
              <a:off x="8543906" y="4241693"/>
              <a:ext cx="87894" cy="42824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11" y="5"/>
                </a:cxn>
                <a:cxn ang="0">
                  <a:pos x="16" y="11"/>
                </a:cxn>
                <a:cxn ang="0">
                  <a:pos x="22" y="5"/>
                </a:cxn>
                <a:cxn ang="0">
                  <a:pos x="16" y="5"/>
                </a:cxn>
                <a:cxn ang="0">
                  <a:pos x="16" y="0"/>
                </a:cxn>
                <a:cxn ang="0">
                  <a:pos x="22" y="5"/>
                </a:cxn>
                <a:cxn ang="0">
                  <a:pos x="22" y="5"/>
                </a:cxn>
                <a:cxn ang="0">
                  <a:pos x="22" y="5"/>
                </a:cxn>
                <a:cxn ang="0">
                  <a:pos x="27" y="5"/>
                </a:cxn>
                <a:cxn ang="0">
                  <a:pos x="33" y="11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6" y="16"/>
                </a:cxn>
                <a:cxn ang="0">
                  <a:pos x="0" y="11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33" h="16">
                  <a:moveTo>
                    <a:pt x="6" y="5"/>
                  </a:moveTo>
                  <a:lnTo>
                    <a:pt x="11" y="5"/>
                  </a:lnTo>
                  <a:lnTo>
                    <a:pt x="16" y="11"/>
                  </a:lnTo>
                  <a:lnTo>
                    <a:pt x="22" y="5"/>
                  </a:lnTo>
                  <a:lnTo>
                    <a:pt x="16" y="5"/>
                  </a:lnTo>
                  <a:lnTo>
                    <a:pt x="16" y="0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7" y="5"/>
                  </a:lnTo>
                  <a:lnTo>
                    <a:pt x="33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6" y="16"/>
                  </a:lnTo>
                  <a:lnTo>
                    <a:pt x="0" y="11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79" name="Freeform 2663"/>
            <p:cNvSpPr>
              <a:spLocks noChangeAspect="1"/>
            </p:cNvSpPr>
            <p:nvPr/>
          </p:nvSpPr>
          <p:spPr bwMode="gray">
            <a:xfrm>
              <a:off x="8616024" y="4284517"/>
              <a:ext cx="74371" cy="2929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22" y="5"/>
                </a:cxn>
                <a:cxn ang="0">
                  <a:pos x="28" y="11"/>
                </a:cxn>
                <a:cxn ang="0">
                  <a:pos x="17" y="11"/>
                </a:cxn>
                <a:cxn ang="0">
                  <a:pos x="11" y="5"/>
                </a:cxn>
                <a:cxn ang="0">
                  <a:pos x="6" y="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8" h="11">
                  <a:moveTo>
                    <a:pt x="11" y="0"/>
                  </a:moveTo>
                  <a:lnTo>
                    <a:pt x="22" y="5"/>
                  </a:lnTo>
                  <a:lnTo>
                    <a:pt x="28" y="11"/>
                  </a:lnTo>
                  <a:lnTo>
                    <a:pt x="17" y="11"/>
                  </a:lnTo>
                  <a:lnTo>
                    <a:pt x="11" y="5"/>
                  </a:lnTo>
                  <a:lnTo>
                    <a:pt x="6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0" name="Freeform 2664"/>
            <p:cNvSpPr>
              <a:spLocks noChangeAspect="1"/>
            </p:cNvSpPr>
            <p:nvPr/>
          </p:nvSpPr>
          <p:spPr bwMode="gray">
            <a:xfrm>
              <a:off x="8645321" y="4241693"/>
              <a:ext cx="119445" cy="29299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1" y="0"/>
                </a:cxn>
                <a:cxn ang="0">
                  <a:pos x="22" y="5"/>
                </a:cxn>
                <a:cxn ang="0">
                  <a:pos x="33" y="5"/>
                </a:cxn>
                <a:cxn ang="0">
                  <a:pos x="33" y="5"/>
                </a:cxn>
                <a:cxn ang="0">
                  <a:pos x="38" y="5"/>
                </a:cxn>
                <a:cxn ang="0">
                  <a:pos x="38" y="0"/>
                </a:cxn>
                <a:cxn ang="0">
                  <a:pos x="44" y="5"/>
                </a:cxn>
                <a:cxn ang="0">
                  <a:pos x="38" y="11"/>
                </a:cxn>
                <a:cxn ang="0">
                  <a:pos x="17" y="11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44" h="11">
                  <a:moveTo>
                    <a:pt x="0" y="5"/>
                  </a:moveTo>
                  <a:lnTo>
                    <a:pt x="11" y="0"/>
                  </a:lnTo>
                  <a:lnTo>
                    <a:pt x="22" y="5"/>
                  </a:lnTo>
                  <a:lnTo>
                    <a:pt x="33" y="5"/>
                  </a:lnTo>
                  <a:lnTo>
                    <a:pt x="33" y="5"/>
                  </a:lnTo>
                  <a:lnTo>
                    <a:pt x="38" y="5"/>
                  </a:lnTo>
                  <a:lnTo>
                    <a:pt x="38" y="0"/>
                  </a:lnTo>
                  <a:lnTo>
                    <a:pt x="44" y="5"/>
                  </a:lnTo>
                  <a:lnTo>
                    <a:pt x="38" y="11"/>
                  </a:lnTo>
                  <a:lnTo>
                    <a:pt x="17" y="11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1" name="Freeform 2683"/>
            <p:cNvSpPr>
              <a:spLocks noChangeAspect="1"/>
            </p:cNvSpPr>
            <p:nvPr/>
          </p:nvSpPr>
          <p:spPr bwMode="gray">
            <a:xfrm>
              <a:off x="8514609" y="4079416"/>
              <a:ext cx="15776" cy="2929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5"/>
                </a:cxn>
                <a:cxn ang="0">
                  <a:pos x="6" y="11"/>
                </a:cxn>
                <a:cxn ang="0">
                  <a:pos x="0" y="5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" h="11">
                  <a:moveTo>
                    <a:pt x="6" y="0"/>
                  </a:moveTo>
                  <a:lnTo>
                    <a:pt x="6" y="5"/>
                  </a:ln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2" name="Freeform 2684"/>
            <p:cNvSpPr>
              <a:spLocks noChangeAspect="1"/>
            </p:cNvSpPr>
            <p:nvPr/>
          </p:nvSpPr>
          <p:spPr bwMode="gray">
            <a:xfrm>
              <a:off x="8280227" y="3813461"/>
              <a:ext cx="335797" cy="295255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104" y="0"/>
                </a:cxn>
                <a:cxn ang="0">
                  <a:pos x="87" y="0"/>
                </a:cxn>
                <a:cxn ang="0">
                  <a:pos x="71" y="33"/>
                </a:cxn>
                <a:cxn ang="0">
                  <a:pos x="71" y="33"/>
                </a:cxn>
                <a:cxn ang="0">
                  <a:pos x="65" y="39"/>
                </a:cxn>
                <a:cxn ang="0">
                  <a:pos x="55" y="39"/>
                </a:cxn>
                <a:cxn ang="0">
                  <a:pos x="49" y="39"/>
                </a:cxn>
                <a:cxn ang="0">
                  <a:pos x="44" y="39"/>
                </a:cxn>
                <a:cxn ang="0">
                  <a:pos x="33" y="44"/>
                </a:cxn>
                <a:cxn ang="0">
                  <a:pos x="16" y="44"/>
                </a:cxn>
                <a:cxn ang="0">
                  <a:pos x="11" y="39"/>
                </a:cxn>
                <a:cxn ang="0">
                  <a:pos x="6" y="28"/>
                </a:cxn>
                <a:cxn ang="0">
                  <a:pos x="6" y="28"/>
                </a:cxn>
                <a:cxn ang="0">
                  <a:pos x="0" y="33"/>
                </a:cxn>
                <a:cxn ang="0">
                  <a:pos x="0" y="50"/>
                </a:cxn>
                <a:cxn ang="0">
                  <a:pos x="0" y="60"/>
                </a:cxn>
                <a:cxn ang="0">
                  <a:pos x="6" y="66"/>
                </a:cxn>
                <a:cxn ang="0">
                  <a:pos x="11" y="71"/>
                </a:cxn>
                <a:cxn ang="0">
                  <a:pos x="16" y="93"/>
                </a:cxn>
                <a:cxn ang="0">
                  <a:pos x="27" y="93"/>
                </a:cxn>
                <a:cxn ang="0">
                  <a:pos x="33" y="93"/>
                </a:cxn>
                <a:cxn ang="0">
                  <a:pos x="38" y="99"/>
                </a:cxn>
                <a:cxn ang="0">
                  <a:pos x="44" y="99"/>
                </a:cxn>
                <a:cxn ang="0">
                  <a:pos x="49" y="93"/>
                </a:cxn>
                <a:cxn ang="0">
                  <a:pos x="60" y="99"/>
                </a:cxn>
                <a:cxn ang="0">
                  <a:pos x="60" y="99"/>
                </a:cxn>
                <a:cxn ang="0">
                  <a:pos x="65" y="99"/>
                </a:cxn>
                <a:cxn ang="0">
                  <a:pos x="71" y="104"/>
                </a:cxn>
                <a:cxn ang="0">
                  <a:pos x="71" y="110"/>
                </a:cxn>
                <a:cxn ang="0">
                  <a:pos x="76" y="110"/>
                </a:cxn>
                <a:cxn ang="0">
                  <a:pos x="87" y="99"/>
                </a:cxn>
                <a:cxn ang="0">
                  <a:pos x="98" y="82"/>
                </a:cxn>
                <a:cxn ang="0">
                  <a:pos x="93" y="77"/>
                </a:cxn>
                <a:cxn ang="0">
                  <a:pos x="104" y="71"/>
                </a:cxn>
                <a:cxn ang="0">
                  <a:pos x="109" y="60"/>
                </a:cxn>
                <a:cxn ang="0">
                  <a:pos x="109" y="50"/>
                </a:cxn>
                <a:cxn ang="0">
                  <a:pos x="114" y="44"/>
                </a:cxn>
                <a:cxn ang="0">
                  <a:pos x="114" y="44"/>
                </a:cxn>
                <a:cxn ang="0">
                  <a:pos x="120" y="44"/>
                </a:cxn>
                <a:cxn ang="0">
                  <a:pos x="125" y="44"/>
                </a:cxn>
                <a:cxn ang="0">
                  <a:pos x="114" y="33"/>
                </a:cxn>
                <a:cxn ang="0">
                  <a:pos x="114" y="28"/>
                </a:cxn>
                <a:cxn ang="0">
                  <a:pos x="104" y="11"/>
                </a:cxn>
                <a:cxn ang="0">
                  <a:pos x="109" y="6"/>
                </a:cxn>
                <a:cxn ang="0">
                  <a:pos x="109" y="6"/>
                </a:cxn>
                <a:cxn ang="0">
                  <a:pos x="109" y="0"/>
                </a:cxn>
                <a:cxn ang="0">
                  <a:pos x="109" y="0"/>
                </a:cxn>
              </a:cxnLst>
              <a:rect l="0" t="0" r="r" b="b"/>
              <a:pathLst>
                <a:path w="125" h="110">
                  <a:moveTo>
                    <a:pt x="109" y="0"/>
                  </a:moveTo>
                  <a:lnTo>
                    <a:pt x="104" y="0"/>
                  </a:lnTo>
                  <a:lnTo>
                    <a:pt x="87" y="0"/>
                  </a:lnTo>
                  <a:lnTo>
                    <a:pt x="71" y="33"/>
                  </a:lnTo>
                  <a:lnTo>
                    <a:pt x="71" y="33"/>
                  </a:lnTo>
                  <a:lnTo>
                    <a:pt x="65" y="39"/>
                  </a:lnTo>
                  <a:lnTo>
                    <a:pt x="55" y="39"/>
                  </a:lnTo>
                  <a:lnTo>
                    <a:pt x="49" y="39"/>
                  </a:lnTo>
                  <a:lnTo>
                    <a:pt x="44" y="39"/>
                  </a:lnTo>
                  <a:lnTo>
                    <a:pt x="33" y="44"/>
                  </a:lnTo>
                  <a:lnTo>
                    <a:pt x="16" y="44"/>
                  </a:lnTo>
                  <a:lnTo>
                    <a:pt x="11" y="39"/>
                  </a:lnTo>
                  <a:lnTo>
                    <a:pt x="6" y="28"/>
                  </a:lnTo>
                  <a:lnTo>
                    <a:pt x="6" y="28"/>
                  </a:lnTo>
                  <a:lnTo>
                    <a:pt x="0" y="33"/>
                  </a:lnTo>
                  <a:lnTo>
                    <a:pt x="0" y="50"/>
                  </a:lnTo>
                  <a:lnTo>
                    <a:pt x="0" y="60"/>
                  </a:lnTo>
                  <a:lnTo>
                    <a:pt x="6" y="66"/>
                  </a:lnTo>
                  <a:lnTo>
                    <a:pt x="11" y="71"/>
                  </a:lnTo>
                  <a:lnTo>
                    <a:pt x="16" y="93"/>
                  </a:lnTo>
                  <a:lnTo>
                    <a:pt x="27" y="93"/>
                  </a:lnTo>
                  <a:lnTo>
                    <a:pt x="33" y="93"/>
                  </a:lnTo>
                  <a:lnTo>
                    <a:pt x="38" y="99"/>
                  </a:lnTo>
                  <a:lnTo>
                    <a:pt x="44" y="99"/>
                  </a:lnTo>
                  <a:lnTo>
                    <a:pt x="49" y="93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65" y="99"/>
                  </a:lnTo>
                  <a:lnTo>
                    <a:pt x="71" y="104"/>
                  </a:lnTo>
                  <a:lnTo>
                    <a:pt x="71" y="110"/>
                  </a:lnTo>
                  <a:lnTo>
                    <a:pt x="76" y="110"/>
                  </a:lnTo>
                  <a:lnTo>
                    <a:pt x="87" y="99"/>
                  </a:lnTo>
                  <a:lnTo>
                    <a:pt x="98" y="82"/>
                  </a:lnTo>
                  <a:lnTo>
                    <a:pt x="93" y="77"/>
                  </a:lnTo>
                  <a:lnTo>
                    <a:pt x="104" y="71"/>
                  </a:lnTo>
                  <a:lnTo>
                    <a:pt x="109" y="60"/>
                  </a:lnTo>
                  <a:lnTo>
                    <a:pt x="109" y="50"/>
                  </a:lnTo>
                  <a:lnTo>
                    <a:pt x="114" y="44"/>
                  </a:lnTo>
                  <a:lnTo>
                    <a:pt x="114" y="44"/>
                  </a:lnTo>
                  <a:lnTo>
                    <a:pt x="120" y="44"/>
                  </a:lnTo>
                  <a:lnTo>
                    <a:pt x="125" y="44"/>
                  </a:lnTo>
                  <a:lnTo>
                    <a:pt x="114" y="33"/>
                  </a:lnTo>
                  <a:lnTo>
                    <a:pt x="114" y="28"/>
                  </a:lnTo>
                  <a:lnTo>
                    <a:pt x="104" y="11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9" y="0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3" name="Freeform 2685"/>
            <p:cNvSpPr>
              <a:spLocks noChangeAspect="1"/>
            </p:cNvSpPr>
            <p:nvPr/>
          </p:nvSpPr>
          <p:spPr bwMode="gray">
            <a:xfrm>
              <a:off x="8147261" y="4165063"/>
              <a:ext cx="322274" cy="105930"/>
            </a:xfrm>
            <a:custGeom>
              <a:avLst/>
              <a:gdLst/>
              <a:ahLst/>
              <a:cxnLst>
                <a:cxn ang="0">
                  <a:pos x="87" y="33"/>
                </a:cxn>
                <a:cxn ang="0">
                  <a:pos x="82" y="33"/>
                </a:cxn>
                <a:cxn ang="0">
                  <a:pos x="71" y="28"/>
                </a:cxn>
                <a:cxn ang="0">
                  <a:pos x="55" y="22"/>
                </a:cxn>
                <a:cxn ang="0">
                  <a:pos x="44" y="22"/>
                </a:cxn>
                <a:cxn ang="0">
                  <a:pos x="38" y="22"/>
                </a:cxn>
                <a:cxn ang="0">
                  <a:pos x="22" y="22"/>
                </a:cxn>
                <a:cxn ang="0">
                  <a:pos x="16" y="17"/>
                </a:cxn>
                <a:cxn ang="0">
                  <a:pos x="16" y="17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6" y="1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22" y="0"/>
                </a:cxn>
                <a:cxn ang="0">
                  <a:pos x="27" y="0"/>
                </a:cxn>
                <a:cxn ang="0">
                  <a:pos x="27" y="6"/>
                </a:cxn>
                <a:cxn ang="0">
                  <a:pos x="38" y="6"/>
                </a:cxn>
                <a:cxn ang="0">
                  <a:pos x="44" y="11"/>
                </a:cxn>
                <a:cxn ang="0">
                  <a:pos x="65" y="11"/>
                </a:cxn>
                <a:cxn ang="0">
                  <a:pos x="71" y="6"/>
                </a:cxn>
                <a:cxn ang="0">
                  <a:pos x="71" y="6"/>
                </a:cxn>
                <a:cxn ang="0">
                  <a:pos x="76" y="11"/>
                </a:cxn>
                <a:cxn ang="0">
                  <a:pos x="82" y="11"/>
                </a:cxn>
                <a:cxn ang="0">
                  <a:pos x="93" y="11"/>
                </a:cxn>
                <a:cxn ang="0">
                  <a:pos x="98" y="22"/>
                </a:cxn>
                <a:cxn ang="0">
                  <a:pos x="120" y="22"/>
                </a:cxn>
                <a:cxn ang="0">
                  <a:pos x="114" y="33"/>
                </a:cxn>
                <a:cxn ang="0">
                  <a:pos x="120" y="39"/>
                </a:cxn>
                <a:cxn ang="0">
                  <a:pos x="104" y="33"/>
                </a:cxn>
                <a:cxn ang="0">
                  <a:pos x="93" y="33"/>
                </a:cxn>
                <a:cxn ang="0">
                  <a:pos x="87" y="33"/>
                </a:cxn>
                <a:cxn ang="0">
                  <a:pos x="87" y="33"/>
                </a:cxn>
              </a:cxnLst>
              <a:rect l="0" t="0" r="r" b="b"/>
              <a:pathLst>
                <a:path w="120" h="39">
                  <a:moveTo>
                    <a:pt x="87" y="33"/>
                  </a:moveTo>
                  <a:lnTo>
                    <a:pt x="82" y="33"/>
                  </a:lnTo>
                  <a:lnTo>
                    <a:pt x="71" y="28"/>
                  </a:lnTo>
                  <a:lnTo>
                    <a:pt x="55" y="22"/>
                  </a:lnTo>
                  <a:lnTo>
                    <a:pt x="44" y="22"/>
                  </a:lnTo>
                  <a:lnTo>
                    <a:pt x="38" y="22"/>
                  </a:lnTo>
                  <a:lnTo>
                    <a:pt x="22" y="22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27" y="6"/>
                  </a:lnTo>
                  <a:lnTo>
                    <a:pt x="38" y="6"/>
                  </a:lnTo>
                  <a:lnTo>
                    <a:pt x="44" y="11"/>
                  </a:lnTo>
                  <a:lnTo>
                    <a:pt x="65" y="11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76" y="11"/>
                  </a:lnTo>
                  <a:lnTo>
                    <a:pt x="82" y="11"/>
                  </a:lnTo>
                  <a:lnTo>
                    <a:pt x="93" y="11"/>
                  </a:lnTo>
                  <a:lnTo>
                    <a:pt x="98" y="22"/>
                  </a:lnTo>
                  <a:lnTo>
                    <a:pt x="120" y="22"/>
                  </a:lnTo>
                  <a:lnTo>
                    <a:pt x="114" y="33"/>
                  </a:lnTo>
                  <a:lnTo>
                    <a:pt x="120" y="39"/>
                  </a:lnTo>
                  <a:lnTo>
                    <a:pt x="104" y="33"/>
                  </a:lnTo>
                  <a:lnTo>
                    <a:pt x="93" y="33"/>
                  </a:lnTo>
                  <a:lnTo>
                    <a:pt x="87" y="33"/>
                  </a:lnTo>
                  <a:lnTo>
                    <a:pt x="87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4" name="Freeform 2686"/>
            <p:cNvSpPr>
              <a:spLocks noChangeAspect="1"/>
            </p:cNvSpPr>
            <p:nvPr/>
          </p:nvSpPr>
          <p:spPr bwMode="gray">
            <a:xfrm>
              <a:off x="8237408" y="4050117"/>
              <a:ext cx="13523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5" name="Freeform 2687"/>
            <p:cNvSpPr>
              <a:spLocks noChangeAspect="1"/>
            </p:cNvSpPr>
            <p:nvPr/>
          </p:nvSpPr>
          <p:spPr bwMode="gray">
            <a:xfrm>
              <a:off x="8147261" y="4020816"/>
              <a:ext cx="42820" cy="42824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11" y="11"/>
                </a:cxn>
                <a:cxn ang="0">
                  <a:pos x="16" y="11"/>
                </a:cxn>
                <a:cxn ang="0">
                  <a:pos x="16" y="16"/>
                </a:cxn>
                <a:cxn ang="0">
                  <a:pos x="11" y="16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16" h="16">
                  <a:moveTo>
                    <a:pt x="0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1" y="11"/>
                  </a:lnTo>
                  <a:lnTo>
                    <a:pt x="16" y="11"/>
                  </a:lnTo>
                  <a:lnTo>
                    <a:pt x="16" y="16"/>
                  </a:lnTo>
                  <a:lnTo>
                    <a:pt x="11" y="1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6" name="Freeform 2688"/>
            <p:cNvSpPr>
              <a:spLocks noChangeAspect="1"/>
            </p:cNvSpPr>
            <p:nvPr/>
          </p:nvSpPr>
          <p:spPr bwMode="gray">
            <a:xfrm>
              <a:off x="8117964" y="3973486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7" name="Freeform 2689"/>
            <p:cNvSpPr>
              <a:spLocks noChangeAspect="1"/>
            </p:cNvSpPr>
            <p:nvPr/>
          </p:nvSpPr>
          <p:spPr bwMode="gray">
            <a:xfrm>
              <a:off x="8117964" y="3917139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8" name="Freeform 2690"/>
            <p:cNvSpPr>
              <a:spLocks noChangeAspect="1"/>
            </p:cNvSpPr>
            <p:nvPr/>
          </p:nvSpPr>
          <p:spPr bwMode="gray">
            <a:xfrm>
              <a:off x="7926402" y="3989263"/>
              <a:ext cx="15776" cy="315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11">
                  <a:moveTo>
                    <a:pt x="0" y="0"/>
                  </a:moveTo>
                  <a:lnTo>
                    <a:pt x="0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89" name="Freeform 2691"/>
            <p:cNvSpPr>
              <a:spLocks noChangeAspect="1"/>
            </p:cNvSpPr>
            <p:nvPr/>
          </p:nvSpPr>
          <p:spPr bwMode="gray">
            <a:xfrm>
              <a:off x="8032324" y="3901363"/>
              <a:ext cx="13523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0" name="Freeform 2692"/>
            <p:cNvSpPr>
              <a:spLocks noChangeAspect="1"/>
            </p:cNvSpPr>
            <p:nvPr/>
          </p:nvSpPr>
          <p:spPr bwMode="gray">
            <a:xfrm>
              <a:off x="8016549" y="3887838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1" name="Freeform 2693"/>
            <p:cNvSpPr>
              <a:spLocks noChangeAspect="1"/>
            </p:cNvSpPr>
            <p:nvPr/>
          </p:nvSpPr>
          <p:spPr bwMode="gray">
            <a:xfrm>
              <a:off x="7870061" y="3917139"/>
              <a:ext cx="29297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2" name="Freeform 2694"/>
            <p:cNvSpPr>
              <a:spLocks noChangeAspect="1"/>
            </p:cNvSpPr>
            <p:nvPr/>
          </p:nvSpPr>
          <p:spPr bwMode="gray">
            <a:xfrm>
              <a:off x="7811464" y="3858539"/>
              <a:ext cx="29297" cy="29299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0"/>
                </a:cxn>
                <a:cxn ang="0">
                  <a:pos x="11" y="11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11" h="11">
                  <a:moveTo>
                    <a:pt x="0" y="5"/>
                  </a:moveTo>
                  <a:lnTo>
                    <a:pt x="5" y="0"/>
                  </a:lnTo>
                  <a:lnTo>
                    <a:pt x="11" y="1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3" name="Freeform 2696"/>
            <p:cNvSpPr>
              <a:spLocks noChangeAspect="1"/>
            </p:cNvSpPr>
            <p:nvPr/>
          </p:nvSpPr>
          <p:spPr bwMode="gray">
            <a:xfrm>
              <a:off x="6844642" y="2623426"/>
              <a:ext cx="1025419" cy="1057057"/>
            </a:xfrm>
            <a:custGeom>
              <a:avLst/>
              <a:gdLst/>
              <a:ahLst/>
              <a:cxnLst>
                <a:cxn ang="0">
                  <a:pos x="158" y="110"/>
                </a:cxn>
                <a:cxn ang="0">
                  <a:pos x="223" y="142"/>
                </a:cxn>
                <a:cxn ang="0">
                  <a:pos x="261" y="142"/>
                </a:cxn>
                <a:cxn ang="0">
                  <a:pos x="261" y="126"/>
                </a:cxn>
                <a:cxn ang="0">
                  <a:pos x="272" y="131"/>
                </a:cxn>
                <a:cxn ang="0">
                  <a:pos x="283" y="142"/>
                </a:cxn>
                <a:cxn ang="0">
                  <a:pos x="310" y="131"/>
                </a:cxn>
                <a:cxn ang="0">
                  <a:pos x="343" y="104"/>
                </a:cxn>
                <a:cxn ang="0">
                  <a:pos x="364" y="110"/>
                </a:cxn>
                <a:cxn ang="0">
                  <a:pos x="375" y="115"/>
                </a:cxn>
                <a:cxn ang="0">
                  <a:pos x="375" y="126"/>
                </a:cxn>
                <a:cxn ang="0">
                  <a:pos x="354" y="142"/>
                </a:cxn>
                <a:cxn ang="0">
                  <a:pos x="343" y="180"/>
                </a:cxn>
                <a:cxn ang="0">
                  <a:pos x="326" y="197"/>
                </a:cxn>
                <a:cxn ang="0">
                  <a:pos x="321" y="208"/>
                </a:cxn>
                <a:cxn ang="0">
                  <a:pos x="299" y="191"/>
                </a:cxn>
                <a:cxn ang="0">
                  <a:pos x="288" y="159"/>
                </a:cxn>
                <a:cxn ang="0">
                  <a:pos x="277" y="153"/>
                </a:cxn>
                <a:cxn ang="0">
                  <a:pos x="272" y="148"/>
                </a:cxn>
                <a:cxn ang="0">
                  <a:pos x="261" y="159"/>
                </a:cxn>
                <a:cxn ang="0">
                  <a:pos x="261" y="164"/>
                </a:cxn>
                <a:cxn ang="0">
                  <a:pos x="266" y="186"/>
                </a:cxn>
                <a:cxn ang="0">
                  <a:pos x="266" y="208"/>
                </a:cxn>
                <a:cxn ang="0">
                  <a:pos x="261" y="208"/>
                </a:cxn>
                <a:cxn ang="0">
                  <a:pos x="245" y="224"/>
                </a:cxn>
                <a:cxn ang="0">
                  <a:pos x="212" y="257"/>
                </a:cxn>
                <a:cxn ang="0">
                  <a:pos x="174" y="284"/>
                </a:cxn>
                <a:cxn ang="0">
                  <a:pos x="158" y="301"/>
                </a:cxn>
                <a:cxn ang="0">
                  <a:pos x="152" y="350"/>
                </a:cxn>
                <a:cxn ang="0">
                  <a:pos x="141" y="371"/>
                </a:cxn>
                <a:cxn ang="0">
                  <a:pos x="130" y="388"/>
                </a:cxn>
                <a:cxn ang="0">
                  <a:pos x="114" y="382"/>
                </a:cxn>
                <a:cxn ang="0">
                  <a:pos x="87" y="322"/>
                </a:cxn>
                <a:cxn ang="0">
                  <a:pos x="76" y="295"/>
                </a:cxn>
                <a:cxn ang="0">
                  <a:pos x="65" y="257"/>
                </a:cxn>
                <a:cxn ang="0">
                  <a:pos x="60" y="240"/>
                </a:cxn>
                <a:cxn ang="0">
                  <a:pos x="65" y="202"/>
                </a:cxn>
                <a:cxn ang="0">
                  <a:pos x="43" y="224"/>
                </a:cxn>
                <a:cxn ang="0">
                  <a:pos x="16" y="202"/>
                </a:cxn>
                <a:cxn ang="0">
                  <a:pos x="32" y="191"/>
                </a:cxn>
                <a:cxn ang="0">
                  <a:pos x="0" y="180"/>
                </a:cxn>
                <a:cxn ang="0">
                  <a:pos x="16" y="175"/>
                </a:cxn>
                <a:cxn ang="0">
                  <a:pos x="38" y="175"/>
                </a:cxn>
                <a:cxn ang="0">
                  <a:pos x="32" y="153"/>
                </a:cxn>
                <a:cxn ang="0">
                  <a:pos x="21" y="137"/>
                </a:cxn>
                <a:cxn ang="0">
                  <a:pos x="54" y="126"/>
                </a:cxn>
                <a:cxn ang="0">
                  <a:pos x="70" y="93"/>
                </a:cxn>
                <a:cxn ang="0">
                  <a:pos x="81" y="82"/>
                </a:cxn>
                <a:cxn ang="0">
                  <a:pos x="87" y="71"/>
                </a:cxn>
                <a:cxn ang="0">
                  <a:pos x="98" y="60"/>
                </a:cxn>
                <a:cxn ang="0">
                  <a:pos x="87" y="50"/>
                </a:cxn>
                <a:cxn ang="0">
                  <a:pos x="81" y="39"/>
                </a:cxn>
                <a:cxn ang="0">
                  <a:pos x="76" y="28"/>
                </a:cxn>
                <a:cxn ang="0">
                  <a:pos x="81" y="22"/>
                </a:cxn>
                <a:cxn ang="0">
                  <a:pos x="109" y="22"/>
                </a:cxn>
                <a:cxn ang="0">
                  <a:pos x="125" y="11"/>
                </a:cxn>
                <a:cxn ang="0">
                  <a:pos x="158" y="11"/>
                </a:cxn>
                <a:cxn ang="0">
                  <a:pos x="152" y="28"/>
                </a:cxn>
                <a:cxn ang="0">
                  <a:pos x="147" y="44"/>
                </a:cxn>
                <a:cxn ang="0">
                  <a:pos x="147" y="60"/>
                </a:cxn>
                <a:cxn ang="0">
                  <a:pos x="141" y="66"/>
                </a:cxn>
                <a:cxn ang="0">
                  <a:pos x="152" y="77"/>
                </a:cxn>
              </a:cxnLst>
              <a:rect l="0" t="0" r="r" b="b"/>
              <a:pathLst>
                <a:path w="381" h="393">
                  <a:moveTo>
                    <a:pt x="168" y="88"/>
                  </a:moveTo>
                  <a:lnTo>
                    <a:pt x="163" y="99"/>
                  </a:lnTo>
                  <a:lnTo>
                    <a:pt x="158" y="110"/>
                  </a:lnTo>
                  <a:lnTo>
                    <a:pt x="196" y="131"/>
                  </a:lnTo>
                  <a:lnTo>
                    <a:pt x="212" y="131"/>
                  </a:lnTo>
                  <a:lnTo>
                    <a:pt x="223" y="142"/>
                  </a:lnTo>
                  <a:lnTo>
                    <a:pt x="250" y="148"/>
                  </a:lnTo>
                  <a:lnTo>
                    <a:pt x="261" y="148"/>
                  </a:lnTo>
                  <a:lnTo>
                    <a:pt x="261" y="142"/>
                  </a:lnTo>
                  <a:lnTo>
                    <a:pt x="261" y="137"/>
                  </a:lnTo>
                  <a:lnTo>
                    <a:pt x="261" y="137"/>
                  </a:lnTo>
                  <a:lnTo>
                    <a:pt x="261" y="126"/>
                  </a:lnTo>
                  <a:lnTo>
                    <a:pt x="272" y="120"/>
                  </a:lnTo>
                  <a:lnTo>
                    <a:pt x="272" y="131"/>
                  </a:lnTo>
                  <a:lnTo>
                    <a:pt x="272" y="131"/>
                  </a:lnTo>
                  <a:lnTo>
                    <a:pt x="272" y="137"/>
                  </a:lnTo>
                  <a:lnTo>
                    <a:pt x="272" y="137"/>
                  </a:lnTo>
                  <a:lnTo>
                    <a:pt x="283" y="142"/>
                  </a:lnTo>
                  <a:lnTo>
                    <a:pt x="310" y="137"/>
                  </a:lnTo>
                  <a:lnTo>
                    <a:pt x="315" y="131"/>
                  </a:lnTo>
                  <a:lnTo>
                    <a:pt x="310" y="131"/>
                  </a:lnTo>
                  <a:lnTo>
                    <a:pt x="310" y="126"/>
                  </a:lnTo>
                  <a:lnTo>
                    <a:pt x="326" y="120"/>
                  </a:lnTo>
                  <a:lnTo>
                    <a:pt x="343" y="104"/>
                  </a:lnTo>
                  <a:lnTo>
                    <a:pt x="354" y="104"/>
                  </a:lnTo>
                  <a:lnTo>
                    <a:pt x="364" y="99"/>
                  </a:lnTo>
                  <a:lnTo>
                    <a:pt x="364" y="110"/>
                  </a:lnTo>
                  <a:lnTo>
                    <a:pt x="370" y="110"/>
                  </a:lnTo>
                  <a:lnTo>
                    <a:pt x="370" y="115"/>
                  </a:lnTo>
                  <a:lnTo>
                    <a:pt x="375" y="115"/>
                  </a:lnTo>
                  <a:lnTo>
                    <a:pt x="381" y="120"/>
                  </a:lnTo>
                  <a:lnTo>
                    <a:pt x="381" y="126"/>
                  </a:lnTo>
                  <a:lnTo>
                    <a:pt x="375" y="126"/>
                  </a:lnTo>
                  <a:lnTo>
                    <a:pt x="375" y="137"/>
                  </a:lnTo>
                  <a:lnTo>
                    <a:pt x="364" y="137"/>
                  </a:lnTo>
                  <a:lnTo>
                    <a:pt x="354" y="142"/>
                  </a:lnTo>
                  <a:lnTo>
                    <a:pt x="354" y="153"/>
                  </a:lnTo>
                  <a:lnTo>
                    <a:pt x="348" y="164"/>
                  </a:lnTo>
                  <a:lnTo>
                    <a:pt x="343" y="180"/>
                  </a:lnTo>
                  <a:lnTo>
                    <a:pt x="326" y="186"/>
                  </a:lnTo>
                  <a:lnTo>
                    <a:pt x="326" y="197"/>
                  </a:lnTo>
                  <a:lnTo>
                    <a:pt x="326" y="197"/>
                  </a:lnTo>
                  <a:lnTo>
                    <a:pt x="326" y="197"/>
                  </a:lnTo>
                  <a:lnTo>
                    <a:pt x="326" y="208"/>
                  </a:lnTo>
                  <a:lnTo>
                    <a:pt x="321" y="208"/>
                  </a:lnTo>
                  <a:lnTo>
                    <a:pt x="315" y="186"/>
                  </a:lnTo>
                  <a:lnTo>
                    <a:pt x="305" y="191"/>
                  </a:lnTo>
                  <a:lnTo>
                    <a:pt x="299" y="191"/>
                  </a:lnTo>
                  <a:lnTo>
                    <a:pt x="299" y="180"/>
                  </a:lnTo>
                  <a:lnTo>
                    <a:pt x="315" y="164"/>
                  </a:lnTo>
                  <a:lnTo>
                    <a:pt x="288" y="159"/>
                  </a:lnTo>
                  <a:lnTo>
                    <a:pt x="283" y="159"/>
                  </a:lnTo>
                  <a:lnTo>
                    <a:pt x="277" y="148"/>
                  </a:lnTo>
                  <a:lnTo>
                    <a:pt x="277" y="153"/>
                  </a:lnTo>
                  <a:lnTo>
                    <a:pt x="277" y="153"/>
                  </a:lnTo>
                  <a:lnTo>
                    <a:pt x="272" y="148"/>
                  </a:lnTo>
                  <a:lnTo>
                    <a:pt x="272" y="148"/>
                  </a:lnTo>
                  <a:lnTo>
                    <a:pt x="266" y="142"/>
                  </a:lnTo>
                  <a:lnTo>
                    <a:pt x="261" y="153"/>
                  </a:lnTo>
                  <a:lnTo>
                    <a:pt x="261" y="159"/>
                  </a:lnTo>
                  <a:lnTo>
                    <a:pt x="266" y="159"/>
                  </a:lnTo>
                  <a:lnTo>
                    <a:pt x="266" y="164"/>
                  </a:lnTo>
                  <a:lnTo>
                    <a:pt x="261" y="164"/>
                  </a:lnTo>
                  <a:lnTo>
                    <a:pt x="261" y="170"/>
                  </a:lnTo>
                  <a:lnTo>
                    <a:pt x="266" y="175"/>
                  </a:lnTo>
                  <a:lnTo>
                    <a:pt x="266" y="186"/>
                  </a:lnTo>
                  <a:lnTo>
                    <a:pt x="272" y="213"/>
                  </a:lnTo>
                  <a:lnTo>
                    <a:pt x="272" y="213"/>
                  </a:lnTo>
                  <a:lnTo>
                    <a:pt x="266" y="208"/>
                  </a:lnTo>
                  <a:lnTo>
                    <a:pt x="266" y="213"/>
                  </a:lnTo>
                  <a:lnTo>
                    <a:pt x="261" y="213"/>
                  </a:lnTo>
                  <a:lnTo>
                    <a:pt x="261" y="208"/>
                  </a:lnTo>
                  <a:lnTo>
                    <a:pt x="261" y="213"/>
                  </a:lnTo>
                  <a:lnTo>
                    <a:pt x="245" y="219"/>
                  </a:lnTo>
                  <a:lnTo>
                    <a:pt x="245" y="224"/>
                  </a:lnTo>
                  <a:lnTo>
                    <a:pt x="239" y="235"/>
                  </a:lnTo>
                  <a:lnTo>
                    <a:pt x="223" y="246"/>
                  </a:lnTo>
                  <a:lnTo>
                    <a:pt x="212" y="257"/>
                  </a:lnTo>
                  <a:lnTo>
                    <a:pt x="185" y="273"/>
                  </a:lnTo>
                  <a:lnTo>
                    <a:pt x="185" y="284"/>
                  </a:lnTo>
                  <a:lnTo>
                    <a:pt x="174" y="284"/>
                  </a:lnTo>
                  <a:lnTo>
                    <a:pt x="168" y="295"/>
                  </a:lnTo>
                  <a:lnTo>
                    <a:pt x="163" y="295"/>
                  </a:lnTo>
                  <a:lnTo>
                    <a:pt x="158" y="301"/>
                  </a:lnTo>
                  <a:lnTo>
                    <a:pt x="158" y="322"/>
                  </a:lnTo>
                  <a:lnTo>
                    <a:pt x="163" y="328"/>
                  </a:lnTo>
                  <a:lnTo>
                    <a:pt x="152" y="350"/>
                  </a:lnTo>
                  <a:lnTo>
                    <a:pt x="152" y="366"/>
                  </a:lnTo>
                  <a:lnTo>
                    <a:pt x="147" y="366"/>
                  </a:lnTo>
                  <a:lnTo>
                    <a:pt x="141" y="371"/>
                  </a:lnTo>
                  <a:lnTo>
                    <a:pt x="141" y="377"/>
                  </a:lnTo>
                  <a:lnTo>
                    <a:pt x="130" y="382"/>
                  </a:lnTo>
                  <a:lnTo>
                    <a:pt x="130" y="388"/>
                  </a:lnTo>
                  <a:lnTo>
                    <a:pt x="125" y="393"/>
                  </a:lnTo>
                  <a:lnTo>
                    <a:pt x="125" y="393"/>
                  </a:lnTo>
                  <a:lnTo>
                    <a:pt x="114" y="382"/>
                  </a:lnTo>
                  <a:lnTo>
                    <a:pt x="103" y="350"/>
                  </a:lnTo>
                  <a:lnTo>
                    <a:pt x="92" y="339"/>
                  </a:lnTo>
                  <a:lnTo>
                    <a:pt x="87" y="322"/>
                  </a:lnTo>
                  <a:lnTo>
                    <a:pt x="81" y="301"/>
                  </a:lnTo>
                  <a:lnTo>
                    <a:pt x="81" y="295"/>
                  </a:lnTo>
                  <a:lnTo>
                    <a:pt x="76" y="295"/>
                  </a:lnTo>
                  <a:lnTo>
                    <a:pt x="76" y="290"/>
                  </a:lnTo>
                  <a:lnTo>
                    <a:pt x="70" y="284"/>
                  </a:lnTo>
                  <a:lnTo>
                    <a:pt x="65" y="257"/>
                  </a:lnTo>
                  <a:lnTo>
                    <a:pt x="65" y="246"/>
                  </a:lnTo>
                  <a:lnTo>
                    <a:pt x="65" y="246"/>
                  </a:lnTo>
                  <a:lnTo>
                    <a:pt x="60" y="240"/>
                  </a:lnTo>
                  <a:lnTo>
                    <a:pt x="65" y="230"/>
                  </a:lnTo>
                  <a:lnTo>
                    <a:pt x="60" y="208"/>
                  </a:lnTo>
                  <a:lnTo>
                    <a:pt x="65" y="202"/>
                  </a:lnTo>
                  <a:lnTo>
                    <a:pt x="54" y="202"/>
                  </a:lnTo>
                  <a:lnTo>
                    <a:pt x="54" y="219"/>
                  </a:lnTo>
                  <a:lnTo>
                    <a:pt x="43" y="224"/>
                  </a:lnTo>
                  <a:lnTo>
                    <a:pt x="32" y="224"/>
                  </a:lnTo>
                  <a:lnTo>
                    <a:pt x="16" y="208"/>
                  </a:lnTo>
                  <a:lnTo>
                    <a:pt x="16" y="202"/>
                  </a:lnTo>
                  <a:lnTo>
                    <a:pt x="27" y="202"/>
                  </a:lnTo>
                  <a:lnTo>
                    <a:pt x="32" y="197"/>
                  </a:lnTo>
                  <a:lnTo>
                    <a:pt x="32" y="191"/>
                  </a:lnTo>
                  <a:lnTo>
                    <a:pt x="21" y="197"/>
                  </a:lnTo>
                  <a:lnTo>
                    <a:pt x="16" y="197"/>
                  </a:lnTo>
                  <a:lnTo>
                    <a:pt x="0" y="180"/>
                  </a:lnTo>
                  <a:lnTo>
                    <a:pt x="5" y="180"/>
                  </a:lnTo>
                  <a:lnTo>
                    <a:pt x="11" y="180"/>
                  </a:lnTo>
                  <a:lnTo>
                    <a:pt x="16" y="175"/>
                  </a:lnTo>
                  <a:lnTo>
                    <a:pt x="27" y="175"/>
                  </a:lnTo>
                  <a:lnTo>
                    <a:pt x="32" y="175"/>
                  </a:lnTo>
                  <a:lnTo>
                    <a:pt x="38" y="175"/>
                  </a:lnTo>
                  <a:lnTo>
                    <a:pt x="43" y="175"/>
                  </a:lnTo>
                  <a:lnTo>
                    <a:pt x="38" y="159"/>
                  </a:lnTo>
                  <a:lnTo>
                    <a:pt x="32" y="153"/>
                  </a:lnTo>
                  <a:lnTo>
                    <a:pt x="32" y="142"/>
                  </a:lnTo>
                  <a:lnTo>
                    <a:pt x="21" y="142"/>
                  </a:lnTo>
                  <a:lnTo>
                    <a:pt x="21" y="137"/>
                  </a:lnTo>
                  <a:lnTo>
                    <a:pt x="32" y="120"/>
                  </a:lnTo>
                  <a:lnTo>
                    <a:pt x="38" y="126"/>
                  </a:lnTo>
                  <a:lnTo>
                    <a:pt x="54" y="126"/>
                  </a:lnTo>
                  <a:lnTo>
                    <a:pt x="60" y="115"/>
                  </a:lnTo>
                  <a:lnTo>
                    <a:pt x="65" y="110"/>
                  </a:lnTo>
                  <a:lnTo>
                    <a:pt x="70" y="93"/>
                  </a:lnTo>
                  <a:lnTo>
                    <a:pt x="76" y="93"/>
                  </a:lnTo>
                  <a:lnTo>
                    <a:pt x="76" y="88"/>
                  </a:lnTo>
                  <a:lnTo>
                    <a:pt x="81" y="82"/>
                  </a:lnTo>
                  <a:lnTo>
                    <a:pt x="92" y="77"/>
                  </a:lnTo>
                  <a:lnTo>
                    <a:pt x="87" y="77"/>
                  </a:lnTo>
                  <a:lnTo>
                    <a:pt x="87" y="71"/>
                  </a:lnTo>
                  <a:lnTo>
                    <a:pt x="87" y="71"/>
                  </a:lnTo>
                  <a:lnTo>
                    <a:pt x="87" y="66"/>
                  </a:lnTo>
                  <a:lnTo>
                    <a:pt x="98" y="60"/>
                  </a:lnTo>
                  <a:lnTo>
                    <a:pt x="98" y="55"/>
                  </a:lnTo>
                  <a:lnTo>
                    <a:pt x="87" y="55"/>
                  </a:lnTo>
                  <a:lnTo>
                    <a:pt x="87" y="50"/>
                  </a:lnTo>
                  <a:lnTo>
                    <a:pt x="81" y="50"/>
                  </a:lnTo>
                  <a:lnTo>
                    <a:pt x="81" y="44"/>
                  </a:lnTo>
                  <a:lnTo>
                    <a:pt x="81" y="39"/>
                  </a:lnTo>
                  <a:lnTo>
                    <a:pt x="81" y="39"/>
                  </a:lnTo>
                  <a:lnTo>
                    <a:pt x="81" y="33"/>
                  </a:lnTo>
                  <a:lnTo>
                    <a:pt x="7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81" y="22"/>
                  </a:lnTo>
                  <a:lnTo>
                    <a:pt x="81" y="17"/>
                  </a:lnTo>
                  <a:lnTo>
                    <a:pt x="98" y="22"/>
                  </a:lnTo>
                  <a:lnTo>
                    <a:pt x="109" y="22"/>
                  </a:lnTo>
                  <a:lnTo>
                    <a:pt x="114" y="22"/>
                  </a:lnTo>
                  <a:lnTo>
                    <a:pt x="119" y="17"/>
                  </a:lnTo>
                  <a:lnTo>
                    <a:pt x="125" y="11"/>
                  </a:lnTo>
                  <a:lnTo>
                    <a:pt x="147" y="0"/>
                  </a:lnTo>
                  <a:lnTo>
                    <a:pt x="158" y="6"/>
                  </a:lnTo>
                  <a:lnTo>
                    <a:pt x="158" y="11"/>
                  </a:lnTo>
                  <a:lnTo>
                    <a:pt x="163" y="11"/>
                  </a:lnTo>
                  <a:lnTo>
                    <a:pt x="158" y="22"/>
                  </a:lnTo>
                  <a:lnTo>
                    <a:pt x="152" y="28"/>
                  </a:lnTo>
                  <a:lnTo>
                    <a:pt x="152" y="33"/>
                  </a:lnTo>
                  <a:lnTo>
                    <a:pt x="141" y="33"/>
                  </a:lnTo>
                  <a:lnTo>
                    <a:pt x="147" y="44"/>
                  </a:lnTo>
                  <a:lnTo>
                    <a:pt x="152" y="44"/>
                  </a:lnTo>
                  <a:lnTo>
                    <a:pt x="152" y="55"/>
                  </a:lnTo>
                  <a:lnTo>
                    <a:pt x="147" y="60"/>
                  </a:lnTo>
                  <a:lnTo>
                    <a:pt x="141" y="55"/>
                  </a:lnTo>
                  <a:lnTo>
                    <a:pt x="136" y="55"/>
                  </a:lnTo>
                  <a:lnTo>
                    <a:pt x="141" y="66"/>
                  </a:lnTo>
                  <a:lnTo>
                    <a:pt x="141" y="71"/>
                  </a:lnTo>
                  <a:lnTo>
                    <a:pt x="147" y="77"/>
                  </a:lnTo>
                  <a:lnTo>
                    <a:pt x="152" y="77"/>
                  </a:lnTo>
                  <a:lnTo>
                    <a:pt x="168" y="88"/>
                  </a:lnTo>
                  <a:lnTo>
                    <a:pt x="168" y="8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4" name="Freeform 2697"/>
            <p:cNvSpPr>
              <a:spLocks noChangeAspect="1"/>
            </p:cNvSpPr>
            <p:nvPr/>
          </p:nvSpPr>
          <p:spPr bwMode="gray">
            <a:xfrm>
              <a:off x="7707796" y="3488907"/>
              <a:ext cx="13523" cy="76631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22"/>
                </a:cxn>
                <a:cxn ang="0">
                  <a:pos x="0" y="28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28">
                  <a:moveTo>
                    <a:pt x="5" y="0"/>
                  </a:moveTo>
                  <a:lnTo>
                    <a:pt x="0" y="22"/>
                  </a:lnTo>
                  <a:lnTo>
                    <a:pt x="0" y="28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5" name="Freeform 2698"/>
            <p:cNvSpPr>
              <a:spLocks noChangeAspect="1"/>
            </p:cNvSpPr>
            <p:nvPr/>
          </p:nvSpPr>
          <p:spPr bwMode="gray">
            <a:xfrm>
              <a:off x="7739347" y="3709784"/>
              <a:ext cx="13523" cy="1577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6">
                  <a:moveTo>
                    <a:pt x="5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6" name="Freeform 2699"/>
            <p:cNvSpPr>
              <a:spLocks noChangeAspect="1"/>
            </p:cNvSpPr>
            <p:nvPr/>
          </p:nvSpPr>
          <p:spPr bwMode="gray">
            <a:xfrm>
              <a:off x="7534264" y="1843594"/>
              <a:ext cx="1097536" cy="531909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5" y="71"/>
                </a:cxn>
                <a:cxn ang="0">
                  <a:pos x="16" y="82"/>
                </a:cxn>
                <a:cxn ang="0">
                  <a:pos x="32" y="88"/>
                </a:cxn>
                <a:cxn ang="0">
                  <a:pos x="32" y="88"/>
                </a:cxn>
                <a:cxn ang="0">
                  <a:pos x="38" y="109"/>
                </a:cxn>
                <a:cxn ang="0">
                  <a:pos x="38" y="126"/>
                </a:cxn>
                <a:cxn ang="0">
                  <a:pos x="38" y="131"/>
                </a:cxn>
                <a:cxn ang="0">
                  <a:pos x="59" y="137"/>
                </a:cxn>
                <a:cxn ang="0">
                  <a:pos x="70" y="137"/>
                </a:cxn>
                <a:cxn ang="0">
                  <a:pos x="98" y="148"/>
                </a:cxn>
                <a:cxn ang="0">
                  <a:pos x="108" y="164"/>
                </a:cxn>
                <a:cxn ang="0">
                  <a:pos x="119" y="180"/>
                </a:cxn>
                <a:cxn ang="0">
                  <a:pos x="168" y="175"/>
                </a:cxn>
                <a:cxn ang="0">
                  <a:pos x="190" y="186"/>
                </a:cxn>
                <a:cxn ang="0">
                  <a:pos x="223" y="197"/>
                </a:cxn>
                <a:cxn ang="0">
                  <a:pos x="255" y="186"/>
                </a:cxn>
                <a:cxn ang="0">
                  <a:pos x="272" y="186"/>
                </a:cxn>
                <a:cxn ang="0">
                  <a:pos x="288" y="180"/>
                </a:cxn>
                <a:cxn ang="0">
                  <a:pos x="315" y="158"/>
                </a:cxn>
                <a:cxn ang="0">
                  <a:pos x="304" y="148"/>
                </a:cxn>
                <a:cxn ang="0">
                  <a:pos x="315" y="137"/>
                </a:cxn>
                <a:cxn ang="0">
                  <a:pos x="315" y="137"/>
                </a:cxn>
                <a:cxn ang="0">
                  <a:pos x="332" y="142"/>
                </a:cxn>
                <a:cxn ang="0">
                  <a:pos x="348" y="126"/>
                </a:cxn>
                <a:cxn ang="0">
                  <a:pos x="359" y="126"/>
                </a:cxn>
                <a:cxn ang="0">
                  <a:pos x="375" y="109"/>
                </a:cxn>
                <a:cxn ang="0">
                  <a:pos x="408" y="104"/>
                </a:cxn>
                <a:cxn ang="0">
                  <a:pos x="408" y="98"/>
                </a:cxn>
                <a:cxn ang="0">
                  <a:pos x="402" y="93"/>
                </a:cxn>
                <a:cxn ang="0">
                  <a:pos x="391" y="82"/>
                </a:cxn>
                <a:cxn ang="0">
                  <a:pos x="375" y="88"/>
                </a:cxn>
                <a:cxn ang="0">
                  <a:pos x="359" y="88"/>
                </a:cxn>
                <a:cxn ang="0">
                  <a:pos x="359" y="82"/>
                </a:cxn>
                <a:cxn ang="0">
                  <a:pos x="359" y="60"/>
                </a:cxn>
                <a:cxn ang="0">
                  <a:pos x="370" y="44"/>
                </a:cxn>
                <a:cxn ang="0">
                  <a:pos x="359" y="44"/>
                </a:cxn>
                <a:cxn ang="0">
                  <a:pos x="348" y="38"/>
                </a:cxn>
                <a:cxn ang="0">
                  <a:pos x="326" y="49"/>
                </a:cxn>
                <a:cxn ang="0">
                  <a:pos x="299" y="60"/>
                </a:cxn>
                <a:cxn ang="0">
                  <a:pos x="288" y="55"/>
                </a:cxn>
                <a:cxn ang="0">
                  <a:pos x="272" y="55"/>
                </a:cxn>
                <a:cxn ang="0">
                  <a:pos x="261" y="44"/>
                </a:cxn>
                <a:cxn ang="0">
                  <a:pos x="234" y="33"/>
                </a:cxn>
                <a:cxn ang="0">
                  <a:pos x="223" y="27"/>
                </a:cxn>
                <a:cxn ang="0">
                  <a:pos x="206" y="38"/>
                </a:cxn>
                <a:cxn ang="0">
                  <a:pos x="195" y="33"/>
                </a:cxn>
                <a:cxn ang="0">
                  <a:pos x="185" y="27"/>
                </a:cxn>
                <a:cxn ang="0">
                  <a:pos x="185" y="11"/>
                </a:cxn>
                <a:cxn ang="0">
                  <a:pos x="146" y="0"/>
                </a:cxn>
                <a:cxn ang="0">
                  <a:pos x="130" y="11"/>
                </a:cxn>
                <a:cxn ang="0">
                  <a:pos x="136" y="27"/>
                </a:cxn>
                <a:cxn ang="0">
                  <a:pos x="130" y="33"/>
                </a:cxn>
                <a:cxn ang="0">
                  <a:pos x="136" y="38"/>
                </a:cxn>
                <a:cxn ang="0">
                  <a:pos x="130" y="44"/>
                </a:cxn>
                <a:cxn ang="0">
                  <a:pos x="92" y="44"/>
                </a:cxn>
                <a:cxn ang="0">
                  <a:pos x="87" y="33"/>
                </a:cxn>
                <a:cxn ang="0">
                  <a:pos x="54" y="27"/>
                </a:cxn>
                <a:cxn ang="0">
                  <a:pos x="38" y="33"/>
                </a:cxn>
                <a:cxn ang="0">
                  <a:pos x="5" y="55"/>
                </a:cxn>
                <a:cxn ang="0">
                  <a:pos x="0" y="60"/>
                </a:cxn>
                <a:cxn ang="0">
                  <a:pos x="0" y="60"/>
                </a:cxn>
              </a:cxnLst>
              <a:rect l="0" t="0" r="r" b="b"/>
              <a:pathLst>
                <a:path w="408" h="197">
                  <a:moveTo>
                    <a:pt x="0" y="60"/>
                  </a:moveTo>
                  <a:lnTo>
                    <a:pt x="5" y="71"/>
                  </a:lnTo>
                  <a:lnTo>
                    <a:pt x="16" y="82"/>
                  </a:lnTo>
                  <a:lnTo>
                    <a:pt x="32" y="88"/>
                  </a:lnTo>
                  <a:lnTo>
                    <a:pt x="32" y="88"/>
                  </a:lnTo>
                  <a:lnTo>
                    <a:pt x="38" y="109"/>
                  </a:lnTo>
                  <a:lnTo>
                    <a:pt x="38" y="126"/>
                  </a:lnTo>
                  <a:lnTo>
                    <a:pt x="38" y="131"/>
                  </a:lnTo>
                  <a:lnTo>
                    <a:pt x="59" y="137"/>
                  </a:lnTo>
                  <a:lnTo>
                    <a:pt x="70" y="137"/>
                  </a:lnTo>
                  <a:lnTo>
                    <a:pt x="98" y="148"/>
                  </a:lnTo>
                  <a:lnTo>
                    <a:pt x="108" y="164"/>
                  </a:lnTo>
                  <a:lnTo>
                    <a:pt x="119" y="180"/>
                  </a:lnTo>
                  <a:lnTo>
                    <a:pt x="168" y="175"/>
                  </a:lnTo>
                  <a:lnTo>
                    <a:pt x="190" y="186"/>
                  </a:lnTo>
                  <a:lnTo>
                    <a:pt x="223" y="197"/>
                  </a:lnTo>
                  <a:lnTo>
                    <a:pt x="255" y="186"/>
                  </a:lnTo>
                  <a:lnTo>
                    <a:pt x="272" y="186"/>
                  </a:lnTo>
                  <a:lnTo>
                    <a:pt x="288" y="180"/>
                  </a:lnTo>
                  <a:lnTo>
                    <a:pt x="315" y="158"/>
                  </a:lnTo>
                  <a:lnTo>
                    <a:pt x="304" y="148"/>
                  </a:lnTo>
                  <a:lnTo>
                    <a:pt x="315" y="137"/>
                  </a:lnTo>
                  <a:lnTo>
                    <a:pt x="315" y="137"/>
                  </a:lnTo>
                  <a:lnTo>
                    <a:pt x="332" y="142"/>
                  </a:lnTo>
                  <a:lnTo>
                    <a:pt x="348" y="126"/>
                  </a:lnTo>
                  <a:lnTo>
                    <a:pt x="359" y="126"/>
                  </a:lnTo>
                  <a:lnTo>
                    <a:pt x="375" y="109"/>
                  </a:lnTo>
                  <a:lnTo>
                    <a:pt x="408" y="104"/>
                  </a:lnTo>
                  <a:lnTo>
                    <a:pt x="408" y="98"/>
                  </a:lnTo>
                  <a:lnTo>
                    <a:pt x="402" y="93"/>
                  </a:lnTo>
                  <a:lnTo>
                    <a:pt x="391" y="82"/>
                  </a:lnTo>
                  <a:lnTo>
                    <a:pt x="375" y="88"/>
                  </a:lnTo>
                  <a:lnTo>
                    <a:pt x="359" y="88"/>
                  </a:lnTo>
                  <a:lnTo>
                    <a:pt x="359" y="82"/>
                  </a:lnTo>
                  <a:lnTo>
                    <a:pt x="359" y="60"/>
                  </a:lnTo>
                  <a:lnTo>
                    <a:pt x="370" y="44"/>
                  </a:lnTo>
                  <a:lnTo>
                    <a:pt x="359" y="44"/>
                  </a:lnTo>
                  <a:lnTo>
                    <a:pt x="348" y="38"/>
                  </a:lnTo>
                  <a:lnTo>
                    <a:pt x="326" y="49"/>
                  </a:lnTo>
                  <a:lnTo>
                    <a:pt x="299" y="60"/>
                  </a:lnTo>
                  <a:lnTo>
                    <a:pt x="288" y="55"/>
                  </a:lnTo>
                  <a:lnTo>
                    <a:pt x="272" y="55"/>
                  </a:lnTo>
                  <a:lnTo>
                    <a:pt x="261" y="44"/>
                  </a:lnTo>
                  <a:lnTo>
                    <a:pt x="234" y="33"/>
                  </a:lnTo>
                  <a:lnTo>
                    <a:pt x="223" y="27"/>
                  </a:lnTo>
                  <a:lnTo>
                    <a:pt x="206" y="38"/>
                  </a:lnTo>
                  <a:lnTo>
                    <a:pt x="195" y="33"/>
                  </a:lnTo>
                  <a:lnTo>
                    <a:pt x="185" y="27"/>
                  </a:lnTo>
                  <a:lnTo>
                    <a:pt x="185" y="11"/>
                  </a:lnTo>
                  <a:lnTo>
                    <a:pt x="146" y="0"/>
                  </a:lnTo>
                  <a:lnTo>
                    <a:pt x="130" y="11"/>
                  </a:lnTo>
                  <a:lnTo>
                    <a:pt x="136" y="27"/>
                  </a:lnTo>
                  <a:lnTo>
                    <a:pt x="130" y="33"/>
                  </a:lnTo>
                  <a:lnTo>
                    <a:pt x="136" y="38"/>
                  </a:lnTo>
                  <a:lnTo>
                    <a:pt x="130" y="44"/>
                  </a:lnTo>
                  <a:lnTo>
                    <a:pt x="92" y="44"/>
                  </a:lnTo>
                  <a:lnTo>
                    <a:pt x="87" y="33"/>
                  </a:lnTo>
                  <a:lnTo>
                    <a:pt x="54" y="27"/>
                  </a:lnTo>
                  <a:lnTo>
                    <a:pt x="38" y="33"/>
                  </a:lnTo>
                  <a:lnTo>
                    <a:pt x="5" y="55"/>
                  </a:lnTo>
                  <a:lnTo>
                    <a:pt x="0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7" name="Freeform 2701"/>
            <p:cNvSpPr>
              <a:spLocks noChangeAspect="1"/>
            </p:cNvSpPr>
            <p:nvPr/>
          </p:nvSpPr>
          <p:spPr bwMode="gray">
            <a:xfrm>
              <a:off x="5219748" y="1478469"/>
              <a:ext cx="263679" cy="144247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0" y="33"/>
                </a:cxn>
                <a:cxn ang="0">
                  <a:pos x="10" y="11"/>
                </a:cxn>
                <a:cxn ang="0">
                  <a:pos x="21" y="5"/>
                </a:cxn>
                <a:cxn ang="0">
                  <a:pos x="32" y="22"/>
                </a:cxn>
                <a:cxn ang="0">
                  <a:pos x="43" y="27"/>
                </a:cxn>
                <a:cxn ang="0">
                  <a:pos x="43" y="22"/>
                </a:cxn>
                <a:cxn ang="0">
                  <a:pos x="43" y="5"/>
                </a:cxn>
                <a:cxn ang="0">
                  <a:pos x="59" y="0"/>
                </a:cxn>
                <a:cxn ang="0">
                  <a:pos x="70" y="5"/>
                </a:cxn>
                <a:cxn ang="0">
                  <a:pos x="76" y="11"/>
                </a:cxn>
                <a:cxn ang="0">
                  <a:pos x="81" y="11"/>
                </a:cxn>
                <a:cxn ang="0">
                  <a:pos x="87" y="11"/>
                </a:cxn>
                <a:cxn ang="0">
                  <a:pos x="92" y="16"/>
                </a:cxn>
                <a:cxn ang="0">
                  <a:pos x="87" y="27"/>
                </a:cxn>
                <a:cxn ang="0">
                  <a:pos x="92" y="27"/>
                </a:cxn>
                <a:cxn ang="0">
                  <a:pos x="98" y="38"/>
                </a:cxn>
                <a:cxn ang="0">
                  <a:pos x="98" y="43"/>
                </a:cxn>
                <a:cxn ang="0">
                  <a:pos x="92" y="43"/>
                </a:cxn>
                <a:cxn ang="0">
                  <a:pos x="87" y="54"/>
                </a:cxn>
                <a:cxn ang="0">
                  <a:pos x="81" y="54"/>
                </a:cxn>
                <a:cxn ang="0">
                  <a:pos x="76" y="54"/>
                </a:cxn>
                <a:cxn ang="0">
                  <a:pos x="70" y="54"/>
                </a:cxn>
                <a:cxn ang="0">
                  <a:pos x="59" y="43"/>
                </a:cxn>
                <a:cxn ang="0">
                  <a:pos x="54" y="43"/>
                </a:cxn>
                <a:cxn ang="0">
                  <a:pos x="54" y="38"/>
                </a:cxn>
                <a:cxn ang="0">
                  <a:pos x="43" y="43"/>
                </a:cxn>
                <a:cxn ang="0">
                  <a:pos x="38" y="38"/>
                </a:cxn>
                <a:cxn ang="0">
                  <a:pos x="16" y="38"/>
                </a:cxn>
                <a:cxn ang="0">
                  <a:pos x="10" y="43"/>
                </a:cxn>
                <a:cxn ang="0">
                  <a:pos x="5" y="49"/>
                </a:cxn>
                <a:cxn ang="0">
                  <a:pos x="0" y="43"/>
                </a:cxn>
                <a:cxn ang="0">
                  <a:pos x="0" y="43"/>
                </a:cxn>
              </a:cxnLst>
              <a:rect l="0" t="0" r="r" b="b"/>
              <a:pathLst>
                <a:path w="98" h="54">
                  <a:moveTo>
                    <a:pt x="0" y="43"/>
                  </a:moveTo>
                  <a:lnTo>
                    <a:pt x="0" y="33"/>
                  </a:lnTo>
                  <a:lnTo>
                    <a:pt x="10" y="11"/>
                  </a:lnTo>
                  <a:lnTo>
                    <a:pt x="21" y="5"/>
                  </a:lnTo>
                  <a:lnTo>
                    <a:pt x="32" y="22"/>
                  </a:lnTo>
                  <a:lnTo>
                    <a:pt x="43" y="27"/>
                  </a:lnTo>
                  <a:lnTo>
                    <a:pt x="43" y="22"/>
                  </a:lnTo>
                  <a:lnTo>
                    <a:pt x="43" y="5"/>
                  </a:lnTo>
                  <a:lnTo>
                    <a:pt x="59" y="0"/>
                  </a:lnTo>
                  <a:lnTo>
                    <a:pt x="70" y="5"/>
                  </a:lnTo>
                  <a:lnTo>
                    <a:pt x="76" y="11"/>
                  </a:lnTo>
                  <a:lnTo>
                    <a:pt x="81" y="11"/>
                  </a:lnTo>
                  <a:lnTo>
                    <a:pt x="87" y="11"/>
                  </a:lnTo>
                  <a:lnTo>
                    <a:pt x="92" y="16"/>
                  </a:lnTo>
                  <a:lnTo>
                    <a:pt x="87" y="27"/>
                  </a:lnTo>
                  <a:lnTo>
                    <a:pt x="92" y="27"/>
                  </a:lnTo>
                  <a:lnTo>
                    <a:pt x="98" y="38"/>
                  </a:lnTo>
                  <a:lnTo>
                    <a:pt x="98" y="43"/>
                  </a:lnTo>
                  <a:lnTo>
                    <a:pt x="92" y="43"/>
                  </a:lnTo>
                  <a:lnTo>
                    <a:pt x="87" y="54"/>
                  </a:lnTo>
                  <a:lnTo>
                    <a:pt x="81" y="54"/>
                  </a:lnTo>
                  <a:lnTo>
                    <a:pt x="76" y="54"/>
                  </a:lnTo>
                  <a:lnTo>
                    <a:pt x="70" y="54"/>
                  </a:lnTo>
                  <a:lnTo>
                    <a:pt x="59" y="43"/>
                  </a:lnTo>
                  <a:lnTo>
                    <a:pt x="54" y="43"/>
                  </a:lnTo>
                  <a:lnTo>
                    <a:pt x="54" y="38"/>
                  </a:lnTo>
                  <a:lnTo>
                    <a:pt x="43" y="43"/>
                  </a:lnTo>
                  <a:lnTo>
                    <a:pt x="38" y="38"/>
                  </a:lnTo>
                  <a:lnTo>
                    <a:pt x="16" y="38"/>
                  </a:lnTo>
                  <a:lnTo>
                    <a:pt x="10" y="43"/>
                  </a:lnTo>
                  <a:lnTo>
                    <a:pt x="5" y="49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8" name="Freeform 2702"/>
            <p:cNvSpPr>
              <a:spLocks noChangeAspect="1"/>
            </p:cNvSpPr>
            <p:nvPr/>
          </p:nvSpPr>
          <p:spPr bwMode="gray">
            <a:xfrm>
              <a:off x="5172421" y="1652016"/>
              <a:ext cx="119445" cy="60854"/>
            </a:xfrm>
            <a:custGeom>
              <a:avLst/>
              <a:gdLst/>
              <a:ahLst/>
              <a:cxnLst>
                <a:cxn ang="0">
                  <a:pos x="44" y="22"/>
                </a:cxn>
                <a:cxn ang="0">
                  <a:pos x="44" y="11"/>
                </a:cxn>
                <a:cxn ang="0">
                  <a:pos x="38" y="6"/>
                </a:cxn>
                <a:cxn ang="0">
                  <a:pos x="33" y="6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2" y="6"/>
                </a:cxn>
                <a:cxn ang="0">
                  <a:pos x="11" y="6"/>
                </a:cxn>
                <a:cxn ang="0">
                  <a:pos x="17" y="0"/>
                </a:cxn>
                <a:cxn ang="0">
                  <a:pos x="6" y="6"/>
                </a:cxn>
                <a:cxn ang="0">
                  <a:pos x="0" y="17"/>
                </a:cxn>
                <a:cxn ang="0">
                  <a:pos x="17" y="22"/>
                </a:cxn>
                <a:cxn ang="0">
                  <a:pos x="44" y="22"/>
                </a:cxn>
                <a:cxn ang="0">
                  <a:pos x="44" y="22"/>
                </a:cxn>
              </a:cxnLst>
              <a:rect l="0" t="0" r="r" b="b"/>
              <a:pathLst>
                <a:path w="44" h="22">
                  <a:moveTo>
                    <a:pt x="44" y="22"/>
                  </a:moveTo>
                  <a:lnTo>
                    <a:pt x="44" y="11"/>
                  </a:lnTo>
                  <a:lnTo>
                    <a:pt x="38" y="6"/>
                  </a:lnTo>
                  <a:lnTo>
                    <a:pt x="33" y="6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6"/>
                  </a:lnTo>
                  <a:lnTo>
                    <a:pt x="11" y="6"/>
                  </a:lnTo>
                  <a:lnTo>
                    <a:pt x="17" y="0"/>
                  </a:lnTo>
                  <a:lnTo>
                    <a:pt x="6" y="6"/>
                  </a:lnTo>
                  <a:lnTo>
                    <a:pt x="0" y="17"/>
                  </a:lnTo>
                  <a:lnTo>
                    <a:pt x="17" y="22"/>
                  </a:lnTo>
                  <a:lnTo>
                    <a:pt x="44" y="22"/>
                  </a:lnTo>
                  <a:lnTo>
                    <a:pt x="44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199" name="Freeform 2703"/>
            <p:cNvSpPr>
              <a:spLocks noChangeAspect="1"/>
            </p:cNvSpPr>
            <p:nvPr/>
          </p:nvSpPr>
          <p:spPr bwMode="gray">
            <a:xfrm>
              <a:off x="5219748" y="1579892"/>
              <a:ext cx="202829" cy="148754"/>
            </a:xfrm>
            <a:custGeom>
              <a:avLst/>
              <a:gdLst/>
              <a:ahLst/>
              <a:cxnLst>
                <a:cxn ang="0">
                  <a:pos x="27" y="49"/>
                </a:cxn>
                <a:cxn ang="0">
                  <a:pos x="27" y="38"/>
                </a:cxn>
                <a:cxn ang="0">
                  <a:pos x="21" y="33"/>
                </a:cxn>
                <a:cxn ang="0">
                  <a:pos x="16" y="33"/>
                </a:cxn>
                <a:cxn ang="0">
                  <a:pos x="5" y="27"/>
                </a:cxn>
                <a:cxn ang="0">
                  <a:pos x="0" y="5"/>
                </a:cxn>
                <a:cxn ang="0">
                  <a:pos x="5" y="11"/>
                </a:cxn>
                <a:cxn ang="0">
                  <a:pos x="10" y="5"/>
                </a:cxn>
                <a:cxn ang="0">
                  <a:pos x="16" y="0"/>
                </a:cxn>
                <a:cxn ang="0">
                  <a:pos x="38" y="0"/>
                </a:cxn>
                <a:cxn ang="0">
                  <a:pos x="43" y="5"/>
                </a:cxn>
                <a:cxn ang="0">
                  <a:pos x="54" y="0"/>
                </a:cxn>
                <a:cxn ang="0">
                  <a:pos x="54" y="5"/>
                </a:cxn>
                <a:cxn ang="0">
                  <a:pos x="59" y="5"/>
                </a:cxn>
                <a:cxn ang="0">
                  <a:pos x="70" y="16"/>
                </a:cxn>
                <a:cxn ang="0">
                  <a:pos x="76" y="16"/>
                </a:cxn>
                <a:cxn ang="0">
                  <a:pos x="76" y="22"/>
                </a:cxn>
                <a:cxn ang="0">
                  <a:pos x="76" y="27"/>
                </a:cxn>
                <a:cxn ang="0">
                  <a:pos x="76" y="27"/>
                </a:cxn>
                <a:cxn ang="0">
                  <a:pos x="76" y="33"/>
                </a:cxn>
                <a:cxn ang="0">
                  <a:pos x="65" y="33"/>
                </a:cxn>
                <a:cxn ang="0">
                  <a:pos x="65" y="49"/>
                </a:cxn>
                <a:cxn ang="0">
                  <a:pos x="65" y="49"/>
                </a:cxn>
                <a:cxn ang="0">
                  <a:pos x="65" y="55"/>
                </a:cxn>
                <a:cxn ang="0">
                  <a:pos x="59" y="49"/>
                </a:cxn>
                <a:cxn ang="0">
                  <a:pos x="54" y="55"/>
                </a:cxn>
                <a:cxn ang="0">
                  <a:pos x="54" y="55"/>
                </a:cxn>
                <a:cxn ang="0">
                  <a:pos x="32" y="55"/>
                </a:cxn>
                <a:cxn ang="0">
                  <a:pos x="32" y="55"/>
                </a:cxn>
                <a:cxn ang="0">
                  <a:pos x="27" y="49"/>
                </a:cxn>
                <a:cxn ang="0">
                  <a:pos x="27" y="49"/>
                </a:cxn>
              </a:cxnLst>
              <a:rect l="0" t="0" r="r" b="b"/>
              <a:pathLst>
                <a:path w="76" h="55">
                  <a:moveTo>
                    <a:pt x="27" y="49"/>
                  </a:moveTo>
                  <a:lnTo>
                    <a:pt x="27" y="38"/>
                  </a:lnTo>
                  <a:lnTo>
                    <a:pt x="21" y="33"/>
                  </a:lnTo>
                  <a:lnTo>
                    <a:pt x="16" y="33"/>
                  </a:lnTo>
                  <a:lnTo>
                    <a:pt x="5" y="27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0" y="5"/>
                  </a:lnTo>
                  <a:lnTo>
                    <a:pt x="16" y="0"/>
                  </a:lnTo>
                  <a:lnTo>
                    <a:pt x="38" y="0"/>
                  </a:lnTo>
                  <a:lnTo>
                    <a:pt x="43" y="5"/>
                  </a:lnTo>
                  <a:lnTo>
                    <a:pt x="54" y="0"/>
                  </a:lnTo>
                  <a:lnTo>
                    <a:pt x="54" y="5"/>
                  </a:lnTo>
                  <a:lnTo>
                    <a:pt x="59" y="5"/>
                  </a:lnTo>
                  <a:lnTo>
                    <a:pt x="70" y="16"/>
                  </a:lnTo>
                  <a:lnTo>
                    <a:pt x="76" y="16"/>
                  </a:lnTo>
                  <a:lnTo>
                    <a:pt x="76" y="22"/>
                  </a:lnTo>
                  <a:lnTo>
                    <a:pt x="76" y="27"/>
                  </a:lnTo>
                  <a:lnTo>
                    <a:pt x="76" y="27"/>
                  </a:lnTo>
                  <a:lnTo>
                    <a:pt x="76" y="33"/>
                  </a:lnTo>
                  <a:lnTo>
                    <a:pt x="65" y="33"/>
                  </a:lnTo>
                  <a:lnTo>
                    <a:pt x="65" y="49"/>
                  </a:lnTo>
                  <a:lnTo>
                    <a:pt x="65" y="49"/>
                  </a:lnTo>
                  <a:lnTo>
                    <a:pt x="65" y="55"/>
                  </a:lnTo>
                  <a:lnTo>
                    <a:pt x="59" y="49"/>
                  </a:lnTo>
                  <a:lnTo>
                    <a:pt x="54" y="55"/>
                  </a:lnTo>
                  <a:lnTo>
                    <a:pt x="54" y="55"/>
                  </a:lnTo>
                  <a:lnTo>
                    <a:pt x="32" y="55"/>
                  </a:lnTo>
                  <a:lnTo>
                    <a:pt x="32" y="55"/>
                  </a:lnTo>
                  <a:lnTo>
                    <a:pt x="27" y="49"/>
                  </a:lnTo>
                  <a:lnTo>
                    <a:pt x="27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0" name="Freeform 2704"/>
            <p:cNvSpPr>
              <a:spLocks noChangeAspect="1"/>
            </p:cNvSpPr>
            <p:nvPr/>
          </p:nvSpPr>
          <p:spPr bwMode="gray">
            <a:xfrm>
              <a:off x="5305387" y="1593415"/>
              <a:ext cx="322274" cy="29750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93"/>
                </a:cxn>
                <a:cxn ang="0">
                  <a:pos x="0" y="88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22" y="50"/>
                </a:cxn>
                <a:cxn ang="0">
                  <a:pos x="22" y="50"/>
                </a:cxn>
                <a:cxn ang="0">
                  <a:pos x="27" y="44"/>
                </a:cxn>
                <a:cxn ang="0">
                  <a:pos x="33" y="50"/>
                </a:cxn>
                <a:cxn ang="0">
                  <a:pos x="33" y="44"/>
                </a:cxn>
                <a:cxn ang="0">
                  <a:pos x="33" y="44"/>
                </a:cxn>
                <a:cxn ang="0">
                  <a:pos x="33" y="28"/>
                </a:cxn>
                <a:cxn ang="0">
                  <a:pos x="44" y="28"/>
                </a:cxn>
                <a:cxn ang="0">
                  <a:pos x="44" y="22"/>
                </a:cxn>
                <a:cxn ang="0">
                  <a:pos x="44" y="22"/>
                </a:cxn>
                <a:cxn ang="0">
                  <a:pos x="44" y="17"/>
                </a:cxn>
                <a:cxn ang="0">
                  <a:pos x="44" y="11"/>
                </a:cxn>
                <a:cxn ang="0">
                  <a:pos x="49" y="11"/>
                </a:cxn>
                <a:cxn ang="0">
                  <a:pos x="55" y="11"/>
                </a:cxn>
                <a:cxn ang="0">
                  <a:pos x="60" y="0"/>
                </a:cxn>
                <a:cxn ang="0">
                  <a:pos x="66" y="0"/>
                </a:cxn>
                <a:cxn ang="0">
                  <a:pos x="66" y="6"/>
                </a:cxn>
                <a:cxn ang="0">
                  <a:pos x="76" y="6"/>
                </a:cxn>
                <a:cxn ang="0">
                  <a:pos x="82" y="6"/>
                </a:cxn>
                <a:cxn ang="0">
                  <a:pos x="82" y="11"/>
                </a:cxn>
                <a:cxn ang="0">
                  <a:pos x="87" y="11"/>
                </a:cxn>
                <a:cxn ang="0">
                  <a:pos x="98" y="17"/>
                </a:cxn>
                <a:cxn ang="0">
                  <a:pos x="98" y="22"/>
                </a:cxn>
                <a:cxn ang="0">
                  <a:pos x="98" y="22"/>
                </a:cxn>
                <a:cxn ang="0">
                  <a:pos x="98" y="33"/>
                </a:cxn>
                <a:cxn ang="0">
                  <a:pos x="104" y="44"/>
                </a:cxn>
                <a:cxn ang="0">
                  <a:pos x="109" y="50"/>
                </a:cxn>
                <a:cxn ang="0">
                  <a:pos x="109" y="55"/>
                </a:cxn>
                <a:cxn ang="0">
                  <a:pos x="115" y="55"/>
                </a:cxn>
                <a:cxn ang="0">
                  <a:pos x="120" y="55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5" y="66"/>
                </a:cxn>
                <a:cxn ang="0">
                  <a:pos x="109" y="66"/>
                </a:cxn>
                <a:cxn ang="0">
                  <a:pos x="104" y="71"/>
                </a:cxn>
                <a:cxn ang="0">
                  <a:pos x="104" y="71"/>
                </a:cxn>
                <a:cxn ang="0">
                  <a:pos x="109" y="88"/>
                </a:cxn>
                <a:cxn ang="0">
                  <a:pos x="98" y="93"/>
                </a:cxn>
                <a:cxn ang="0">
                  <a:pos x="98" y="93"/>
                </a:cxn>
                <a:cxn ang="0">
                  <a:pos x="93" y="104"/>
                </a:cxn>
                <a:cxn ang="0">
                  <a:pos x="93" y="110"/>
                </a:cxn>
                <a:cxn ang="0">
                  <a:pos x="87" y="104"/>
                </a:cxn>
                <a:cxn ang="0">
                  <a:pos x="82" y="104"/>
                </a:cxn>
                <a:cxn ang="0">
                  <a:pos x="76" y="99"/>
                </a:cxn>
                <a:cxn ang="0">
                  <a:pos x="71" y="104"/>
                </a:cxn>
                <a:cxn ang="0">
                  <a:pos x="66" y="104"/>
                </a:cxn>
                <a:cxn ang="0">
                  <a:pos x="55" y="104"/>
                </a:cxn>
                <a:cxn ang="0">
                  <a:pos x="55" y="104"/>
                </a:cxn>
                <a:cxn ang="0">
                  <a:pos x="49" y="104"/>
                </a:cxn>
                <a:cxn ang="0">
                  <a:pos x="49" y="99"/>
                </a:cxn>
                <a:cxn ang="0">
                  <a:pos x="33" y="93"/>
                </a:cxn>
                <a:cxn ang="0">
                  <a:pos x="17" y="93"/>
                </a:cxn>
                <a:cxn ang="0">
                  <a:pos x="11" y="99"/>
                </a:cxn>
                <a:cxn ang="0">
                  <a:pos x="0" y="99"/>
                </a:cxn>
                <a:cxn ang="0">
                  <a:pos x="0" y="99"/>
                </a:cxn>
              </a:cxnLst>
              <a:rect l="0" t="0" r="r" b="b"/>
              <a:pathLst>
                <a:path w="120" h="110">
                  <a:moveTo>
                    <a:pt x="0" y="99"/>
                  </a:moveTo>
                  <a:lnTo>
                    <a:pt x="0" y="93"/>
                  </a:lnTo>
                  <a:lnTo>
                    <a:pt x="0" y="88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7" y="44"/>
                  </a:lnTo>
                  <a:lnTo>
                    <a:pt x="33" y="50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33" y="28"/>
                  </a:lnTo>
                  <a:lnTo>
                    <a:pt x="44" y="28"/>
                  </a:lnTo>
                  <a:lnTo>
                    <a:pt x="44" y="22"/>
                  </a:lnTo>
                  <a:lnTo>
                    <a:pt x="44" y="22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9" y="11"/>
                  </a:lnTo>
                  <a:lnTo>
                    <a:pt x="55" y="11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66" y="6"/>
                  </a:lnTo>
                  <a:lnTo>
                    <a:pt x="76" y="6"/>
                  </a:lnTo>
                  <a:lnTo>
                    <a:pt x="82" y="6"/>
                  </a:lnTo>
                  <a:lnTo>
                    <a:pt x="82" y="11"/>
                  </a:lnTo>
                  <a:lnTo>
                    <a:pt x="87" y="11"/>
                  </a:lnTo>
                  <a:lnTo>
                    <a:pt x="98" y="17"/>
                  </a:lnTo>
                  <a:lnTo>
                    <a:pt x="98" y="22"/>
                  </a:lnTo>
                  <a:lnTo>
                    <a:pt x="98" y="22"/>
                  </a:lnTo>
                  <a:lnTo>
                    <a:pt x="98" y="33"/>
                  </a:lnTo>
                  <a:lnTo>
                    <a:pt x="104" y="44"/>
                  </a:lnTo>
                  <a:lnTo>
                    <a:pt x="109" y="50"/>
                  </a:lnTo>
                  <a:lnTo>
                    <a:pt x="109" y="55"/>
                  </a:lnTo>
                  <a:lnTo>
                    <a:pt x="115" y="55"/>
                  </a:lnTo>
                  <a:lnTo>
                    <a:pt x="120" y="55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5" y="66"/>
                  </a:lnTo>
                  <a:lnTo>
                    <a:pt x="109" y="66"/>
                  </a:lnTo>
                  <a:lnTo>
                    <a:pt x="104" y="71"/>
                  </a:lnTo>
                  <a:lnTo>
                    <a:pt x="104" y="71"/>
                  </a:lnTo>
                  <a:lnTo>
                    <a:pt x="109" y="88"/>
                  </a:lnTo>
                  <a:lnTo>
                    <a:pt x="98" y="93"/>
                  </a:lnTo>
                  <a:lnTo>
                    <a:pt x="98" y="93"/>
                  </a:lnTo>
                  <a:lnTo>
                    <a:pt x="93" y="104"/>
                  </a:lnTo>
                  <a:lnTo>
                    <a:pt x="93" y="110"/>
                  </a:lnTo>
                  <a:lnTo>
                    <a:pt x="87" y="104"/>
                  </a:lnTo>
                  <a:lnTo>
                    <a:pt x="82" y="104"/>
                  </a:lnTo>
                  <a:lnTo>
                    <a:pt x="76" y="99"/>
                  </a:lnTo>
                  <a:lnTo>
                    <a:pt x="71" y="104"/>
                  </a:lnTo>
                  <a:lnTo>
                    <a:pt x="66" y="104"/>
                  </a:lnTo>
                  <a:lnTo>
                    <a:pt x="55" y="104"/>
                  </a:lnTo>
                  <a:lnTo>
                    <a:pt x="55" y="104"/>
                  </a:lnTo>
                  <a:lnTo>
                    <a:pt x="49" y="104"/>
                  </a:lnTo>
                  <a:lnTo>
                    <a:pt x="49" y="99"/>
                  </a:lnTo>
                  <a:lnTo>
                    <a:pt x="33" y="93"/>
                  </a:lnTo>
                  <a:lnTo>
                    <a:pt x="17" y="93"/>
                  </a:lnTo>
                  <a:lnTo>
                    <a:pt x="11" y="99"/>
                  </a:lnTo>
                  <a:lnTo>
                    <a:pt x="0" y="99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00A0E6"/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1" name="Freeform 2705"/>
            <p:cNvSpPr>
              <a:spLocks noChangeAspect="1"/>
            </p:cNvSpPr>
            <p:nvPr/>
          </p:nvSpPr>
          <p:spPr bwMode="gray">
            <a:xfrm>
              <a:off x="5422578" y="2035170"/>
              <a:ext cx="117191" cy="148754"/>
            </a:xfrm>
            <a:custGeom>
              <a:avLst/>
              <a:gdLst/>
              <a:ahLst/>
              <a:cxnLst>
                <a:cxn ang="0">
                  <a:pos x="16" y="55"/>
                </a:cxn>
                <a:cxn ang="0">
                  <a:pos x="22" y="55"/>
                </a:cxn>
                <a:cxn ang="0">
                  <a:pos x="27" y="49"/>
                </a:cxn>
                <a:cxn ang="0">
                  <a:pos x="27" y="44"/>
                </a:cxn>
                <a:cxn ang="0">
                  <a:pos x="32" y="38"/>
                </a:cxn>
                <a:cxn ang="0">
                  <a:pos x="43" y="38"/>
                </a:cxn>
                <a:cxn ang="0">
                  <a:pos x="43" y="33"/>
                </a:cxn>
                <a:cxn ang="0">
                  <a:pos x="38" y="27"/>
                </a:cxn>
                <a:cxn ang="0">
                  <a:pos x="38" y="22"/>
                </a:cxn>
                <a:cxn ang="0">
                  <a:pos x="32" y="17"/>
                </a:cxn>
                <a:cxn ang="0">
                  <a:pos x="32" y="11"/>
                </a:cxn>
                <a:cxn ang="0">
                  <a:pos x="27" y="6"/>
                </a:cxn>
                <a:cxn ang="0">
                  <a:pos x="22" y="6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11"/>
                </a:cxn>
                <a:cxn ang="0">
                  <a:pos x="16" y="33"/>
                </a:cxn>
                <a:cxn ang="0">
                  <a:pos x="16" y="55"/>
                </a:cxn>
                <a:cxn ang="0">
                  <a:pos x="16" y="55"/>
                </a:cxn>
              </a:cxnLst>
              <a:rect l="0" t="0" r="r" b="b"/>
              <a:pathLst>
                <a:path w="43" h="55">
                  <a:moveTo>
                    <a:pt x="16" y="55"/>
                  </a:moveTo>
                  <a:lnTo>
                    <a:pt x="22" y="55"/>
                  </a:lnTo>
                  <a:lnTo>
                    <a:pt x="27" y="49"/>
                  </a:lnTo>
                  <a:lnTo>
                    <a:pt x="27" y="44"/>
                  </a:lnTo>
                  <a:lnTo>
                    <a:pt x="32" y="38"/>
                  </a:lnTo>
                  <a:lnTo>
                    <a:pt x="43" y="38"/>
                  </a:lnTo>
                  <a:lnTo>
                    <a:pt x="43" y="33"/>
                  </a:lnTo>
                  <a:lnTo>
                    <a:pt x="38" y="27"/>
                  </a:lnTo>
                  <a:lnTo>
                    <a:pt x="38" y="22"/>
                  </a:lnTo>
                  <a:lnTo>
                    <a:pt x="32" y="17"/>
                  </a:lnTo>
                  <a:lnTo>
                    <a:pt x="32" y="11"/>
                  </a:lnTo>
                  <a:lnTo>
                    <a:pt x="27" y="6"/>
                  </a:lnTo>
                  <a:lnTo>
                    <a:pt x="22" y="6"/>
                  </a:lnTo>
                  <a:lnTo>
                    <a:pt x="11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11"/>
                  </a:lnTo>
                  <a:lnTo>
                    <a:pt x="16" y="33"/>
                  </a:lnTo>
                  <a:lnTo>
                    <a:pt x="16" y="55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rgbClr val="00A0E6"/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2" name="Freeform 2706"/>
            <p:cNvSpPr>
              <a:spLocks noChangeAspect="1"/>
            </p:cNvSpPr>
            <p:nvPr/>
          </p:nvSpPr>
          <p:spPr bwMode="gray">
            <a:xfrm>
              <a:off x="5262568" y="1830069"/>
              <a:ext cx="628774" cy="412456"/>
            </a:xfrm>
            <a:custGeom>
              <a:avLst/>
              <a:gdLst/>
              <a:ahLst/>
              <a:cxnLst>
                <a:cxn ang="0">
                  <a:pos x="38" y="87"/>
                </a:cxn>
                <a:cxn ang="0">
                  <a:pos x="11" y="87"/>
                </a:cxn>
                <a:cxn ang="0">
                  <a:pos x="5" y="65"/>
                </a:cxn>
                <a:cxn ang="0">
                  <a:pos x="5" y="54"/>
                </a:cxn>
                <a:cxn ang="0">
                  <a:pos x="22" y="32"/>
                </a:cxn>
                <a:cxn ang="0">
                  <a:pos x="27" y="11"/>
                </a:cxn>
                <a:cxn ang="0">
                  <a:pos x="49" y="5"/>
                </a:cxn>
                <a:cxn ang="0">
                  <a:pos x="65" y="16"/>
                </a:cxn>
                <a:cxn ang="0">
                  <a:pos x="71" y="16"/>
                </a:cxn>
                <a:cxn ang="0">
                  <a:pos x="87" y="16"/>
                </a:cxn>
                <a:cxn ang="0">
                  <a:pos x="98" y="16"/>
                </a:cxn>
                <a:cxn ang="0">
                  <a:pos x="109" y="22"/>
                </a:cxn>
                <a:cxn ang="0">
                  <a:pos x="114" y="5"/>
                </a:cxn>
                <a:cxn ang="0">
                  <a:pos x="125" y="0"/>
                </a:cxn>
                <a:cxn ang="0">
                  <a:pos x="136" y="0"/>
                </a:cxn>
                <a:cxn ang="0">
                  <a:pos x="158" y="5"/>
                </a:cxn>
                <a:cxn ang="0">
                  <a:pos x="158" y="11"/>
                </a:cxn>
                <a:cxn ang="0">
                  <a:pos x="163" y="22"/>
                </a:cxn>
                <a:cxn ang="0">
                  <a:pos x="174" y="27"/>
                </a:cxn>
                <a:cxn ang="0">
                  <a:pos x="174" y="38"/>
                </a:cxn>
                <a:cxn ang="0">
                  <a:pos x="185" y="38"/>
                </a:cxn>
                <a:cxn ang="0">
                  <a:pos x="196" y="38"/>
                </a:cxn>
                <a:cxn ang="0">
                  <a:pos x="212" y="43"/>
                </a:cxn>
                <a:cxn ang="0">
                  <a:pos x="218" y="49"/>
                </a:cxn>
                <a:cxn ang="0">
                  <a:pos x="234" y="54"/>
                </a:cxn>
                <a:cxn ang="0">
                  <a:pos x="234" y="65"/>
                </a:cxn>
                <a:cxn ang="0">
                  <a:pos x="234" y="71"/>
                </a:cxn>
                <a:cxn ang="0">
                  <a:pos x="228" y="76"/>
                </a:cxn>
                <a:cxn ang="0">
                  <a:pos x="228" y="87"/>
                </a:cxn>
                <a:cxn ang="0">
                  <a:pos x="218" y="87"/>
                </a:cxn>
                <a:cxn ang="0">
                  <a:pos x="212" y="93"/>
                </a:cxn>
                <a:cxn ang="0">
                  <a:pos x="207" y="103"/>
                </a:cxn>
                <a:cxn ang="0">
                  <a:pos x="169" y="120"/>
                </a:cxn>
                <a:cxn ang="0">
                  <a:pos x="163" y="120"/>
                </a:cxn>
                <a:cxn ang="0">
                  <a:pos x="163" y="120"/>
                </a:cxn>
                <a:cxn ang="0">
                  <a:pos x="152" y="120"/>
                </a:cxn>
                <a:cxn ang="0">
                  <a:pos x="152" y="120"/>
                </a:cxn>
                <a:cxn ang="0">
                  <a:pos x="163" y="125"/>
                </a:cxn>
                <a:cxn ang="0">
                  <a:pos x="163" y="131"/>
                </a:cxn>
                <a:cxn ang="0">
                  <a:pos x="185" y="136"/>
                </a:cxn>
                <a:cxn ang="0">
                  <a:pos x="174" y="142"/>
                </a:cxn>
                <a:cxn ang="0">
                  <a:pos x="147" y="153"/>
                </a:cxn>
                <a:cxn ang="0">
                  <a:pos x="136" y="136"/>
                </a:cxn>
                <a:cxn ang="0">
                  <a:pos x="147" y="120"/>
                </a:cxn>
                <a:cxn ang="0">
                  <a:pos x="131" y="114"/>
                </a:cxn>
                <a:cxn ang="0">
                  <a:pos x="131" y="114"/>
                </a:cxn>
                <a:cxn ang="0">
                  <a:pos x="109" y="114"/>
                </a:cxn>
                <a:cxn ang="0">
                  <a:pos x="103" y="114"/>
                </a:cxn>
                <a:cxn ang="0">
                  <a:pos x="98" y="131"/>
                </a:cxn>
                <a:cxn ang="0">
                  <a:pos x="98" y="136"/>
                </a:cxn>
                <a:cxn ang="0">
                  <a:pos x="76" y="131"/>
                </a:cxn>
                <a:cxn ang="0">
                  <a:pos x="87" y="125"/>
                </a:cxn>
                <a:cxn ang="0">
                  <a:pos x="92" y="114"/>
                </a:cxn>
                <a:cxn ang="0">
                  <a:pos x="103" y="109"/>
                </a:cxn>
                <a:cxn ang="0">
                  <a:pos x="98" y="98"/>
                </a:cxn>
                <a:cxn ang="0">
                  <a:pos x="92" y="87"/>
                </a:cxn>
                <a:cxn ang="0">
                  <a:pos x="82" y="82"/>
                </a:cxn>
                <a:cxn ang="0">
                  <a:pos x="65" y="76"/>
                </a:cxn>
                <a:cxn ang="0">
                  <a:pos x="60" y="82"/>
                </a:cxn>
              </a:cxnLst>
              <a:rect l="0" t="0" r="r" b="b"/>
              <a:pathLst>
                <a:path w="234" h="153">
                  <a:moveTo>
                    <a:pt x="60" y="82"/>
                  </a:moveTo>
                  <a:lnTo>
                    <a:pt x="38" y="87"/>
                  </a:lnTo>
                  <a:lnTo>
                    <a:pt x="33" y="87"/>
                  </a:lnTo>
                  <a:lnTo>
                    <a:pt x="11" y="87"/>
                  </a:lnTo>
                  <a:lnTo>
                    <a:pt x="0" y="76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5" y="54"/>
                  </a:lnTo>
                  <a:lnTo>
                    <a:pt x="11" y="49"/>
                  </a:lnTo>
                  <a:lnTo>
                    <a:pt x="22" y="32"/>
                  </a:lnTo>
                  <a:lnTo>
                    <a:pt x="16" y="11"/>
                  </a:lnTo>
                  <a:lnTo>
                    <a:pt x="27" y="11"/>
                  </a:lnTo>
                  <a:lnTo>
                    <a:pt x="33" y="5"/>
                  </a:lnTo>
                  <a:lnTo>
                    <a:pt x="49" y="5"/>
                  </a:lnTo>
                  <a:lnTo>
                    <a:pt x="65" y="11"/>
                  </a:lnTo>
                  <a:lnTo>
                    <a:pt x="65" y="16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82" y="16"/>
                  </a:lnTo>
                  <a:lnTo>
                    <a:pt x="87" y="16"/>
                  </a:lnTo>
                  <a:lnTo>
                    <a:pt x="92" y="11"/>
                  </a:lnTo>
                  <a:lnTo>
                    <a:pt x="98" y="16"/>
                  </a:lnTo>
                  <a:lnTo>
                    <a:pt x="103" y="16"/>
                  </a:lnTo>
                  <a:lnTo>
                    <a:pt x="109" y="22"/>
                  </a:lnTo>
                  <a:lnTo>
                    <a:pt x="109" y="16"/>
                  </a:lnTo>
                  <a:lnTo>
                    <a:pt x="114" y="5"/>
                  </a:lnTo>
                  <a:lnTo>
                    <a:pt x="114" y="5"/>
                  </a:lnTo>
                  <a:lnTo>
                    <a:pt x="125" y="0"/>
                  </a:lnTo>
                  <a:lnTo>
                    <a:pt x="131" y="5"/>
                  </a:lnTo>
                  <a:lnTo>
                    <a:pt x="136" y="0"/>
                  </a:lnTo>
                  <a:lnTo>
                    <a:pt x="152" y="0"/>
                  </a:lnTo>
                  <a:lnTo>
                    <a:pt x="158" y="5"/>
                  </a:lnTo>
                  <a:lnTo>
                    <a:pt x="158" y="11"/>
                  </a:lnTo>
                  <a:lnTo>
                    <a:pt x="158" y="11"/>
                  </a:lnTo>
                  <a:lnTo>
                    <a:pt x="158" y="16"/>
                  </a:lnTo>
                  <a:lnTo>
                    <a:pt x="163" y="22"/>
                  </a:lnTo>
                  <a:lnTo>
                    <a:pt x="169" y="22"/>
                  </a:lnTo>
                  <a:lnTo>
                    <a:pt x="174" y="27"/>
                  </a:lnTo>
                  <a:lnTo>
                    <a:pt x="174" y="32"/>
                  </a:lnTo>
                  <a:lnTo>
                    <a:pt x="174" y="38"/>
                  </a:lnTo>
                  <a:lnTo>
                    <a:pt x="179" y="38"/>
                  </a:lnTo>
                  <a:lnTo>
                    <a:pt x="185" y="38"/>
                  </a:lnTo>
                  <a:lnTo>
                    <a:pt x="190" y="38"/>
                  </a:lnTo>
                  <a:lnTo>
                    <a:pt x="196" y="38"/>
                  </a:lnTo>
                  <a:lnTo>
                    <a:pt x="207" y="43"/>
                  </a:lnTo>
                  <a:lnTo>
                    <a:pt x="212" y="43"/>
                  </a:lnTo>
                  <a:lnTo>
                    <a:pt x="218" y="49"/>
                  </a:lnTo>
                  <a:lnTo>
                    <a:pt x="218" y="49"/>
                  </a:lnTo>
                  <a:lnTo>
                    <a:pt x="234" y="54"/>
                  </a:lnTo>
                  <a:lnTo>
                    <a:pt x="234" y="54"/>
                  </a:lnTo>
                  <a:lnTo>
                    <a:pt x="234" y="60"/>
                  </a:lnTo>
                  <a:lnTo>
                    <a:pt x="234" y="65"/>
                  </a:lnTo>
                  <a:lnTo>
                    <a:pt x="228" y="65"/>
                  </a:lnTo>
                  <a:lnTo>
                    <a:pt x="234" y="71"/>
                  </a:lnTo>
                  <a:lnTo>
                    <a:pt x="228" y="71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28" y="87"/>
                  </a:lnTo>
                  <a:lnTo>
                    <a:pt x="223" y="87"/>
                  </a:lnTo>
                  <a:lnTo>
                    <a:pt x="218" y="87"/>
                  </a:lnTo>
                  <a:lnTo>
                    <a:pt x="212" y="93"/>
                  </a:lnTo>
                  <a:lnTo>
                    <a:pt x="212" y="93"/>
                  </a:lnTo>
                  <a:lnTo>
                    <a:pt x="207" y="98"/>
                  </a:lnTo>
                  <a:lnTo>
                    <a:pt x="207" y="103"/>
                  </a:lnTo>
                  <a:lnTo>
                    <a:pt x="174" y="114"/>
                  </a:lnTo>
                  <a:lnTo>
                    <a:pt x="169" y="120"/>
                  </a:lnTo>
                  <a:lnTo>
                    <a:pt x="169" y="114"/>
                  </a:lnTo>
                  <a:lnTo>
                    <a:pt x="163" y="120"/>
                  </a:lnTo>
                  <a:lnTo>
                    <a:pt x="163" y="125"/>
                  </a:lnTo>
                  <a:lnTo>
                    <a:pt x="163" y="120"/>
                  </a:lnTo>
                  <a:lnTo>
                    <a:pt x="158" y="125"/>
                  </a:lnTo>
                  <a:lnTo>
                    <a:pt x="152" y="120"/>
                  </a:lnTo>
                  <a:lnTo>
                    <a:pt x="152" y="120"/>
                  </a:lnTo>
                  <a:lnTo>
                    <a:pt x="152" y="120"/>
                  </a:lnTo>
                  <a:lnTo>
                    <a:pt x="158" y="125"/>
                  </a:lnTo>
                  <a:lnTo>
                    <a:pt x="163" y="125"/>
                  </a:lnTo>
                  <a:lnTo>
                    <a:pt x="158" y="125"/>
                  </a:lnTo>
                  <a:lnTo>
                    <a:pt x="163" y="131"/>
                  </a:lnTo>
                  <a:lnTo>
                    <a:pt x="169" y="136"/>
                  </a:lnTo>
                  <a:lnTo>
                    <a:pt x="185" y="136"/>
                  </a:lnTo>
                  <a:lnTo>
                    <a:pt x="185" y="142"/>
                  </a:lnTo>
                  <a:lnTo>
                    <a:pt x="174" y="142"/>
                  </a:lnTo>
                  <a:lnTo>
                    <a:pt x="152" y="153"/>
                  </a:lnTo>
                  <a:lnTo>
                    <a:pt x="147" y="153"/>
                  </a:lnTo>
                  <a:lnTo>
                    <a:pt x="147" y="142"/>
                  </a:lnTo>
                  <a:lnTo>
                    <a:pt x="136" y="136"/>
                  </a:lnTo>
                  <a:lnTo>
                    <a:pt x="152" y="125"/>
                  </a:lnTo>
                  <a:lnTo>
                    <a:pt x="147" y="120"/>
                  </a:lnTo>
                  <a:lnTo>
                    <a:pt x="125" y="120"/>
                  </a:lnTo>
                  <a:lnTo>
                    <a:pt x="131" y="114"/>
                  </a:lnTo>
                  <a:lnTo>
                    <a:pt x="125" y="114"/>
                  </a:lnTo>
                  <a:lnTo>
                    <a:pt x="131" y="114"/>
                  </a:lnTo>
                  <a:lnTo>
                    <a:pt x="125" y="109"/>
                  </a:lnTo>
                  <a:lnTo>
                    <a:pt x="109" y="114"/>
                  </a:lnTo>
                  <a:lnTo>
                    <a:pt x="109" y="120"/>
                  </a:lnTo>
                  <a:lnTo>
                    <a:pt x="103" y="114"/>
                  </a:lnTo>
                  <a:lnTo>
                    <a:pt x="109" y="125"/>
                  </a:lnTo>
                  <a:lnTo>
                    <a:pt x="98" y="131"/>
                  </a:lnTo>
                  <a:lnTo>
                    <a:pt x="98" y="125"/>
                  </a:lnTo>
                  <a:lnTo>
                    <a:pt x="98" y="136"/>
                  </a:lnTo>
                  <a:lnTo>
                    <a:pt x="82" y="136"/>
                  </a:lnTo>
                  <a:lnTo>
                    <a:pt x="76" y="131"/>
                  </a:lnTo>
                  <a:lnTo>
                    <a:pt x="82" y="131"/>
                  </a:lnTo>
                  <a:lnTo>
                    <a:pt x="87" y="125"/>
                  </a:lnTo>
                  <a:lnTo>
                    <a:pt x="87" y="120"/>
                  </a:lnTo>
                  <a:lnTo>
                    <a:pt x="92" y="114"/>
                  </a:lnTo>
                  <a:lnTo>
                    <a:pt x="103" y="114"/>
                  </a:lnTo>
                  <a:lnTo>
                    <a:pt x="103" y="109"/>
                  </a:lnTo>
                  <a:lnTo>
                    <a:pt x="98" y="103"/>
                  </a:lnTo>
                  <a:lnTo>
                    <a:pt x="98" y="98"/>
                  </a:lnTo>
                  <a:lnTo>
                    <a:pt x="92" y="93"/>
                  </a:lnTo>
                  <a:lnTo>
                    <a:pt x="92" y="87"/>
                  </a:lnTo>
                  <a:lnTo>
                    <a:pt x="87" y="82"/>
                  </a:lnTo>
                  <a:lnTo>
                    <a:pt x="82" y="82"/>
                  </a:lnTo>
                  <a:lnTo>
                    <a:pt x="71" y="76"/>
                  </a:lnTo>
                  <a:lnTo>
                    <a:pt x="65" y="76"/>
                  </a:lnTo>
                  <a:lnTo>
                    <a:pt x="60" y="82"/>
                  </a:lnTo>
                  <a:lnTo>
                    <a:pt x="60" y="82"/>
                  </a:lnTo>
                  <a:close/>
                </a:path>
              </a:pathLst>
            </a:custGeom>
            <a:solidFill>
              <a:srgbClr val="00A0E6"/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3" name="Freeform 2707"/>
            <p:cNvSpPr>
              <a:spLocks noChangeAspect="1"/>
            </p:cNvSpPr>
            <p:nvPr/>
          </p:nvSpPr>
          <p:spPr bwMode="gray">
            <a:xfrm>
              <a:off x="6008531" y="2389026"/>
              <a:ext cx="103668" cy="10142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2" y="6"/>
                </a:cxn>
                <a:cxn ang="0">
                  <a:pos x="22" y="6"/>
                </a:cxn>
                <a:cxn ang="0">
                  <a:pos x="22" y="11"/>
                </a:cxn>
                <a:cxn ang="0">
                  <a:pos x="28" y="16"/>
                </a:cxn>
                <a:cxn ang="0">
                  <a:pos x="28" y="22"/>
                </a:cxn>
                <a:cxn ang="0">
                  <a:pos x="33" y="27"/>
                </a:cxn>
                <a:cxn ang="0">
                  <a:pos x="39" y="27"/>
                </a:cxn>
                <a:cxn ang="0">
                  <a:pos x="39" y="33"/>
                </a:cxn>
                <a:cxn ang="0">
                  <a:pos x="33" y="33"/>
                </a:cxn>
                <a:cxn ang="0">
                  <a:pos x="39" y="38"/>
                </a:cxn>
                <a:cxn ang="0">
                  <a:pos x="33" y="38"/>
                </a:cxn>
                <a:cxn ang="0">
                  <a:pos x="28" y="27"/>
                </a:cxn>
                <a:cxn ang="0">
                  <a:pos x="22" y="27"/>
                </a:cxn>
                <a:cxn ang="0">
                  <a:pos x="17" y="27"/>
                </a:cxn>
                <a:cxn ang="0">
                  <a:pos x="17" y="27"/>
                </a:cxn>
                <a:cxn ang="0">
                  <a:pos x="11" y="27"/>
                </a:cxn>
                <a:cxn ang="0">
                  <a:pos x="0" y="1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39" h="38">
                  <a:moveTo>
                    <a:pt x="0" y="6"/>
                  </a:moveTo>
                  <a:lnTo>
                    <a:pt x="17" y="0"/>
                  </a:lnTo>
                  <a:lnTo>
                    <a:pt x="17" y="0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28" y="22"/>
                  </a:lnTo>
                  <a:lnTo>
                    <a:pt x="33" y="27"/>
                  </a:lnTo>
                  <a:lnTo>
                    <a:pt x="39" y="27"/>
                  </a:lnTo>
                  <a:lnTo>
                    <a:pt x="39" y="33"/>
                  </a:lnTo>
                  <a:lnTo>
                    <a:pt x="33" y="33"/>
                  </a:lnTo>
                  <a:lnTo>
                    <a:pt x="39" y="38"/>
                  </a:lnTo>
                  <a:lnTo>
                    <a:pt x="33" y="38"/>
                  </a:lnTo>
                  <a:lnTo>
                    <a:pt x="28" y="27"/>
                  </a:lnTo>
                  <a:lnTo>
                    <a:pt x="22" y="27"/>
                  </a:lnTo>
                  <a:lnTo>
                    <a:pt x="17" y="27"/>
                  </a:lnTo>
                  <a:lnTo>
                    <a:pt x="17" y="27"/>
                  </a:lnTo>
                  <a:lnTo>
                    <a:pt x="11" y="27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4" name="Freeform 2708"/>
            <p:cNvSpPr>
              <a:spLocks noChangeAspect="1"/>
            </p:cNvSpPr>
            <p:nvPr/>
          </p:nvSpPr>
          <p:spPr bwMode="gray">
            <a:xfrm>
              <a:off x="6053605" y="2461149"/>
              <a:ext cx="42820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6" y="11"/>
                </a:cxn>
                <a:cxn ang="0">
                  <a:pos x="5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" h="11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6" y="11"/>
                  </a:lnTo>
                  <a:lnTo>
                    <a:pt x="5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5" name="Freeform 2709"/>
            <p:cNvSpPr>
              <a:spLocks noChangeAspect="1"/>
            </p:cNvSpPr>
            <p:nvPr/>
          </p:nvSpPr>
          <p:spPr bwMode="gray">
            <a:xfrm>
              <a:off x="6053605" y="2357473"/>
              <a:ext cx="191562" cy="162277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16" y="44"/>
                </a:cxn>
                <a:cxn ang="0">
                  <a:pos x="22" y="44"/>
                </a:cxn>
                <a:cxn ang="0">
                  <a:pos x="22" y="38"/>
                </a:cxn>
                <a:cxn ang="0">
                  <a:pos x="16" y="38"/>
                </a:cxn>
                <a:cxn ang="0">
                  <a:pos x="11" y="33"/>
                </a:cxn>
                <a:cxn ang="0">
                  <a:pos x="11" y="27"/>
                </a:cxn>
                <a:cxn ang="0">
                  <a:pos x="5" y="22"/>
                </a:cxn>
                <a:cxn ang="0">
                  <a:pos x="5" y="17"/>
                </a:cxn>
                <a:cxn ang="0">
                  <a:pos x="5" y="17"/>
                </a:cxn>
                <a:cxn ang="0">
                  <a:pos x="0" y="11"/>
                </a:cxn>
                <a:cxn ang="0">
                  <a:pos x="5" y="6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16" y="6"/>
                </a:cxn>
                <a:cxn ang="0">
                  <a:pos x="22" y="0"/>
                </a:cxn>
                <a:cxn ang="0">
                  <a:pos x="27" y="6"/>
                </a:cxn>
                <a:cxn ang="0">
                  <a:pos x="32" y="11"/>
                </a:cxn>
                <a:cxn ang="0">
                  <a:pos x="38" y="11"/>
                </a:cxn>
                <a:cxn ang="0">
                  <a:pos x="43" y="0"/>
                </a:cxn>
                <a:cxn ang="0">
                  <a:pos x="49" y="6"/>
                </a:cxn>
                <a:cxn ang="0">
                  <a:pos x="60" y="22"/>
                </a:cxn>
                <a:cxn ang="0">
                  <a:pos x="65" y="22"/>
                </a:cxn>
                <a:cxn ang="0">
                  <a:pos x="71" y="27"/>
                </a:cxn>
                <a:cxn ang="0">
                  <a:pos x="65" y="27"/>
                </a:cxn>
                <a:cxn ang="0">
                  <a:pos x="60" y="27"/>
                </a:cxn>
                <a:cxn ang="0">
                  <a:pos x="54" y="49"/>
                </a:cxn>
                <a:cxn ang="0">
                  <a:pos x="49" y="44"/>
                </a:cxn>
                <a:cxn ang="0">
                  <a:pos x="49" y="60"/>
                </a:cxn>
                <a:cxn ang="0">
                  <a:pos x="38" y="55"/>
                </a:cxn>
                <a:cxn ang="0">
                  <a:pos x="43" y="49"/>
                </a:cxn>
                <a:cxn ang="0">
                  <a:pos x="43" y="38"/>
                </a:cxn>
                <a:cxn ang="0">
                  <a:pos x="38" y="38"/>
                </a:cxn>
                <a:cxn ang="0">
                  <a:pos x="27" y="44"/>
                </a:cxn>
                <a:cxn ang="0">
                  <a:pos x="22" y="49"/>
                </a:cxn>
                <a:cxn ang="0">
                  <a:pos x="22" y="49"/>
                </a:cxn>
              </a:cxnLst>
              <a:rect l="0" t="0" r="r" b="b"/>
              <a:pathLst>
                <a:path w="71" h="60">
                  <a:moveTo>
                    <a:pt x="22" y="49"/>
                  </a:moveTo>
                  <a:lnTo>
                    <a:pt x="16" y="44"/>
                  </a:lnTo>
                  <a:lnTo>
                    <a:pt x="22" y="44"/>
                  </a:lnTo>
                  <a:lnTo>
                    <a:pt x="22" y="38"/>
                  </a:lnTo>
                  <a:lnTo>
                    <a:pt x="16" y="38"/>
                  </a:lnTo>
                  <a:lnTo>
                    <a:pt x="11" y="33"/>
                  </a:lnTo>
                  <a:lnTo>
                    <a:pt x="11" y="27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0" y="11"/>
                  </a:lnTo>
                  <a:lnTo>
                    <a:pt x="5" y="6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16" y="6"/>
                  </a:lnTo>
                  <a:lnTo>
                    <a:pt x="22" y="0"/>
                  </a:lnTo>
                  <a:lnTo>
                    <a:pt x="27" y="6"/>
                  </a:lnTo>
                  <a:lnTo>
                    <a:pt x="32" y="11"/>
                  </a:lnTo>
                  <a:lnTo>
                    <a:pt x="38" y="11"/>
                  </a:lnTo>
                  <a:lnTo>
                    <a:pt x="43" y="0"/>
                  </a:lnTo>
                  <a:lnTo>
                    <a:pt x="49" y="6"/>
                  </a:lnTo>
                  <a:lnTo>
                    <a:pt x="60" y="22"/>
                  </a:lnTo>
                  <a:lnTo>
                    <a:pt x="65" y="22"/>
                  </a:lnTo>
                  <a:lnTo>
                    <a:pt x="71" y="27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4" y="49"/>
                  </a:lnTo>
                  <a:lnTo>
                    <a:pt x="49" y="44"/>
                  </a:lnTo>
                  <a:lnTo>
                    <a:pt x="49" y="60"/>
                  </a:lnTo>
                  <a:lnTo>
                    <a:pt x="38" y="55"/>
                  </a:lnTo>
                  <a:lnTo>
                    <a:pt x="43" y="49"/>
                  </a:lnTo>
                  <a:lnTo>
                    <a:pt x="43" y="38"/>
                  </a:lnTo>
                  <a:lnTo>
                    <a:pt x="38" y="38"/>
                  </a:lnTo>
                  <a:lnTo>
                    <a:pt x="27" y="44"/>
                  </a:lnTo>
                  <a:lnTo>
                    <a:pt x="22" y="49"/>
                  </a:lnTo>
                  <a:lnTo>
                    <a:pt x="22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6" name="Freeform 2710"/>
            <p:cNvSpPr>
              <a:spLocks noChangeAspect="1"/>
            </p:cNvSpPr>
            <p:nvPr/>
          </p:nvSpPr>
          <p:spPr bwMode="gray">
            <a:xfrm>
              <a:off x="5875566" y="2285349"/>
              <a:ext cx="236634" cy="119455"/>
            </a:xfrm>
            <a:custGeom>
              <a:avLst/>
              <a:gdLst/>
              <a:ahLst/>
              <a:cxnLst>
                <a:cxn ang="0">
                  <a:pos x="49" y="44"/>
                </a:cxn>
                <a:cxn ang="0">
                  <a:pos x="39" y="33"/>
                </a:cxn>
                <a:cxn ang="0">
                  <a:pos x="33" y="33"/>
                </a:cxn>
                <a:cxn ang="0">
                  <a:pos x="22" y="33"/>
                </a:cxn>
                <a:cxn ang="0">
                  <a:pos x="22" y="33"/>
                </a:cxn>
                <a:cxn ang="0">
                  <a:pos x="22" y="27"/>
                </a:cxn>
                <a:cxn ang="0">
                  <a:pos x="17" y="11"/>
                </a:cxn>
                <a:cxn ang="0">
                  <a:pos x="6" y="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28" y="5"/>
                </a:cxn>
                <a:cxn ang="0">
                  <a:pos x="39" y="5"/>
                </a:cxn>
                <a:cxn ang="0">
                  <a:pos x="55" y="16"/>
                </a:cxn>
                <a:cxn ang="0">
                  <a:pos x="66" y="11"/>
                </a:cxn>
                <a:cxn ang="0">
                  <a:pos x="71" y="11"/>
                </a:cxn>
                <a:cxn ang="0">
                  <a:pos x="77" y="16"/>
                </a:cxn>
                <a:cxn ang="0">
                  <a:pos x="77" y="22"/>
                </a:cxn>
                <a:cxn ang="0">
                  <a:pos x="88" y="27"/>
                </a:cxn>
                <a:cxn ang="0">
                  <a:pos x="82" y="33"/>
                </a:cxn>
                <a:cxn ang="0">
                  <a:pos x="88" y="38"/>
                </a:cxn>
                <a:cxn ang="0">
                  <a:pos x="88" y="38"/>
                </a:cxn>
                <a:cxn ang="0">
                  <a:pos x="71" y="33"/>
                </a:cxn>
                <a:cxn ang="0">
                  <a:pos x="66" y="38"/>
                </a:cxn>
                <a:cxn ang="0">
                  <a:pos x="66" y="38"/>
                </a:cxn>
                <a:cxn ang="0">
                  <a:pos x="49" y="44"/>
                </a:cxn>
                <a:cxn ang="0">
                  <a:pos x="49" y="44"/>
                </a:cxn>
              </a:cxnLst>
              <a:rect l="0" t="0" r="r" b="b"/>
              <a:pathLst>
                <a:path w="88" h="44">
                  <a:moveTo>
                    <a:pt x="49" y="44"/>
                  </a:moveTo>
                  <a:lnTo>
                    <a:pt x="39" y="33"/>
                  </a:lnTo>
                  <a:lnTo>
                    <a:pt x="33" y="33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2" y="27"/>
                  </a:lnTo>
                  <a:lnTo>
                    <a:pt x="17" y="11"/>
                  </a:lnTo>
                  <a:lnTo>
                    <a:pt x="6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39" y="5"/>
                  </a:lnTo>
                  <a:lnTo>
                    <a:pt x="55" y="16"/>
                  </a:lnTo>
                  <a:lnTo>
                    <a:pt x="66" y="11"/>
                  </a:lnTo>
                  <a:lnTo>
                    <a:pt x="71" y="11"/>
                  </a:lnTo>
                  <a:lnTo>
                    <a:pt x="77" y="16"/>
                  </a:lnTo>
                  <a:lnTo>
                    <a:pt x="77" y="22"/>
                  </a:lnTo>
                  <a:lnTo>
                    <a:pt x="88" y="27"/>
                  </a:lnTo>
                  <a:lnTo>
                    <a:pt x="82" y="33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71" y="33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49" y="44"/>
                  </a:lnTo>
                  <a:lnTo>
                    <a:pt x="49" y="44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7" name="Freeform 2711"/>
            <p:cNvSpPr>
              <a:spLocks noChangeAspect="1"/>
            </p:cNvSpPr>
            <p:nvPr/>
          </p:nvSpPr>
          <p:spPr bwMode="gray">
            <a:xfrm>
              <a:off x="6317285" y="2314649"/>
              <a:ext cx="498060" cy="338079"/>
            </a:xfrm>
            <a:custGeom>
              <a:avLst/>
              <a:gdLst/>
              <a:ahLst/>
              <a:cxnLst>
                <a:cxn ang="0">
                  <a:pos x="179" y="87"/>
                </a:cxn>
                <a:cxn ang="0">
                  <a:pos x="174" y="76"/>
                </a:cxn>
                <a:cxn ang="0">
                  <a:pos x="158" y="65"/>
                </a:cxn>
                <a:cxn ang="0">
                  <a:pos x="141" y="60"/>
                </a:cxn>
                <a:cxn ang="0">
                  <a:pos x="120" y="27"/>
                </a:cxn>
                <a:cxn ang="0">
                  <a:pos x="114" y="27"/>
                </a:cxn>
                <a:cxn ang="0">
                  <a:pos x="98" y="16"/>
                </a:cxn>
                <a:cxn ang="0">
                  <a:pos x="98" y="16"/>
                </a:cxn>
                <a:cxn ang="0">
                  <a:pos x="87" y="11"/>
                </a:cxn>
                <a:cxn ang="0">
                  <a:pos x="76" y="5"/>
                </a:cxn>
                <a:cxn ang="0">
                  <a:pos x="76" y="5"/>
                </a:cxn>
                <a:cxn ang="0">
                  <a:pos x="71" y="11"/>
                </a:cxn>
                <a:cxn ang="0">
                  <a:pos x="60" y="16"/>
                </a:cxn>
                <a:cxn ang="0">
                  <a:pos x="60" y="27"/>
                </a:cxn>
                <a:cxn ang="0">
                  <a:pos x="38" y="27"/>
                </a:cxn>
                <a:cxn ang="0">
                  <a:pos x="22" y="5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16" y="16"/>
                </a:cxn>
                <a:cxn ang="0">
                  <a:pos x="27" y="33"/>
                </a:cxn>
                <a:cxn ang="0">
                  <a:pos x="22" y="38"/>
                </a:cxn>
                <a:cxn ang="0">
                  <a:pos x="5" y="38"/>
                </a:cxn>
                <a:cxn ang="0">
                  <a:pos x="0" y="43"/>
                </a:cxn>
                <a:cxn ang="0">
                  <a:pos x="11" y="49"/>
                </a:cxn>
                <a:cxn ang="0">
                  <a:pos x="11" y="54"/>
                </a:cxn>
                <a:cxn ang="0">
                  <a:pos x="11" y="60"/>
                </a:cxn>
                <a:cxn ang="0">
                  <a:pos x="16" y="76"/>
                </a:cxn>
                <a:cxn ang="0">
                  <a:pos x="27" y="87"/>
                </a:cxn>
                <a:cxn ang="0">
                  <a:pos x="60" y="76"/>
                </a:cxn>
                <a:cxn ang="0">
                  <a:pos x="87" y="87"/>
                </a:cxn>
                <a:cxn ang="0">
                  <a:pos x="103" y="103"/>
                </a:cxn>
                <a:cxn ang="0">
                  <a:pos x="114" y="120"/>
                </a:cxn>
                <a:cxn ang="0">
                  <a:pos x="114" y="125"/>
                </a:cxn>
                <a:cxn ang="0">
                  <a:pos x="136" y="125"/>
                </a:cxn>
                <a:cxn ang="0">
                  <a:pos x="136" y="120"/>
                </a:cxn>
                <a:cxn ang="0">
                  <a:pos x="158" y="93"/>
                </a:cxn>
                <a:cxn ang="0">
                  <a:pos x="168" y="93"/>
                </a:cxn>
                <a:cxn ang="0">
                  <a:pos x="179" y="93"/>
                </a:cxn>
              </a:cxnLst>
              <a:rect l="0" t="0" r="r" b="b"/>
              <a:pathLst>
                <a:path w="185" h="125">
                  <a:moveTo>
                    <a:pt x="179" y="93"/>
                  </a:moveTo>
                  <a:lnTo>
                    <a:pt x="179" y="87"/>
                  </a:lnTo>
                  <a:lnTo>
                    <a:pt x="185" y="82"/>
                  </a:lnTo>
                  <a:lnTo>
                    <a:pt x="174" y="76"/>
                  </a:lnTo>
                  <a:lnTo>
                    <a:pt x="168" y="76"/>
                  </a:lnTo>
                  <a:lnTo>
                    <a:pt x="158" y="65"/>
                  </a:lnTo>
                  <a:lnTo>
                    <a:pt x="147" y="65"/>
                  </a:lnTo>
                  <a:lnTo>
                    <a:pt x="141" y="60"/>
                  </a:lnTo>
                  <a:lnTo>
                    <a:pt x="130" y="49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14" y="27"/>
                  </a:lnTo>
                  <a:lnTo>
                    <a:pt x="98" y="27"/>
                  </a:lnTo>
                  <a:lnTo>
                    <a:pt x="98" y="16"/>
                  </a:lnTo>
                  <a:lnTo>
                    <a:pt x="98" y="16"/>
                  </a:lnTo>
                  <a:lnTo>
                    <a:pt x="98" y="16"/>
                  </a:lnTo>
                  <a:lnTo>
                    <a:pt x="98" y="11"/>
                  </a:lnTo>
                  <a:lnTo>
                    <a:pt x="87" y="11"/>
                  </a:lnTo>
                  <a:lnTo>
                    <a:pt x="81" y="0"/>
                  </a:lnTo>
                  <a:lnTo>
                    <a:pt x="76" y="5"/>
                  </a:lnTo>
                  <a:lnTo>
                    <a:pt x="76" y="5"/>
                  </a:lnTo>
                  <a:lnTo>
                    <a:pt x="76" y="5"/>
                  </a:lnTo>
                  <a:lnTo>
                    <a:pt x="71" y="5"/>
                  </a:lnTo>
                  <a:lnTo>
                    <a:pt x="71" y="11"/>
                  </a:lnTo>
                  <a:lnTo>
                    <a:pt x="60" y="11"/>
                  </a:lnTo>
                  <a:lnTo>
                    <a:pt x="60" y="16"/>
                  </a:lnTo>
                  <a:lnTo>
                    <a:pt x="60" y="27"/>
                  </a:lnTo>
                  <a:lnTo>
                    <a:pt x="60" y="27"/>
                  </a:lnTo>
                  <a:lnTo>
                    <a:pt x="43" y="27"/>
                  </a:lnTo>
                  <a:lnTo>
                    <a:pt x="38" y="27"/>
                  </a:lnTo>
                  <a:lnTo>
                    <a:pt x="27" y="11"/>
                  </a:lnTo>
                  <a:lnTo>
                    <a:pt x="22" y="5"/>
                  </a:ln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1" y="16"/>
                  </a:lnTo>
                  <a:lnTo>
                    <a:pt x="16" y="16"/>
                  </a:lnTo>
                  <a:lnTo>
                    <a:pt x="22" y="22"/>
                  </a:lnTo>
                  <a:lnTo>
                    <a:pt x="27" y="33"/>
                  </a:lnTo>
                  <a:lnTo>
                    <a:pt x="22" y="38"/>
                  </a:lnTo>
                  <a:lnTo>
                    <a:pt x="22" y="38"/>
                  </a:lnTo>
                  <a:lnTo>
                    <a:pt x="22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0" y="43"/>
                  </a:lnTo>
                  <a:lnTo>
                    <a:pt x="5" y="49"/>
                  </a:lnTo>
                  <a:lnTo>
                    <a:pt x="11" y="49"/>
                  </a:lnTo>
                  <a:lnTo>
                    <a:pt x="11" y="49"/>
                  </a:lnTo>
                  <a:lnTo>
                    <a:pt x="11" y="54"/>
                  </a:lnTo>
                  <a:lnTo>
                    <a:pt x="16" y="54"/>
                  </a:lnTo>
                  <a:lnTo>
                    <a:pt x="11" y="60"/>
                  </a:lnTo>
                  <a:lnTo>
                    <a:pt x="22" y="65"/>
                  </a:lnTo>
                  <a:lnTo>
                    <a:pt x="16" y="76"/>
                  </a:lnTo>
                  <a:lnTo>
                    <a:pt x="16" y="93"/>
                  </a:lnTo>
                  <a:lnTo>
                    <a:pt x="27" y="87"/>
                  </a:lnTo>
                  <a:lnTo>
                    <a:pt x="38" y="82"/>
                  </a:lnTo>
                  <a:lnTo>
                    <a:pt x="60" y="76"/>
                  </a:lnTo>
                  <a:lnTo>
                    <a:pt x="65" y="82"/>
                  </a:lnTo>
                  <a:lnTo>
                    <a:pt x="87" y="87"/>
                  </a:lnTo>
                  <a:lnTo>
                    <a:pt x="87" y="93"/>
                  </a:lnTo>
                  <a:lnTo>
                    <a:pt x="103" y="103"/>
                  </a:lnTo>
                  <a:lnTo>
                    <a:pt x="109" y="103"/>
                  </a:lnTo>
                  <a:lnTo>
                    <a:pt x="114" y="120"/>
                  </a:lnTo>
                  <a:lnTo>
                    <a:pt x="114" y="120"/>
                  </a:lnTo>
                  <a:lnTo>
                    <a:pt x="114" y="125"/>
                  </a:lnTo>
                  <a:lnTo>
                    <a:pt x="130" y="125"/>
                  </a:lnTo>
                  <a:lnTo>
                    <a:pt x="136" y="125"/>
                  </a:lnTo>
                  <a:lnTo>
                    <a:pt x="136" y="120"/>
                  </a:lnTo>
                  <a:lnTo>
                    <a:pt x="136" y="120"/>
                  </a:lnTo>
                  <a:lnTo>
                    <a:pt x="152" y="109"/>
                  </a:lnTo>
                  <a:lnTo>
                    <a:pt x="158" y="93"/>
                  </a:lnTo>
                  <a:lnTo>
                    <a:pt x="163" y="93"/>
                  </a:lnTo>
                  <a:lnTo>
                    <a:pt x="168" y="93"/>
                  </a:lnTo>
                  <a:lnTo>
                    <a:pt x="179" y="93"/>
                  </a:lnTo>
                  <a:lnTo>
                    <a:pt x="179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8" name="Freeform 2712"/>
            <p:cNvSpPr>
              <a:spLocks noChangeAspect="1"/>
            </p:cNvSpPr>
            <p:nvPr/>
          </p:nvSpPr>
          <p:spPr bwMode="gray">
            <a:xfrm>
              <a:off x="6432220" y="2183925"/>
              <a:ext cx="601728" cy="380901"/>
            </a:xfrm>
            <a:custGeom>
              <a:avLst/>
              <a:gdLst/>
              <a:ahLst/>
              <a:cxnLst>
                <a:cxn ang="0">
                  <a:pos x="191" y="92"/>
                </a:cxn>
                <a:cxn ang="0">
                  <a:pos x="191" y="87"/>
                </a:cxn>
                <a:cxn ang="0">
                  <a:pos x="191" y="82"/>
                </a:cxn>
                <a:cxn ang="0">
                  <a:pos x="174" y="87"/>
                </a:cxn>
                <a:cxn ang="0">
                  <a:pos x="174" y="92"/>
                </a:cxn>
                <a:cxn ang="0">
                  <a:pos x="164" y="103"/>
                </a:cxn>
                <a:cxn ang="0">
                  <a:pos x="147" y="109"/>
                </a:cxn>
                <a:cxn ang="0">
                  <a:pos x="158" y="114"/>
                </a:cxn>
                <a:cxn ang="0">
                  <a:pos x="164" y="125"/>
                </a:cxn>
                <a:cxn ang="0">
                  <a:pos x="153" y="142"/>
                </a:cxn>
                <a:cxn ang="0">
                  <a:pos x="136" y="136"/>
                </a:cxn>
                <a:cxn ang="0">
                  <a:pos x="131" y="125"/>
                </a:cxn>
                <a:cxn ang="0">
                  <a:pos x="115" y="114"/>
                </a:cxn>
                <a:cxn ang="0">
                  <a:pos x="98" y="109"/>
                </a:cxn>
                <a:cxn ang="0">
                  <a:pos x="77" y="76"/>
                </a:cxn>
                <a:cxn ang="0">
                  <a:pos x="71" y="76"/>
                </a:cxn>
                <a:cxn ang="0">
                  <a:pos x="55" y="65"/>
                </a:cxn>
                <a:cxn ang="0">
                  <a:pos x="55" y="65"/>
                </a:cxn>
                <a:cxn ang="0">
                  <a:pos x="44" y="60"/>
                </a:cxn>
                <a:cxn ang="0">
                  <a:pos x="33" y="54"/>
                </a:cxn>
                <a:cxn ang="0">
                  <a:pos x="33" y="54"/>
                </a:cxn>
                <a:cxn ang="0">
                  <a:pos x="28" y="60"/>
                </a:cxn>
                <a:cxn ang="0">
                  <a:pos x="17" y="65"/>
                </a:cxn>
                <a:cxn ang="0">
                  <a:pos x="17" y="76"/>
                </a:cxn>
                <a:cxn ang="0">
                  <a:pos x="0" y="76"/>
                </a:cxn>
                <a:cxn ang="0">
                  <a:pos x="33" y="0"/>
                </a:cxn>
                <a:cxn ang="0">
                  <a:pos x="55" y="11"/>
                </a:cxn>
                <a:cxn ang="0">
                  <a:pos x="120" y="32"/>
                </a:cxn>
                <a:cxn ang="0">
                  <a:pos x="131" y="49"/>
                </a:cxn>
                <a:cxn ang="0">
                  <a:pos x="131" y="65"/>
                </a:cxn>
                <a:cxn ang="0">
                  <a:pos x="142" y="76"/>
                </a:cxn>
                <a:cxn ang="0">
                  <a:pos x="169" y="82"/>
                </a:cxn>
                <a:cxn ang="0">
                  <a:pos x="185" y="65"/>
                </a:cxn>
                <a:cxn ang="0">
                  <a:pos x="191" y="60"/>
                </a:cxn>
                <a:cxn ang="0">
                  <a:pos x="196" y="60"/>
                </a:cxn>
                <a:cxn ang="0">
                  <a:pos x="185" y="71"/>
                </a:cxn>
                <a:cxn ang="0">
                  <a:pos x="191" y="71"/>
                </a:cxn>
                <a:cxn ang="0">
                  <a:pos x="202" y="76"/>
                </a:cxn>
                <a:cxn ang="0">
                  <a:pos x="213" y="82"/>
                </a:cxn>
                <a:cxn ang="0">
                  <a:pos x="207" y="92"/>
                </a:cxn>
                <a:cxn ang="0">
                  <a:pos x="196" y="92"/>
                </a:cxn>
              </a:cxnLst>
              <a:rect l="0" t="0" r="r" b="b"/>
              <a:pathLst>
                <a:path w="223" h="142">
                  <a:moveTo>
                    <a:pt x="196" y="92"/>
                  </a:moveTo>
                  <a:lnTo>
                    <a:pt x="191" y="92"/>
                  </a:lnTo>
                  <a:lnTo>
                    <a:pt x="185" y="87"/>
                  </a:lnTo>
                  <a:lnTo>
                    <a:pt x="191" y="87"/>
                  </a:lnTo>
                  <a:lnTo>
                    <a:pt x="191" y="82"/>
                  </a:lnTo>
                  <a:lnTo>
                    <a:pt x="191" y="82"/>
                  </a:lnTo>
                  <a:lnTo>
                    <a:pt x="180" y="87"/>
                  </a:lnTo>
                  <a:lnTo>
                    <a:pt x="174" y="87"/>
                  </a:lnTo>
                  <a:lnTo>
                    <a:pt x="174" y="87"/>
                  </a:lnTo>
                  <a:lnTo>
                    <a:pt x="174" y="92"/>
                  </a:lnTo>
                  <a:lnTo>
                    <a:pt x="169" y="98"/>
                  </a:lnTo>
                  <a:lnTo>
                    <a:pt x="164" y="103"/>
                  </a:lnTo>
                  <a:lnTo>
                    <a:pt x="153" y="103"/>
                  </a:lnTo>
                  <a:lnTo>
                    <a:pt x="147" y="109"/>
                  </a:lnTo>
                  <a:lnTo>
                    <a:pt x="153" y="114"/>
                  </a:lnTo>
                  <a:lnTo>
                    <a:pt x="158" y="114"/>
                  </a:lnTo>
                  <a:lnTo>
                    <a:pt x="158" y="120"/>
                  </a:lnTo>
                  <a:lnTo>
                    <a:pt x="164" y="125"/>
                  </a:lnTo>
                  <a:lnTo>
                    <a:pt x="153" y="136"/>
                  </a:lnTo>
                  <a:lnTo>
                    <a:pt x="153" y="142"/>
                  </a:lnTo>
                  <a:lnTo>
                    <a:pt x="136" y="142"/>
                  </a:lnTo>
                  <a:lnTo>
                    <a:pt x="136" y="136"/>
                  </a:lnTo>
                  <a:lnTo>
                    <a:pt x="142" y="131"/>
                  </a:lnTo>
                  <a:lnTo>
                    <a:pt x="131" y="125"/>
                  </a:lnTo>
                  <a:lnTo>
                    <a:pt x="125" y="125"/>
                  </a:lnTo>
                  <a:lnTo>
                    <a:pt x="115" y="114"/>
                  </a:lnTo>
                  <a:lnTo>
                    <a:pt x="104" y="114"/>
                  </a:lnTo>
                  <a:lnTo>
                    <a:pt x="98" y="109"/>
                  </a:lnTo>
                  <a:lnTo>
                    <a:pt x="87" y="98"/>
                  </a:lnTo>
                  <a:lnTo>
                    <a:pt x="77" y="76"/>
                  </a:lnTo>
                  <a:lnTo>
                    <a:pt x="77" y="76"/>
                  </a:lnTo>
                  <a:lnTo>
                    <a:pt x="71" y="76"/>
                  </a:lnTo>
                  <a:lnTo>
                    <a:pt x="55" y="76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0"/>
                  </a:lnTo>
                  <a:lnTo>
                    <a:pt x="44" y="60"/>
                  </a:lnTo>
                  <a:lnTo>
                    <a:pt x="38" y="49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28" y="54"/>
                  </a:lnTo>
                  <a:lnTo>
                    <a:pt x="28" y="60"/>
                  </a:lnTo>
                  <a:lnTo>
                    <a:pt x="17" y="60"/>
                  </a:lnTo>
                  <a:lnTo>
                    <a:pt x="17" y="65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44" y="0"/>
                  </a:lnTo>
                  <a:lnTo>
                    <a:pt x="55" y="11"/>
                  </a:lnTo>
                  <a:lnTo>
                    <a:pt x="82" y="38"/>
                  </a:lnTo>
                  <a:lnTo>
                    <a:pt x="120" y="32"/>
                  </a:lnTo>
                  <a:lnTo>
                    <a:pt x="125" y="38"/>
                  </a:lnTo>
                  <a:lnTo>
                    <a:pt x="131" y="49"/>
                  </a:lnTo>
                  <a:lnTo>
                    <a:pt x="136" y="49"/>
                  </a:lnTo>
                  <a:lnTo>
                    <a:pt x="131" y="65"/>
                  </a:lnTo>
                  <a:lnTo>
                    <a:pt x="142" y="65"/>
                  </a:lnTo>
                  <a:lnTo>
                    <a:pt x="142" y="76"/>
                  </a:lnTo>
                  <a:lnTo>
                    <a:pt x="153" y="76"/>
                  </a:lnTo>
                  <a:lnTo>
                    <a:pt x="169" y="82"/>
                  </a:lnTo>
                  <a:lnTo>
                    <a:pt x="174" y="71"/>
                  </a:lnTo>
                  <a:lnTo>
                    <a:pt x="185" y="65"/>
                  </a:lnTo>
                  <a:lnTo>
                    <a:pt x="185" y="60"/>
                  </a:lnTo>
                  <a:lnTo>
                    <a:pt x="191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85" y="71"/>
                  </a:lnTo>
                  <a:lnTo>
                    <a:pt x="185" y="71"/>
                  </a:lnTo>
                  <a:lnTo>
                    <a:pt x="191" y="71"/>
                  </a:lnTo>
                  <a:lnTo>
                    <a:pt x="191" y="76"/>
                  </a:lnTo>
                  <a:lnTo>
                    <a:pt x="202" y="76"/>
                  </a:lnTo>
                  <a:lnTo>
                    <a:pt x="202" y="71"/>
                  </a:lnTo>
                  <a:lnTo>
                    <a:pt x="213" y="82"/>
                  </a:lnTo>
                  <a:lnTo>
                    <a:pt x="223" y="82"/>
                  </a:lnTo>
                  <a:lnTo>
                    <a:pt x="207" y="92"/>
                  </a:lnTo>
                  <a:lnTo>
                    <a:pt x="196" y="92"/>
                  </a:lnTo>
                  <a:lnTo>
                    <a:pt x="196" y="9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09" name="Freeform 2713"/>
            <p:cNvSpPr>
              <a:spLocks noChangeAspect="1"/>
            </p:cNvSpPr>
            <p:nvPr/>
          </p:nvSpPr>
          <p:spPr bwMode="gray">
            <a:xfrm>
              <a:off x="6432220" y="2183925"/>
              <a:ext cx="601728" cy="380901"/>
            </a:xfrm>
            <a:custGeom>
              <a:avLst/>
              <a:gdLst/>
              <a:ahLst/>
              <a:cxnLst>
                <a:cxn ang="0">
                  <a:pos x="191" y="92"/>
                </a:cxn>
                <a:cxn ang="0">
                  <a:pos x="191" y="87"/>
                </a:cxn>
                <a:cxn ang="0">
                  <a:pos x="191" y="82"/>
                </a:cxn>
                <a:cxn ang="0">
                  <a:pos x="174" y="87"/>
                </a:cxn>
                <a:cxn ang="0">
                  <a:pos x="174" y="92"/>
                </a:cxn>
                <a:cxn ang="0">
                  <a:pos x="164" y="103"/>
                </a:cxn>
                <a:cxn ang="0">
                  <a:pos x="147" y="109"/>
                </a:cxn>
                <a:cxn ang="0">
                  <a:pos x="158" y="114"/>
                </a:cxn>
                <a:cxn ang="0">
                  <a:pos x="164" y="125"/>
                </a:cxn>
                <a:cxn ang="0">
                  <a:pos x="153" y="142"/>
                </a:cxn>
                <a:cxn ang="0">
                  <a:pos x="136" y="136"/>
                </a:cxn>
                <a:cxn ang="0">
                  <a:pos x="131" y="125"/>
                </a:cxn>
                <a:cxn ang="0">
                  <a:pos x="115" y="114"/>
                </a:cxn>
                <a:cxn ang="0">
                  <a:pos x="98" y="109"/>
                </a:cxn>
                <a:cxn ang="0">
                  <a:pos x="77" y="76"/>
                </a:cxn>
                <a:cxn ang="0">
                  <a:pos x="71" y="76"/>
                </a:cxn>
                <a:cxn ang="0">
                  <a:pos x="55" y="65"/>
                </a:cxn>
                <a:cxn ang="0">
                  <a:pos x="55" y="65"/>
                </a:cxn>
                <a:cxn ang="0">
                  <a:pos x="44" y="60"/>
                </a:cxn>
                <a:cxn ang="0">
                  <a:pos x="33" y="54"/>
                </a:cxn>
                <a:cxn ang="0">
                  <a:pos x="33" y="54"/>
                </a:cxn>
                <a:cxn ang="0">
                  <a:pos x="28" y="60"/>
                </a:cxn>
                <a:cxn ang="0">
                  <a:pos x="17" y="65"/>
                </a:cxn>
                <a:cxn ang="0">
                  <a:pos x="17" y="76"/>
                </a:cxn>
                <a:cxn ang="0">
                  <a:pos x="0" y="76"/>
                </a:cxn>
                <a:cxn ang="0">
                  <a:pos x="33" y="0"/>
                </a:cxn>
                <a:cxn ang="0">
                  <a:pos x="55" y="11"/>
                </a:cxn>
                <a:cxn ang="0">
                  <a:pos x="120" y="32"/>
                </a:cxn>
                <a:cxn ang="0">
                  <a:pos x="131" y="49"/>
                </a:cxn>
                <a:cxn ang="0">
                  <a:pos x="131" y="65"/>
                </a:cxn>
                <a:cxn ang="0">
                  <a:pos x="142" y="76"/>
                </a:cxn>
                <a:cxn ang="0">
                  <a:pos x="169" y="82"/>
                </a:cxn>
                <a:cxn ang="0">
                  <a:pos x="185" y="65"/>
                </a:cxn>
                <a:cxn ang="0">
                  <a:pos x="191" y="60"/>
                </a:cxn>
                <a:cxn ang="0">
                  <a:pos x="196" y="60"/>
                </a:cxn>
                <a:cxn ang="0">
                  <a:pos x="185" y="71"/>
                </a:cxn>
                <a:cxn ang="0">
                  <a:pos x="191" y="71"/>
                </a:cxn>
                <a:cxn ang="0">
                  <a:pos x="202" y="76"/>
                </a:cxn>
                <a:cxn ang="0">
                  <a:pos x="213" y="82"/>
                </a:cxn>
                <a:cxn ang="0">
                  <a:pos x="207" y="92"/>
                </a:cxn>
              </a:cxnLst>
              <a:rect l="0" t="0" r="r" b="b"/>
              <a:pathLst>
                <a:path w="223" h="142">
                  <a:moveTo>
                    <a:pt x="196" y="92"/>
                  </a:moveTo>
                  <a:lnTo>
                    <a:pt x="191" y="92"/>
                  </a:lnTo>
                  <a:lnTo>
                    <a:pt x="185" y="87"/>
                  </a:lnTo>
                  <a:lnTo>
                    <a:pt x="191" y="87"/>
                  </a:lnTo>
                  <a:lnTo>
                    <a:pt x="191" y="82"/>
                  </a:lnTo>
                  <a:lnTo>
                    <a:pt x="191" y="82"/>
                  </a:lnTo>
                  <a:lnTo>
                    <a:pt x="180" y="87"/>
                  </a:lnTo>
                  <a:lnTo>
                    <a:pt x="174" y="87"/>
                  </a:lnTo>
                  <a:lnTo>
                    <a:pt x="174" y="87"/>
                  </a:lnTo>
                  <a:lnTo>
                    <a:pt x="174" y="92"/>
                  </a:lnTo>
                  <a:lnTo>
                    <a:pt x="169" y="98"/>
                  </a:lnTo>
                  <a:lnTo>
                    <a:pt x="164" y="103"/>
                  </a:lnTo>
                  <a:lnTo>
                    <a:pt x="153" y="103"/>
                  </a:lnTo>
                  <a:lnTo>
                    <a:pt x="147" y="109"/>
                  </a:lnTo>
                  <a:lnTo>
                    <a:pt x="153" y="114"/>
                  </a:lnTo>
                  <a:lnTo>
                    <a:pt x="158" y="114"/>
                  </a:lnTo>
                  <a:lnTo>
                    <a:pt x="158" y="120"/>
                  </a:lnTo>
                  <a:lnTo>
                    <a:pt x="164" y="125"/>
                  </a:lnTo>
                  <a:lnTo>
                    <a:pt x="153" y="136"/>
                  </a:lnTo>
                  <a:lnTo>
                    <a:pt x="153" y="142"/>
                  </a:lnTo>
                  <a:lnTo>
                    <a:pt x="136" y="142"/>
                  </a:lnTo>
                  <a:lnTo>
                    <a:pt x="136" y="136"/>
                  </a:lnTo>
                  <a:lnTo>
                    <a:pt x="142" y="131"/>
                  </a:lnTo>
                  <a:lnTo>
                    <a:pt x="131" y="125"/>
                  </a:lnTo>
                  <a:lnTo>
                    <a:pt x="125" y="125"/>
                  </a:lnTo>
                  <a:lnTo>
                    <a:pt x="115" y="114"/>
                  </a:lnTo>
                  <a:lnTo>
                    <a:pt x="104" y="114"/>
                  </a:lnTo>
                  <a:lnTo>
                    <a:pt x="98" y="109"/>
                  </a:lnTo>
                  <a:lnTo>
                    <a:pt x="87" y="98"/>
                  </a:lnTo>
                  <a:lnTo>
                    <a:pt x="77" y="76"/>
                  </a:lnTo>
                  <a:lnTo>
                    <a:pt x="77" y="76"/>
                  </a:lnTo>
                  <a:lnTo>
                    <a:pt x="71" y="76"/>
                  </a:lnTo>
                  <a:lnTo>
                    <a:pt x="55" y="76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0"/>
                  </a:lnTo>
                  <a:lnTo>
                    <a:pt x="44" y="60"/>
                  </a:lnTo>
                  <a:lnTo>
                    <a:pt x="38" y="49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28" y="54"/>
                  </a:lnTo>
                  <a:lnTo>
                    <a:pt x="28" y="60"/>
                  </a:lnTo>
                  <a:lnTo>
                    <a:pt x="17" y="60"/>
                  </a:lnTo>
                  <a:lnTo>
                    <a:pt x="17" y="65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44" y="0"/>
                  </a:lnTo>
                  <a:lnTo>
                    <a:pt x="55" y="11"/>
                  </a:lnTo>
                  <a:lnTo>
                    <a:pt x="82" y="38"/>
                  </a:lnTo>
                  <a:lnTo>
                    <a:pt x="120" y="32"/>
                  </a:lnTo>
                  <a:lnTo>
                    <a:pt x="125" y="38"/>
                  </a:lnTo>
                  <a:lnTo>
                    <a:pt x="131" y="49"/>
                  </a:lnTo>
                  <a:lnTo>
                    <a:pt x="136" y="49"/>
                  </a:lnTo>
                  <a:lnTo>
                    <a:pt x="131" y="65"/>
                  </a:lnTo>
                  <a:lnTo>
                    <a:pt x="142" y="65"/>
                  </a:lnTo>
                  <a:lnTo>
                    <a:pt x="142" y="76"/>
                  </a:lnTo>
                  <a:lnTo>
                    <a:pt x="153" y="76"/>
                  </a:lnTo>
                  <a:lnTo>
                    <a:pt x="169" y="82"/>
                  </a:lnTo>
                  <a:lnTo>
                    <a:pt x="174" y="71"/>
                  </a:lnTo>
                  <a:lnTo>
                    <a:pt x="185" y="65"/>
                  </a:lnTo>
                  <a:lnTo>
                    <a:pt x="185" y="60"/>
                  </a:lnTo>
                  <a:lnTo>
                    <a:pt x="191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85" y="71"/>
                  </a:lnTo>
                  <a:lnTo>
                    <a:pt x="185" y="71"/>
                  </a:lnTo>
                  <a:lnTo>
                    <a:pt x="191" y="71"/>
                  </a:lnTo>
                  <a:lnTo>
                    <a:pt x="191" y="76"/>
                  </a:lnTo>
                  <a:lnTo>
                    <a:pt x="202" y="76"/>
                  </a:lnTo>
                  <a:lnTo>
                    <a:pt x="202" y="71"/>
                  </a:lnTo>
                  <a:lnTo>
                    <a:pt x="213" y="82"/>
                  </a:lnTo>
                  <a:lnTo>
                    <a:pt x="223" y="82"/>
                  </a:lnTo>
                  <a:lnTo>
                    <a:pt x="207" y="92"/>
                  </a:lnTo>
                  <a:lnTo>
                    <a:pt x="196" y="92"/>
                  </a:lnTo>
                </a:path>
              </a:pathLst>
            </a:custGeom>
            <a:solidFill>
              <a:srgbClr val="EB6405">
                <a:lumMod val="75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0" name="Freeform 2714"/>
            <p:cNvSpPr>
              <a:spLocks noChangeAspect="1"/>
            </p:cNvSpPr>
            <p:nvPr/>
          </p:nvSpPr>
          <p:spPr bwMode="gray">
            <a:xfrm>
              <a:off x="6112200" y="1638493"/>
              <a:ext cx="1406288" cy="766310"/>
            </a:xfrm>
            <a:custGeom>
              <a:avLst/>
              <a:gdLst/>
              <a:ahLst/>
              <a:cxnLst>
                <a:cxn ang="0">
                  <a:pos x="103" y="262"/>
                </a:cxn>
                <a:cxn ang="0">
                  <a:pos x="119" y="213"/>
                </a:cxn>
                <a:cxn ang="0">
                  <a:pos x="201" y="240"/>
                </a:cxn>
                <a:cxn ang="0">
                  <a:pos x="255" y="251"/>
                </a:cxn>
                <a:cxn ang="0">
                  <a:pos x="272" y="278"/>
                </a:cxn>
                <a:cxn ang="0">
                  <a:pos x="304" y="262"/>
                </a:cxn>
                <a:cxn ang="0">
                  <a:pos x="315" y="251"/>
                </a:cxn>
                <a:cxn ang="0">
                  <a:pos x="348" y="245"/>
                </a:cxn>
                <a:cxn ang="0">
                  <a:pos x="386" y="251"/>
                </a:cxn>
                <a:cxn ang="0">
                  <a:pos x="435" y="256"/>
                </a:cxn>
                <a:cxn ang="0">
                  <a:pos x="457" y="207"/>
                </a:cxn>
                <a:cxn ang="0">
                  <a:pos x="489" y="180"/>
                </a:cxn>
                <a:cxn ang="0">
                  <a:pos x="511" y="147"/>
                </a:cxn>
                <a:cxn ang="0">
                  <a:pos x="511" y="125"/>
                </a:cxn>
                <a:cxn ang="0">
                  <a:pos x="495" y="114"/>
                </a:cxn>
                <a:cxn ang="0">
                  <a:pos x="473" y="98"/>
                </a:cxn>
                <a:cxn ang="0">
                  <a:pos x="451" y="103"/>
                </a:cxn>
                <a:cxn ang="0">
                  <a:pos x="440" y="93"/>
                </a:cxn>
                <a:cxn ang="0">
                  <a:pos x="386" y="33"/>
                </a:cxn>
                <a:cxn ang="0">
                  <a:pos x="381" y="27"/>
                </a:cxn>
                <a:cxn ang="0">
                  <a:pos x="359" y="43"/>
                </a:cxn>
                <a:cxn ang="0">
                  <a:pos x="348" y="38"/>
                </a:cxn>
                <a:cxn ang="0">
                  <a:pos x="337" y="33"/>
                </a:cxn>
                <a:cxn ang="0">
                  <a:pos x="332" y="33"/>
                </a:cxn>
                <a:cxn ang="0">
                  <a:pos x="315" y="33"/>
                </a:cxn>
                <a:cxn ang="0">
                  <a:pos x="315" y="16"/>
                </a:cxn>
                <a:cxn ang="0">
                  <a:pos x="299" y="5"/>
                </a:cxn>
                <a:cxn ang="0">
                  <a:pos x="277" y="11"/>
                </a:cxn>
                <a:cxn ang="0">
                  <a:pos x="239" y="27"/>
                </a:cxn>
                <a:cxn ang="0">
                  <a:pos x="223" y="27"/>
                </a:cxn>
                <a:cxn ang="0">
                  <a:pos x="206" y="33"/>
                </a:cxn>
                <a:cxn ang="0">
                  <a:pos x="190" y="38"/>
                </a:cxn>
                <a:cxn ang="0">
                  <a:pos x="190" y="43"/>
                </a:cxn>
                <a:cxn ang="0">
                  <a:pos x="201" y="54"/>
                </a:cxn>
                <a:cxn ang="0">
                  <a:pos x="185" y="71"/>
                </a:cxn>
                <a:cxn ang="0">
                  <a:pos x="179" y="82"/>
                </a:cxn>
                <a:cxn ang="0">
                  <a:pos x="190" y="103"/>
                </a:cxn>
                <a:cxn ang="0">
                  <a:pos x="168" y="109"/>
                </a:cxn>
                <a:cxn ang="0">
                  <a:pos x="152" y="93"/>
                </a:cxn>
                <a:cxn ang="0">
                  <a:pos x="136" y="93"/>
                </a:cxn>
                <a:cxn ang="0">
                  <a:pos x="119" y="103"/>
                </a:cxn>
                <a:cxn ang="0">
                  <a:pos x="103" y="103"/>
                </a:cxn>
                <a:cxn ang="0">
                  <a:pos x="76" y="87"/>
                </a:cxn>
                <a:cxn ang="0">
                  <a:pos x="65" y="87"/>
                </a:cxn>
                <a:cxn ang="0">
                  <a:pos x="54" y="82"/>
                </a:cxn>
                <a:cxn ang="0">
                  <a:pos x="27" y="103"/>
                </a:cxn>
                <a:cxn ang="0">
                  <a:pos x="10" y="109"/>
                </a:cxn>
                <a:cxn ang="0">
                  <a:pos x="5" y="136"/>
                </a:cxn>
                <a:cxn ang="0">
                  <a:pos x="10" y="158"/>
                </a:cxn>
                <a:cxn ang="0">
                  <a:pos x="27" y="169"/>
                </a:cxn>
                <a:cxn ang="0">
                  <a:pos x="27" y="185"/>
                </a:cxn>
                <a:cxn ang="0">
                  <a:pos x="76" y="174"/>
                </a:cxn>
                <a:cxn ang="0">
                  <a:pos x="103" y="207"/>
                </a:cxn>
                <a:cxn ang="0">
                  <a:pos x="70" y="207"/>
                </a:cxn>
                <a:cxn ang="0">
                  <a:pos x="43" y="224"/>
                </a:cxn>
                <a:cxn ang="0">
                  <a:pos x="76" y="267"/>
                </a:cxn>
              </a:cxnLst>
              <a:rect l="0" t="0" r="r" b="b"/>
              <a:pathLst>
                <a:path w="522" h="284">
                  <a:moveTo>
                    <a:pt x="76" y="267"/>
                  </a:moveTo>
                  <a:lnTo>
                    <a:pt x="81" y="262"/>
                  </a:lnTo>
                  <a:lnTo>
                    <a:pt x="98" y="256"/>
                  </a:lnTo>
                  <a:lnTo>
                    <a:pt x="103" y="262"/>
                  </a:lnTo>
                  <a:lnTo>
                    <a:pt x="114" y="278"/>
                  </a:lnTo>
                  <a:lnTo>
                    <a:pt x="119" y="278"/>
                  </a:lnTo>
                  <a:lnTo>
                    <a:pt x="119" y="278"/>
                  </a:lnTo>
                  <a:lnTo>
                    <a:pt x="119" y="213"/>
                  </a:lnTo>
                  <a:lnTo>
                    <a:pt x="152" y="202"/>
                  </a:lnTo>
                  <a:lnTo>
                    <a:pt x="163" y="202"/>
                  </a:lnTo>
                  <a:lnTo>
                    <a:pt x="174" y="213"/>
                  </a:lnTo>
                  <a:lnTo>
                    <a:pt x="201" y="240"/>
                  </a:lnTo>
                  <a:lnTo>
                    <a:pt x="239" y="234"/>
                  </a:lnTo>
                  <a:lnTo>
                    <a:pt x="244" y="240"/>
                  </a:lnTo>
                  <a:lnTo>
                    <a:pt x="250" y="251"/>
                  </a:lnTo>
                  <a:lnTo>
                    <a:pt x="255" y="251"/>
                  </a:lnTo>
                  <a:lnTo>
                    <a:pt x="250" y="267"/>
                  </a:lnTo>
                  <a:lnTo>
                    <a:pt x="261" y="267"/>
                  </a:lnTo>
                  <a:lnTo>
                    <a:pt x="261" y="278"/>
                  </a:lnTo>
                  <a:lnTo>
                    <a:pt x="272" y="278"/>
                  </a:lnTo>
                  <a:lnTo>
                    <a:pt x="288" y="284"/>
                  </a:lnTo>
                  <a:lnTo>
                    <a:pt x="293" y="273"/>
                  </a:lnTo>
                  <a:lnTo>
                    <a:pt x="304" y="267"/>
                  </a:lnTo>
                  <a:lnTo>
                    <a:pt x="304" y="262"/>
                  </a:lnTo>
                  <a:lnTo>
                    <a:pt x="310" y="262"/>
                  </a:lnTo>
                  <a:lnTo>
                    <a:pt x="315" y="262"/>
                  </a:lnTo>
                  <a:lnTo>
                    <a:pt x="315" y="256"/>
                  </a:lnTo>
                  <a:lnTo>
                    <a:pt x="315" y="251"/>
                  </a:lnTo>
                  <a:lnTo>
                    <a:pt x="321" y="251"/>
                  </a:lnTo>
                  <a:lnTo>
                    <a:pt x="332" y="251"/>
                  </a:lnTo>
                  <a:lnTo>
                    <a:pt x="342" y="256"/>
                  </a:lnTo>
                  <a:lnTo>
                    <a:pt x="348" y="245"/>
                  </a:lnTo>
                  <a:lnTo>
                    <a:pt x="353" y="245"/>
                  </a:lnTo>
                  <a:lnTo>
                    <a:pt x="359" y="245"/>
                  </a:lnTo>
                  <a:lnTo>
                    <a:pt x="370" y="251"/>
                  </a:lnTo>
                  <a:lnTo>
                    <a:pt x="386" y="251"/>
                  </a:lnTo>
                  <a:lnTo>
                    <a:pt x="391" y="245"/>
                  </a:lnTo>
                  <a:lnTo>
                    <a:pt x="419" y="251"/>
                  </a:lnTo>
                  <a:lnTo>
                    <a:pt x="424" y="256"/>
                  </a:lnTo>
                  <a:lnTo>
                    <a:pt x="435" y="256"/>
                  </a:lnTo>
                  <a:lnTo>
                    <a:pt x="435" y="245"/>
                  </a:lnTo>
                  <a:lnTo>
                    <a:pt x="435" y="224"/>
                  </a:lnTo>
                  <a:lnTo>
                    <a:pt x="430" y="218"/>
                  </a:lnTo>
                  <a:lnTo>
                    <a:pt x="457" y="207"/>
                  </a:lnTo>
                  <a:lnTo>
                    <a:pt x="457" y="196"/>
                  </a:lnTo>
                  <a:lnTo>
                    <a:pt x="468" y="174"/>
                  </a:lnTo>
                  <a:lnTo>
                    <a:pt x="489" y="174"/>
                  </a:lnTo>
                  <a:lnTo>
                    <a:pt x="489" y="180"/>
                  </a:lnTo>
                  <a:lnTo>
                    <a:pt x="500" y="174"/>
                  </a:lnTo>
                  <a:lnTo>
                    <a:pt x="500" y="158"/>
                  </a:lnTo>
                  <a:lnTo>
                    <a:pt x="506" y="147"/>
                  </a:lnTo>
                  <a:lnTo>
                    <a:pt x="511" y="147"/>
                  </a:lnTo>
                  <a:lnTo>
                    <a:pt x="517" y="142"/>
                  </a:lnTo>
                  <a:lnTo>
                    <a:pt x="522" y="136"/>
                  </a:lnTo>
                  <a:lnTo>
                    <a:pt x="517" y="125"/>
                  </a:lnTo>
                  <a:lnTo>
                    <a:pt x="511" y="125"/>
                  </a:lnTo>
                  <a:lnTo>
                    <a:pt x="511" y="125"/>
                  </a:lnTo>
                  <a:lnTo>
                    <a:pt x="500" y="125"/>
                  </a:lnTo>
                  <a:lnTo>
                    <a:pt x="495" y="120"/>
                  </a:lnTo>
                  <a:lnTo>
                    <a:pt x="495" y="114"/>
                  </a:lnTo>
                  <a:lnTo>
                    <a:pt x="484" y="114"/>
                  </a:lnTo>
                  <a:lnTo>
                    <a:pt x="484" y="103"/>
                  </a:lnTo>
                  <a:lnTo>
                    <a:pt x="473" y="98"/>
                  </a:lnTo>
                  <a:lnTo>
                    <a:pt x="473" y="98"/>
                  </a:lnTo>
                  <a:lnTo>
                    <a:pt x="468" y="98"/>
                  </a:lnTo>
                  <a:lnTo>
                    <a:pt x="468" y="98"/>
                  </a:lnTo>
                  <a:lnTo>
                    <a:pt x="462" y="103"/>
                  </a:lnTo>
                  <a:lnTo>
                    <a:pt x="451" y="103"/>
                  </a:lnTo>
                  <a:lnTo>
                    <a:pt x="446" y="98"/>
                  </a:lnTo>
                  <a:lnTo>
                    <a:pt x="446" y="93"/>
                  </a:lnTo>
                  <a:lnTo>
                    <a:pt x="440" y="93"/>
                  </a:lnTo>
                  <a:lnTo>
                    <a:pt x="440" y="93"/>
                  </a:lnTo>
                  <a:lnTo>
                    <a:pt x="435" y="98"/>
                  </a:lnTo>
                  <a:lnTo>
                    <a:pt x="430" y="103"/>
                  </a:lnTo>
                  <a:lnTo>
                    <a:pt x="402" y="49"/>
                  </a:lnTo>
                  <a:lnTo>
                    <a:pt x="386" y="33"/>
                  </a:lnTo>
                  <a:lnTo>
                    <a:pt x="386" y="33"/>
                  </a:lnTo>
                  <a:lnTo>
                    <a:pt x="391" y="27"/>
                  </a:lnTo>
                  <a:lnTo>
                    <a:pt x="386" y="27"/>
                  </a:lnTo>
                  <a:lnTo>
                    <a:pt x="381" y="27"/>
                  </a:lnTo>
                  <a:lnTo>
                    <a:pt x="375" y="27"/>
                  </a:lnTo>
                  <a:lnTo>
                    <a:pt x="370" y="38"/>
                  </a:lnTo>
                  <a:lnTo>
                    <a:pt x="359" y="38"/>
                  </a:lnTo>
                  <a:lnTo>
                    <a:pt x="359" y="43"/>
                  </a:lnTo>
                  <a:lnTo>
                    <a:pt x="353" y="43"/>
                  </a:lnTo>
                  <a:lnTo>
                    <a:pt x="348" y="43"/>
                  </a:lnTo>
                  <a:lnTo>
                    <a:pt x="342" y="43"/>
                  </a:lnTo>
                  <a:lnTo>
                    <a:pt x="348" y="38"/>
                  </a:lnTo>
                  <a:lnTo>
                    <a:pt x="348" y="38"/>
                  </a:lnTo>
                  <a:lnTo>
                    <a:pt x="348" y="33"/>
                  </a:lnTo>
                  <a:lnTo>
                    <a:pt x="342" y="33"/>
                  </a:lnTo>
                  <a:lnTo>
                    <a:pt x="337" y="33"/>
                  </a:lnTo>
                  <a:lnTo>
                    <a:pt x="337" y="33"/>
                  </a:lnTo>
                  <a:lnTo>
                    <a:pt x="337" y="33"/>
                  </a:lnTo>
                  <a:lnTo>
                    <a:pt x="332" y="33"/>
                  </a:lnTo>
                  <a:lnTo>
                    <a:pt x="332" y="33"/>
                  </a:lnTo>
                  <a:lnTo>
                    <a:pt x="332" y="27"/>
                  </a:lnTo>
                  <a:lnTo>
                    <a:pt x="326" y="27"/>
                  </a:lnTo>
                  <a:lnTo>
                    <a:pt x="326" y="27"/>
                  </a:lnTo>
                  <a:lnTo>
                    <a:pt x="315" y="33"/>
                  </a:lnTo>
                  <a:lnTo>
                    <a:pt x="315" y="27"/>
                  </a:lnTo>
                  <a:lnTo>
                    <a:pt x="315" y="22"/>
                  </a:lnTo>
                  <a:lnTo>
                    <a:pt x="321" y="16"/>
                  </a:lnTo>
                  <a:lnTo>
                    <a:pt x="315" y="16"/>
                  </a:lnTo>
                  <a:lnTo>
                    <a:pt x="315" y="5"/>
                  </a:lnTo>
                  <a:lnTo>
                    <a:pt x="310" y="5"/>
                  </a:lnTo>
                  <a:lnTo>
                    <a:pt x="304" y="5"/>
                  </a:lnTo>
                  <a:lnTo>
                    <a:pt x="299" y="5"/>
                  </a:lnTo>
                  <a:lnTo>
                    <a:pt x="288" y="0"/>
                  </a:lnTo>
                  <a:lnTo>
                    <a:pt x="283" y="5"/>
                  </a:lnTo>
                  <a:lnTo>
                    <a:pt x="277" y="5"/>
                  </a:lnTo>
                  <a:lnTo>
                    <a:pt x="277" y="11"/>
                  </a:lnTo>
                  <a:lnTo>
                    <a:pt x="250" y="16"/>
                  </a:lnTo>
                  <a:lnTo>
                    <a:pt x="250" y="16"/>
                  </a:lnTo>
                  <a:lnTo>
                    <a:pt x="239" y="22"/>
                  </a:lnTo>
                  <a:lnTo>
                    <a:pt x="239" y="27"/>
                  </a:lnTo>
                  <a:lnTo>
                    <a:pt x="234" y="27"/>
                  </a:lnTo>
                  <a:lnTo>
                    <a:pt x="228" y="27"/>
                  </a:lnTo>
                  <a:lnTo>
                    <a:pt x="223" y="27"/>
                  </a:lnTo>
                  <a:lnTo>
                    <a:pt x="223" y="27"/>
                  </a:lnTo>
                  <a:lnTo>
                    <a:pt x="212" y="33"/>
                  </a:lnTo>
                  <a:lnTo>
                    <a:pt x="206" y="33"/>
                  </a:lnTo>
                  <a:lnTo>
                    <a:pt x="206" y="38"/>
                  </a:lnTo>
                  <a:lnTo>
                    <a:pt x="206" y="33"/>
                  </a:lnTo>
                  <a:lnTo>
                    <a:pt x="196" y="33"/>
                  </a:lnTo>
                  <a:lnTo>
                    <a:pt x="190" y="33"/>
                  </a:lnTo>
                  <a:lnTo>
                    <a:pt x="185" y="33"/>
                  </a:lnTo>
                  <a:lnTo>
                    <a:pt x="190" y="38"/>
                  </a:lnTo>
                  <a:lnTo>
                    <a:pt x="185" y="43"/>
                  </a:lnTo>
                  <a:lnTo>
                    <a:pt x="190" y="43"/>
                  </a:lnTo>
                  <a:lnTo>
                    <a:pt x="190" y="43"/>
                  </a:lnTo>
                  <a:lnTo>
                    <a:pt x="190" y="43"/>
                  </a:lnTo>
                  <a:lnTo>
                    <a:pt x="190" y="49"/>
                  </a:lnTo>
                  <a:lnTo>
                    <a:pt x="196" y="49"/>
                  </a:lnTo>
                  <a:lnTo>
                    <a:pt x="201" y="54"/>
                  </a:lnTo>
                  <a:lnTo>
                    <a:pt x="201" y="54"/>
                  </a:lnTo>
                  <a:lnTo>
                    <a:pt x="185" y="54"/>
                  </a:lnTo>
                  <a:lnTo>
                    <a:pt x="179" y="60"/>
                  </a:lnTo>
                  <a:lnTo>
                    <a:pt x="185" y="65"/>
                  </a:lnTo>
                  <a:lnTo>
                    <a:pt x="185" y="71"/>
                  </a:lnTo>
                  <a:lnTo>
                    <a:pt x="174" y="76"/>
                  </a:lnTo>
                  <a:lnTo>
                    <a:pt x="174" y="76"/>
                  </a:lnTo>
                  <a:lnTo>
                    <a:pt x="179" y="82"/>
                  </a:lnTo>
                  <a:lnTo>
                    <a:pt x="179" y="82"/>
                  </a:lnTo>
                  <a:lnTo>
                    <a:pt x="185" y="82"/>
                  </a:lnTo>
                  <a:lnTo>
                    <a:pt x="185" y="87"/>
                  </a:lnTo>
                  <a:lnTo>
                    <a:pt x="196" y="93"/>
                  </a:lnTo>
                  <a:lnTo>
                    <a:pt x="190" y="103"/>
                  </a:lnTo>
                  <a:lnTo>
                    <a:pt x="179" y="103"/>
                  </a:lnTo>
                  <a:lnTo>
                    <a:pt x="174" y="98"/>
                  </a:lnTo>
                  <a:lnTo>
                    <a:pt x="168" y="109"/>
                  </a:lnTo>
                  <a:lnTo>
                    <a:pt x="168" y="109"/>
                  </a:lnTo>
                  <a:lnTo>
                    <a:pt x="163" y="103"/>
                  </a:lnTo>
                  <a:lnTo>
                    <a:pt x="163" y="103"/>
                  </a:lnTo>
                  <a:lnTo>
                    <a:pt x="157" y="103"/>
                  </a:lnTo>
                  <a:lnTo>
                    <a:pt x="152" y="93"/>
                  </a:lnTo>
                  <a:lnTo>
                    <a:pt x="152" y="93"/>
                  </a:lnTo>
                  <a:lnTo>
                    <a:pt x="147" y="93"/>
                  </a:lnTo>
                  <a:lnTo>
                    <a:pt x="141" y="98"/>
                  </a:lnTo>
                  <a:lnTo>
                    <a:pt x="136" y="93"/>
                  </a:lnTo>
                  <a:lnTo>
                    <a:pt x="130" y="98"/>
                  </a:lnTo>
                  <a:lnTo>
                    <a:pt x="130" y="98"/>
                  </a:lnTo>
                  <a:lnTo>
                    <a:pt x="125" y="98"/>
                  </a:lnTo>
                  <a:lnTo>
                    <a:pt x="119" y="103"/>
                  </a:lnTo>
                  <a:lnTo>
                    <a:pt x="108" y="103"/>
                  </a:lnTo>
                  <a:lnTo>
                    <a:pt x="108" y="98"/>
                  </a:lnTo>
                  <a:lnTo>
                    <a:pt x="103" y="98"/>
                  </a:lnTo>
                  <a:lnTo>
                    <a:pt x="103" y="103"/>
                  </a:lnTo>
                  <a:lnTo>
                    <a:pt x="103" y="103"/>
                  </a:lnTo>
                  <a:lnTo>
                    <a:pt x="103" y="98"/>
                  </a:lnTo>
                  <a:lnTo>
                    <a:pt x="92" y="87"/>
                  </a:lnTo>
                  <a:lnTo>
                    <a:pt x="76" y="87"/>
                  </a:lnTo>
                  <a:lnTo>
                    <a:pt x="76" y="82"/>
                  </a:lnTo>
                  <a:lnTo>
                    <a:pt x="70" y="82"/>
                  </a:lnTo>
                  <a:lnTo>
                    <a:pt x="70" y="82"/>
                  </a:lnTo>
                  <a:lnTo>
                    <a:pt x="65" y="87"/>
                  </a:lnTo>
                  <a:lnTo>
                    <a:pt x="65" y="87"/>
                  </a:lnTo>
                  <a:lnTo>
                    <a:pt x="59" y="87"/>
                  </a:lnTo>
                  <a:lnTo>
                    <a:pt x="59" y="82"/>
                  </a:lnTo>
                  <a:lnTo>
                    <a:pt x="54" y="82"/>
                  </a:lnTo>
                  <a:lnTo>
                    <a:pt x="49" y="93"/>
                  </a:lnTo>
                  <a:lnTo>
                    <a:pt x="38" y="93"/>
                  </a:lnTo>
                  <a:lnTo>
                    <a:pt x="38" y="98"/>
                  </a:lnTo>
                  <a:lnTo>
                    <a:pt x="27" y="103"/>
                  </a:lnTo>
                  <a:lnTo>
                    <a:pt x="27" y="103"/>
                  </a:lnTo>
                  <a:lnTo>
                    <a:pt x="27" y="114"/>
                  </a:lnTo>
                  <a:lnTo>
                    <a:pt x="21" y="120"/>
                  </a:lnTo>
                  <a:lnTo>
                    <a:pt x="10" y="109"/>
                  </a:lnTo>
                  <a:lnTo>
                    <a:pt x="10" y="114"/>
                  </a:lnTo>
                  <a:lnTo>
                    <a:pt x="5" y="120"/>
                  </a:lnTo>
                  <a:lnTo>
                    <a:pt x="5" y="131"/>
                  </a:lnTo>
                  <a:lnTo>
                    <a:pt x="5" y="136"/>
                  </a:lnTo>
                  <a:lnTo>
                    <a:pt x="0" y="136"/>
                  </a:lnTo>
                  <a:lnTo>
                    <a:pt x="0" y="147"/>
                  </a:lnTo>
                  <a:lnTo>
                    <a:pt x="5" y="153"/>
                  </a:lnTo>
                  <a:lnTo>
                    <a:pt x="10" y="158"/>
                  </a:lnTo>
                  <a:lnTo>
                    <a:pt x="10" y="164"/>
                  </a:lnTo>
                  <a:lnTo>
                    <a:pt x="10" y="158"/>
                  </a:lnTo>
                  <a:lnTo>
                    <a:pt x="21" y="158"/>
                  </a:lnTo>
                  <a:lnTo>
                    <a:pt x="27" y="169"/>
                  </a:lnTo>
                  <a:lnTo>
                    <a:pt x="32" y="180"/>
                  </a:lnTo>
                  <a:lnTo>
                    <a:pt x="21" y="180"/>
                  </a:lnTo>
                  <a:lnTo>
                    <a:pt x="21" y="185"/>
                  </a:lnTo>
                  <a:lnTo>
                    <a:pt x="27" y="185"/>
                  </a:lnTo>
                  <a:lnTo>
                    <a:pt x="49" y="180"/>
                  </a:lnTo>
                  <a:lnTo>
                    <a:pt x="54" y="169"/>
                  </a:lnTo>
                  <a:lnTo>
                    <a:pt x="65" y="174"/>
                  </a:lnTo>
                  <a:lnTo>
                    <a:pt x="76" y="174"/>
                  </a:lnTo>
                  <a:lnTo>
                    <a:pt x="87" y="180"/>
                  </a:lnTo>
                  <a:lnTo>
                    <a:pt x="92" y="196"/>
                  </a:lnTo>
                  <a:lnTo>
                    <a:pt x="103" y="202"/>
                  </a:lnTo>
                  <a:lnTo>
                    <a:pt x="103" y="207"/>
                  </a:lnTo>
                  <a:lnTo>
                    <a:pt x="103" y="207"/>
                  </a:lnTo>
                  <a:lnTo>
                    <a:pt x="103" y="213"/>
                  </a:lnTo>
                  <a:lnTo>
                    <a:pt x="70" y="207"/>
                  </a:lnTo>
                  <a:lnTo>
                    <a:pt x="70" y="207"/>
                  </a:lnTo>
                  <a:lnTo>
                    <a:pt x="59" y="207"/>
                  </a:lnTo>
                  <a:lnTo>
                    <a:pt x="59" y="213"/>
                  </a:lnTo>
                  <a:lnTo>
                    <a:pt x="65" y="224"/>
                  </a:lnTo>
                  <a:lnTo>
                    <a:pt x="43" y="224"/>
                  </a:lnTo>
                  <a:lnTo>
                    <a:pt x="54" y="229"/>
                  </a:lnTo>
                  <a:lnTo>
                    <a:pt x="59" y="245"/>
                  </a:lnTo>
                  <a:lnTo>
                    <a:pt x="76" y="251"/>
                  </a:lnTo>
                  <a:lnTo>
                    <a:pt x="76" y="267"/>
                  </a:lnTo>
                  <a:lnTo>
                    <a:pt x="76" y="26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1" name="Freeform 2715"/>
            <p:cNvSpPr>
              <a:spLocks noChangeAspect="1"/>
            </p:cNvSpPr>
            <p:nvPr/>
          </p:nvSpPr>
          <p:spPr bwMode="gray">
            <a:xfrm>
              <a:off x="6900983" y="2298872"/>
              <a:ext cx="383123" cy="178054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17" y="55"/>
                </a:cxn>
                <a:cxn ang="0">
                  <a:pos x="11" y="49"/>
                </a:cxn>
                <a:cxn ang="0">
                  <a:pos x="0" y="55"/>
                </a:cxn>
                <a:cxn ang="0">
                  <a:pos x="0" y="60"/>
                </a:cxn>
                <a:cxn ang="0">
                  <a:pos x="17" y="60"/>
                </a:cxn>
                <a:cxn ang="0">
                  <a:pos x="22" y="60"/>
                </a:cxn>
                <a:cxn ang="0">
                  <a:pos x="28" y="60"/>
                </a:cxn>
                <a:cxn ang="0">
                  <a:pos x="33" y="60"/>
                </a:cxn>
                <a:cxn ang="0">
                  <a:pos x="33" y="66"/>
                </a:cxn>
                <a:cxn ang="0">
                  <a:pos x="39" y="66"/>
                </a:cxn>
                <a:cxn ang="0">
                  <a:pos x="55" y="60"/>
                </a:cxn>
                <a:cxn ang="0">
                  <a:pos x="60" y="55"/>
                </a:cxn>
                <a:cxn ang="0">
                  <a:pos x="71" y="49"/>
                </a:cxn>
                <a:cxn ang="0">
                  <a:pos x="71" y="49"/>
                </a:cxn>
                <a:cxn ang="0">
                  <a:pos x="88" y="49"/>
                </a:cxn>
                <a:cxn ang="0">
                  <a:pos x="98" y="39"/>
                </a:cxn>
                <a:cxn ang="0">
                  <a:pos x="115" y="39"/>
                </a:cxn>
                <a:cxn ang="0">
                  <a:pos x="120" y="33"/>
                </a:cxn>
                <a:cxn ang="0">
                  <a:pos x="137" y="22"/>
                </a:cxn>
                <a:cxn ang="0">
                  <a:pos x="142" y="11"/>
                </a:cxn>
                <a:cxn ang="0">
                  <a:pos x="131" y="11"/>
                </a:cxn>
                <a:cxn ang="0">
                  <a:pos x="126" y="6"/>
                </a:cxn>
                <a:cxn ang="0">
                  <a:pos x="98" y="0"/>
                </a:cxn>
                <a:cxn ang="0">
                  <a:pos x="93" y="6"/>
                </a:cxn>
                <a:cxn ang="0">
                  <a:pos x="77" y="6"/>
                </a:cxn>
                <a:cxn ang="0">
                  <a:pos x="66" y="0"/>
                </a:cxn>
                <a:cxn ang="0">
                  <a:pos x="60" y="0"/>
                </a:cxn>
                <a:cxn ang="0">
                  <a:pos x="55" y="0"/>
                </a:cxn>
                <a:cxn ang="0">
                  <a:pos x="49" y="11"/>
                </a:cxn>
                <a:cxn ang="0">
                  <a:pos x="39" y="6"/>
                </a:cxn>
                <a:cxn ang="0">
                  <a:pos x="28" y="6"/>
                </a:cxn>
                <a:cxn ang="0">
                  <a:pos x="22" y="6"/>
                </a:cxn>
                <a:cxn ang="0">
                  <a:pos x="22" y="11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11" y="28"/>
                </a:cxn>
                <a:cxn ang="0">
                  <a:pos x="11" y="28"/>
                </a:cxn>
                <a:cxn ang="0">
                  <a:pos x="17" y="28"/>
                </a:cxn>
                <a:cxn ang="0">
                  <a:pos x="17" y="33"/>
                </a:cxn>
                <a:cxn ang="0">
                  <a:pos x="28" y="33"/>
                </a:cxn>
                <a:cxn ang="0">
                  <a:pos x="28" y="28"/>
                </a:cxn>
                <a:cxn ang="0">
                  <a:pos x="39" y="39"/>
                </a:cxn>
                <a:cxn ang="0">
                  <a:pos x="49" y="39"/>
                </a:cxn>
                <a:cxn ang="0">
                  <a:pos x="33" y="49"/>
                </a:cxn>
                <a:cxn ang="0">
                  <a:pos x="22" y="49"/>
                </a:cxn>
                <a:cxn ang="0">
                  <a:pos x="22" y="49"/>
                </a:cxn>
              </a:cxnLst>
              <a:rect l="0" t="0" r="r" b="b"/>
              <a:pathLst>
                <a:path w="142" h="66">
                  <a:moveTo>
                    <a:pt x="22" y="49"/>
                  </a:moveTo>
                  <a:lnTo>
                    <a:pt x="17" y="55"/>
                  </a:lnTo>
                  <a:lnTo>
                    <a:pt x="11" y="49"/>
                  </a:lnTo>
                  <a:lnTo>
                    <a:pt x="0" y="55"/>
                  </a:lnTo>
                  <a:lnTo>
                    <a:pt x="0" y="60"/>
                  </a:lnTo>
                  <a:lnTo>
                    <a:pt x="17" y="60"/>
                  </a:lnTo>
                  <a:lnTo>
                    <a:pt x="22" y="60"/>
                  </a:lnTo>
                  <a:lnTo>
                    <a:pt x="28" y="60"/>
                  </a:lnTo>
                  <a:lnTo>
                    <a:pt x="33" y="60"/>
                  </a:lnTo>
                  <a:lnTo>
                    <a:pt x="33" y="66"/>
                  </a:lnTo>
                  <a:lnTo>
                    <a:pt x="39" y="66"/>
                  </a:lnTo>
                  <a:lnTo>
                    <a:pt x="55" y="60"/>
                  </a:lnTo>
                  <a:lnTo>
                    <a:pt x="60" y="55"/>
                  </a:lnTo>
                  <a:lnTo>
                    <a:pt x="71" y="49"/>
                  </a:lnTo>
                  <a:lnTo>
                    <a:pt x="71" y="49"/>
                  </a:lnTo>
                  <a:lnTo>
                    <a:pt x="88" y="49"/>
                  </a:lnTo>
                  <a:lnTo>
                    <a:pt x="98" y="39"/>
                  </a:lnTo>
                  <a:lnTo>
                    <a:pt x="115" y="39"/>
                  </a:lnTo>
                  <a:lnTo>
                    <a:pt x="120" y="33"/>
                  </a:lnTo>
                  <a:lnTo>
                    <a:pt x="137" y="22"/>
                  </a:lnTo>
                  <a:lnTo>
                    <a:pt x="142" y="11"/>
                  </a:lnTo>
                  <a:lnTo>
                    <a:pt x="131" y="11"/>
                  </a:lnTo>
                  <a:lnTo>
                    <a:pt x="126" y="6"/>
                  </a:lnTo>
                  <a:lnTo>
                    <a:pt x="98" y="0"/>
                  </a:lnTo>
                  <a:lnTo>
                    <a:pt x="93" y="6"/>
                  </a:lnTo>
                  <a:lnTo>
                    <a:pt x="77" y="6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49" y="11"/>
                  </a:lnTo>
                  <a:lnTo>
                    <a:pt x="39" y="6"/>
                  </a:lnTo>
                  <a:lnTo>
                    <a:pt x="28" y="6"/>
                  </a:lnTo>
                  <a:lnTo>
                    <a:pt x="22" y="6"/>
                  </a:lnTo>
                  <a:lnTo>
                    <a:pt x="22" y="11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11" y="28"/>
                  </a:lnTo>
                  <a:lnTo>
                    <a:pt x="11" y="28"/>
                  </a:lnTo>
                  <a:lnTo>
                    <a:pt x="17" y="28"/>
                  </a:lnTo>
                  <a:lnTo>
                    <a:pt x="17" y="33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33" y="49"/>
                  </a:lnTo>
                  <a:lnTo>
                    <a:pt x="22" y="49"/>
                  </a:lnTo>
                  <a:lnTo>
                    <a:pt x="22" y="49"/>
                  </a:lnTo>
                  <a:close/>
                </a:path>
              </a:pathLst>
            </a:custGeom>
            <a:solidFill>
              <a:srgbClr val="EB6405">
                <a:lumMod val="75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2" name="Freeform 2716"/>
            <p:cNvSpPr>
              <a:spLocks noChangeAspect="1"/>
            </p:cNvSpPr>
            <p:nvPr/>
          </p:nvSpPr>
          <p:spPr bwMode="gray">
            <a:xfrm>
              <a:off x="6828865" y="2404802"/>
              <a:ext cx="263679" cy="187071"/>
            </a:xfrm>
            <a:custGeom>
              <a:avLst/>
              <a:gdLst/>
              <a:ahLst/>
              <a:cxnLst>
                <a:cxn ang="0">
                  <a:pos x="11" y="65"/>
                </a:cxn>
                <a:cxn ang="0">
                  <a:pos x="22" y="60"/>
                </a:cxn>
                <a:cxn ang="0">
                  <a:pos x="27" y="65"/>
                </a:cxn>
                <a:cxn ang="0">
                  <a:pos x="27" y="54"/>
                </a:cxn>
                <a:cxn ang="0">
                  <a:pos x="38" y="60"/>
                </a:cxn>
                <a:cxn ang="0">
                  <a:pos x="38" y="54"/>
                </a:cxn>
                <a:cxn ang="0">
                  <a:pos x="38" y="54"/>
                </a:cxn>
                <a:cxn ang="0">
                  <a:pos x="44" y="43"/>
                </a:cxn>
                <a:cxn ang="0">
                  <a:pos x="49" y="43"/>
                </a:cxn>
                <a:cxn ang="0">
                  <a:pos x="49" y="49"/>
                </a:cxn>
                <a:cxn ang="0">
                  <a:pos x="55" y="54"/>
                </a:cxn>
                <a:cxn ang="0">
                  <a:pos x="55" y="65"/>
                </a:cxn>
                <a:cxn ang="0">
                  <a:pos x="55" y="70"/>
                </a:cxn>
                <a:cxn ang="0">
                  <a:pos x="76" y="60"/>
                </a:cxn>
                <a:cxn ang="0">
                  <a:pos x="82" y="60"/>
                </a:cxn>
                <a:cxn ang="0">
                  <a:pos x="82" y="60"/>
                </a:cxn>
                <a:cxn ang="0">
                  <a:pos x="93" y="60"/>
                </a:cxn>
                <a:cxn ang="0">
                  <a:pos x="98" y="60"/>
                </a:cxn>
                <a:cxn ang="0">
                  <a:pos x="98" y="60"/>
                </a:cxn>
                <a:cxn ang="0">
                  <a:pos x="98" y="60"/>
                </a:cxn>
                <a:cxn ang="0">
                  <a:pos x="98" y="43"/>
                </a:cxn>
                <a:cxn ang="0">
                  <a:pos x="93" y="43"/>
                </a:cxn>
                <a:cxn ang="0">
                  <a:pos x="87" y="43"/>
                </a:cxn>
                <a:cxn ang="0">
                  <a:pos x="82" y="38"/>
                </a:cxn>
                <a:cxn ang="0">
                  <a:pos x="82" y="21"/>
                </a:cxn>
                <a:cxn ang="0">
                  <a:pos x="66" y="27"/>
                </a:cxn>
                <a:cxn ang="0">
                  <a:pos x="60" y="27"/>
                </a:cxn>
                <a:cxn ang="0">
                  <a:pos x="60" y="21"/>
                </a:cxn>
                <a:cxn ang="0">
                  <a:pos x="55" y="21"/>
                </a:cxn>
                <a:cxn ang="0">
                  <a:pos x="49" y="21"/>
                </a:cxn>
                <a:cxn ang="0">
                  <a:pos x="44" y="21"/>
                </a:cxn>
                <a:cxn ang="0">
                  <a:pos x="27" y="21"/>
                </a:cxn>
                <a:cxn ang="0">
                  <a:pos x="27" y="16"/>
                </a:cxn>
                <a:cxn ang="0">
                  <a:pos x="38" y="10"/>
                </a:cxn>
                <a:cxn ang="0">
                  <a:pos x="44" y="16"/>
                </a:cxn>
                <a:cxn ang="0">
                  <a:pos x="49" y="10"/>
                </a:cxn>
                <a:cxn ang="0">
                  <a:pos x="44" y="10"/>
                </a:cxn>
                <a:cxn ang="0">
                  <a:pos x="38" y="5"/>
                </a:cxn>
                <a:cxn ang="0">
                  <a:pos x="44" y="5"/>
                </a:cxn>
                <a:cxn ang="0">
                  <a:pos x="44" y="0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7" y="5"/>
                </a:cxn>
                <a:cxn ang="0">
                  <a:pos x="27" y="5"/>
                </a:cxn>
                <a:cxn ang="0">
                  <a:pos x="27" y="10"/>
                </a:cxn>
                <a:cxn ang="0">
                  <a:pos x="22" y="16"/>
                </a:cxn>
                <a:cxn ang="0">
                  <a:pos x="17" y="21"/>
                </a:cxn>
                <a:cxn ang="0">
                  <a:pos x="6" y="21"/>
                </a:cxn>
                <a:cxn ang="0">
                  <a:pos x="0" y="27"/>
                </a:cxn>
                <a:cxn ang="0">
                  <a:pos x="6" y="32"/>
                </a:cxn>
                <a:cxn ang="0">
                  <a:pos x="11" y="32"/>
                </a:cxn>
                <a:cxn ang="0">
                  <a:pos x="11" y="38"/>
                </a:cxn>
                <a:cxn ang="0">
                  <a:pos x="17" y="43"/>
                </a:cxn>
                <a:cxn ang="0">
                  <a:pos x="6" y="54"/>
                </a:cxn>
                <a:cxn ang="0">
                  <a:pos x="6" y="60"/>
                </a:cxn>
                <a:cxn ang="0">
                  <a:pos x="11" y="65"/>
                </a:cxn>
                <a:cxn ang="0">
                  <a:pos x="11" y="65"/>
                </a:cxn>
              </a:cxnLst>
              <a:rect l="0" t="0" r="r" b="b"/>
              <a:pathLst>
                <a:path w="98" h="70">
                  <a:moveTo>
                    <a:pt x="11" y="65"/>
                  </a:moveTo>
                  <a:lnTo>
                    <a:pt x="22" y="60"/>
                  </a:lnTo>
                  <a:lnTo>
                    <a:pt x="27" y="65"/>
                  </a:lnTo>
                  <a:lnTo>
                    <a:pt x="27" y="54"/>
                  </a:lnTo>
                  <a:lnTo>
                    <a:pt x="38" y="60"/>
                  </a:lnTo>
                  <a:lnTo>
                    <a:pt x="38" y="54"/>
                  </a:lnTo>
                  <a:lnTo>
                    <a:pt x="38" y="54"/>
                  </a:lnTo>
                  <a:lnTo>
                    <a:pt x="44" y="43"/>
                  </a:lnTo>
                  <a:lnTo>
                    <a:pt x="49" y="43"/>
                  </a:lnTo>
                  <a:lnTo>
                    <a:pt x="49" y="49"/>
                  </a:lnTo>
                  <a:lnTo>
                    <a:pt x="55" y="54"/>
                  </a:lnTo>
                  <a:lnTo>
                    <a:pt x="55" y="65"/>
                  </a:lnTo>
                  <a:lnTo>
                    <a:pt x="55" y="70"/>
                  </a:lnTo>
                  <a:lnTo>
                    <a:pt x="76" y="60"/>
                  </a:lnTo>
                  <a:lnTo>
                    <a:pt x="82" y="60"/>
                  </a:lnTo>
                  <a:lnTo>
                    <a:pt x="82" y="60"/>
                  </a:lnTo>
                  <a:lnTo>
                    <a:pt x="93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43"/>
                  </a:lnTo>
                  <a:lnTo>
                    <a:pt x="93" y="43"/>
                  </a:lnTo>
                  <a:lnTo>
                    <a:pt x="87" y="43"/>
                  </a:lnTo>
                  <a:lnTo>
                    <a:pt x="82" y="38"/>
                  </a:lnTo>
                  <a:lnTo>
                    <a:pt x="82" y="21"/>
                  </a:lnTo>
                  <a:lnTo>
                    <a:pt x="66" y="27"/>
                  </a:lnTo>
                  <a:lnTo>
                    <a:pt x="60" y="27"/>
                  </a:lnTo>
                  <a:lnTo>
                    <a:pt x="60" y="21"/>
                  </a:lnTo>
                  <a:lnTo>
                    <a:pt x="55" y="21"/>
                  </a:lnTo>
                  <a:lnTo>
                    <a:pt x="49" y="21"/>
                  </a:lnTo>
                  <a:lnTo>
                    <a:pt x="44" y="21"/>
                  </a:lnTo>
                  <a:lnTo>
                    <a:pt x="27" y="21"/>
                  </a:lnTo>
                  <a:lnTo>
                    <a:pt x="27" y="16"/>
                  </a:lnTo>
                  <a:lnTo>
                    <a:pt x="38" y="10"/>
                  </a:lnTo>
                  <a:lnTo>
                    <a:pt x="44" y="16"/>
                  </a:lnTo>
                  <a:lnTo>
                    <a:pt x="49" y="10"/>
                  </a:lnTo>
                  <a:lnTo>
                    <a:pt x="44" y="10"/>
                  </a:lnTo>
                  <a:lnTo>
                    <a:pt x="38" y="5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7" y="10"/>
                  </a:lnTo>
                  <a:lnTo>
                    <a:pt x="22" y="16"/>
                  </a:lnTo>
                  <a:lnTo>
                    <a:pt x="17" y="21"/>
                  </a:lnTo>
                  <a:lnTo>
                    <a:pt x="6" y="21"/>
                  </a:lnTo>
                  <a:lnTo>
                    <a:pt x="0" y="27"/>
                  </a:lnTo>
                  <a:lnTo>
                    <a:pt x="6" y="32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17" y="43"/>
                  </a:lnTo>
                  <a:lnTo>
                    <a:pt x="6" y="54"/>
                  </a:lnTo>
                  <a:lnTo>
                    <a:pt x="6" y="60"/>
                  </a:lnTo>
                  <a:lnTo>
                    <a:pt x="11" y="65"/>
                  </a:lnTo>
                  <a:lnTo>
                    <a:pt x="11" y="65"/>
                  </a:lnTo>
                  <a:close/>
                </a:path>
              </a:pathLst>
            </a:custGeom>
            <a:solidFill>
              <a:srgbClr val="EB6405">
                <a:lumMod val="75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3" name="Freeform 2717"/>
            <p:cNvSpPr>
              <a:spLocks noChangeAspect="1"/>
            </p:cNvSpPr>
            <p:nvPr/>
          </p:nvSpPr>
          <p:spPr bwMode="gray">
            <a:xfrm>
              <a:off x="5158898" y="2328171"/>
              <a:ext cx="74371" cy="132978"/>
            </a:xfrm>
            <a:custGeom>
              <a:avLst/>
              <a:gdLst/>
              <a:ahLst/>
              <a:cxnLst>
                <a:cxn ang="0">
                  <a:pos x="22" y="28"/>
                </a:cxn>
                <a:cxn ang="0">
                  <a:pos x="27" y="33"/>
                </a:cxn>
                <a:cxn ang="0">
                  <a:pos x="11" y="49"/>
                </a:cxn>
                <a:cxn ang="0">
                  <a:pos x="0" y="38"/>
                </a:cxn>
                <a:cxn ang="0">
                  <a:pos x="5" y="38"/>
                </a:cxn>
                <a:cxn ang="0">
                  <a:pos x="5" y="22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22" y="6"/>
                </a:cxn>
                <a:cxn ang="0">
                  <a:pos x="16" y="22"/>
                </a:cxn>
                <a:cxn ang="0">
                  <a:pos x="22" y="28"/>
                </a:cxn>
                <a:cxn ang="0">
                  <a:pos x="22" y="28"/>
                </a:cxn>
              </a:cxnLst>
              <a:rect l="0" t="0" r="r" b="b"/>
              <a:pathLst>
                <a:path w="27" h="49">
                  <a:moveTo>
                    <a:pt x="22" y="28"/>
                  </a:moveTo>
                  <a:lnTo>
                    <a:pt x="27" y="33"/>
                  </a:lnTo>
                  <a:lnTo>
                    <a:pt x="11" y="49"/>
                  </a:lnTo>
                  <a:lnTo>
                    <a:pt x="0" y="38"/>
                  </a:lnTo>
                  <a:lnTo>
                    <a:pt x="5" y="38"/>
                  </a:lnTo>
                  <a:lnTo>
                    <a:pt x="5" y="22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22" y="6"/>
                  </a:lnTo>
                  <a:lnTo>
                    <a:pt x="16" y="22"/>
                  </a:lnTo>
                  <a:lnTo>
                    <a:pt x="22" y="28"/>
                  </a:lnTo>
                  <a:lnTo>
                    <a:pt x="22" y="2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4" name="Freeform 2718"/>
            <p:cNvSpPr>
              <a:spLocks noChangeAspect="1"/>
            </p:cNvSpPr>
            <p:nvPr/>
          </p:nvSpPr>
          <p:spPr bwMode="gray">
            <a:xfrm>
              <a:off x="5201718" y="2328171"/>
              <a:ext cx="90147" cy="76631"/>
            </a:xfrm>
            <a:custGeom>
              <a:avLst/>
              <a:gdLst/>
              <a:ahLst/>
              <a:cxnLst>
                <a:cxn ang="0">
                  <a:pos x="6" y="28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11" y="0"/>
                </a:cxn>
                <a:cxn ang="0">
                  <a:pos x="27" y="0"/>
                </a:cxn>
                <a:cxn ang="0">
                  <a:pos x="27" y="6"/>
                </a:cxn>
                <a:cxn ang="0">
                  <a:pos x="33" y="11"/>
                </a:cxn>
                <a:cxn ang="0">
                  <a:pos x="33" y="22"/>
                </a:cxn>
                <a:cxn ang="0">
                  <a:pos x="6" y="28"/>
                </a:cxn>
                <a:cxn ang="0">
                  <a:pos x="6" y="28"/>
                </a:cxn>
              </a:cxnLst>
              <a:rect l="0" t="0" r="r" b="b"/>
              <a:pathLst>
                <a:path w="33" h="28">
                  <a:moveTo>
                    <a:pt x="6" y="28"/>
                  </a:moveTo>
                  <a:lnTo>
                    <a:pt x="0" y="22"/>
                  </a:lnTo>
                  <a:lnTo>
                    <a:pt x="6" y="6"/>
                  </a:lnTo>
                  <a:lnTo>
                    <a:pt x="11" y="0"/>
                  </a:lnTo>
                  <a:lnTo>
                    <a:pt x="27" y="0"/>
                  </a:lnTo>
                  <a:lnTo>
                    <a:pt x="27" y="6"/>
                  </a:lnTo>
                  <a:lnTo>
                    <a:pt x="33" y="11"/>
                  </a:lnTo>
                  <a:lnTo>
                    <a:pt x="33" y="22"/>
                  </a:lnTo>
                  <a:lnTo>
                    <a:pt x="6" y="28"/>
                  </a:lnTo>
                  <a:lnTo>
                    <a:pt x="6" y="28"/>
                  </a:lnTo>
                  <a:close/>
                </a:path>
              </a:pathLst>
            </a:custGeom>
            <a:solidFill>
              <a:srgbClr val="00A0E6">
                <a:lumMod val="20000"/>
                <a:lumOff val="8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5" name="Freeform 2719"/>
            <p:cNvSpPr>
              <a:spLocks noChangeAspect="1"/>
            </p:cNvSpPr>
            <p:nvPr/>
          </p:nvSpPr>
          <p:spPr bwMode="gray">
            <a:xfrm>
              <a:off x="5262568" y="2256048"/>
              <a:ext cx="234382" cy="132978"/>
            </a:xfrm>
            <a:custGeom>
              <a:avLst/>
              <a:gdLst/>
              <a:ahLst/>
              <a:cxnLst>
                <a:cxn ang="0">
                  <a:pos x="87" y="5"/>
                </a:cxn>
                <a:cxn ang="0">
                  <a:pos x="65" y="0"/>
                </a:cxn>
                <a:cxn ang="0">
                  <a:pos x="43" y="5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5" y="11"/>
                </a:cxn>
                <a:cxn ang="0">
                  <a:pos x="11" y="16"/>
                </a:cxn>
                <a:cxn ang="0">
                  <a:pos x="5" y="27"/>
                </a:cxn>
                <a:cxn ang="0">
                  <a:pos x="5" y="27"/>
                </a:cxn>
                <a:cxn ang="0">
                  <a:pos x="5" y="33"/>
                </a:cxn>
                <a:cxn ang="0">
                  <a:pos x="11" y="38"/>
                </a:cxn>
                <a:cxn ang="0">
                  <a:pos x="11" y="49"/>
                </a:cxn>
                <a:cxn ang="0">
                  <a:pos x="33" y="44"/>
                </a:cxn>
                <a:cxn ang="0">
                  <a:pos x="43" y="49"/>
                </a:cxn>
                <a:cxn ang="0">
                  <a:pos x="49" y="49"/>
                </a:cxn>
                <a:cxn ang="0">
                  <a:pos x="54" y="44"/>
                </a:cxn>
                <a:cxn ang="0">
                  <a:pos x="54" y="38"/>
                </a:cxn>
                <a:cxn ang="0">
                  <a:pos x="54" y="38"/>
                </a:cxn>
                <a:cxn ang="0">
                  <a:pos x="65" y="38"/>
                </a:cxn>
                <a:cxn ang="0">
                  <a:pos x="76" y="38"/>
                </a:cxn>
                <a:cxn ang="0">
                  <a:pos x="71" y="27"/>
                </a:cxn>
                <a:cxn ang="0">
                  <a:pos x="76" y="22"/>
                </a:cxn>
                <a:cxn ang="0">
                  <a:pos x="76" y="16"/>
                </a:cxn>
                <a:cxn ang="0">
                  <a:pos x="82" y="11"/>
                </a:cxn>
                <a:cxn ang="0">
                  <a:pos x="87" y="5"/>
                </a:cxn>
                <a:cxn ang="0">
                  <a:pos x="87" y="5"/>
                </a:cxn>
              </a:cxnLst>
              <a:rect l="0" t="0" r="r" b="b"/>
              <a:pathLst>
                <a:path w="87" h="49">
                  <a:moveTo>
                    <a:pt x="87" y="5"/>
                  </a:moveTo>
                  <a:lnTo>
                    <a:pt x="65" y="0"/>
                  </a:lnTo>
                  <a:lnTo>
                    <a:pt x="43" y="5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6"/>
                  </a:lnTo>
                  <a:lnTo>
                    <a:pt x="5" y="27"/>
                  </a:lnTo>
                  <a:lnTo>
                    <a:pt x="5" y="27"/>
                  </a:lnTo>
                  <a:lnTo>
                    <a:pt x="5" y="33"/>
                  </a:lnTo>
                  <a:lnTo>
                    <a:pt x="11" y="38"/>
                  </a:lnTo>
                  <a:lnTo>
                    <a:pt x="11" y="49"/>
                  </a:lnTo>
                  <a:lnTo>
                    <a:pt x="33" y="44"/>
                  </a:lnTo>
                  <a:lnTo>
                    <a:pt x="43" y="49"/>
                  </a:lnTo>
                  <a:lnTo>
                    <a:pt x="49" y="49"/>
                  </a:lnTo>
                  <a:lnTo>
                    <a:pt x="54" y="44"/>
                  </a:lnTo>
                  <a:lnTo>
                    <a:pt x="54" y="38"/>
                  </a:lnTo>
                  <a:lnTo>
                    <a:pt x="54" y="38"/>
                  </a:lnTo>
                  <a:lnTo>
                    <a:pt x="65" y="38"/>
                  </a:lnTo>
                  <a:lnTo>
                    <a:pt x="76" y="38"/>
                  </a:lnTo>
                  <a:lnTo>
                    <a:pt x="71" y="27"/>
                  </a:lnTo>
                  <a:lnTo>
                    <a:pt x="76" y="22"/>
                  </a:lnTo>
                  <a:lnTo>
                    <a:pt x="76" y="16"/>
                  </a:lnTo>
                  <a:lnTo>
                    <a:pt x="82" y="11"/>
                  </a:lnTo>
                  <a:lnTo>
                    <a:pt x="87" y="5"/>
                  </a:lnTo>
                  <a:lnTo>
                    <a:pt x="87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6" name="Freeform 2721"/>
            <p:cNvSpPr>
              <a:spLocks noChangeAspect="1"/>
            </p:cNvSpPr>
            <p:nvPr/>
          </p:nvSpPr>
          <p:spPr bwMode="gray">
            <a:xfrm>
              <a:off x="2375621" y="3137305"/>
              <a:ext cx="42820" cy="29299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6"/>
                </a:cxn>
                <a:cxn ang="0">
                  <a:pos x="10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16" y="0"/>
                </a:cxn>
              </a:cxnLst>
              <a:rect l="0" t="0" r="r" b="b"/>
              <a:pathLst>
                <a:path w="16" h="11">
                  <a:moveTo>
                    <a:pt x="16" y="0"/>
                  </a:moveTo>
                  <a:lnTo>
                    <a:pt x="16" y="6"/>
                  </a:lnTo>
                  <a:lnTo>
                    <a:pt x="10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7" name="Freeform 2723"/>
            <p:cNvSpPr>
              <a:spLocks noChangeAspect="1"/>
            </p:cNvSpPr>
            <p:nvPr/>
          </p:nvSpPr>
          <p:spPr bwMode="gray">
            <a:xfrm>
              <a:off x="484794" y="1890924"/>
              <a:ext cx="1890827" cy="1011981"/>
            </a:xfrm>
            <a:custGeom>
              <a:avLst/>
              <a:gdLst/>
              <a:ahLst/>
              <a:cxnLst>
                <a:cxn ang="0">
                  <a:pos x="463" y="54"/>
                </a:cxn>
                <a:cxn ang="0">
                  <a:pos x="447" y="32"/>
                </a:cxn>
                <a:cxn ang="0">
                  <a:pos x="409" y="38"/>
                </a:cxn>
                <a:cxn ang="0">
                  <a:pos x="365" y="10"/>
                </a:cxn>
                <a:cxn ang="0">
                  <a:pos x="22" y="16"/>
                </a:cxn>
                <a:cxn ang="0">
                  <a:pos x="22" y="27"/>
                </a:cxn>
                <a:cxn ang="0">
                  <a:pos x="6" y="43"/>
                </a:cxn>
                <a:cxn ang="0">
                  <a:pos x="6" y="54"/>
                </a:cxn>
                <a:cxn ang="0">
                  <a:pos x="6" y="131"/>
                </a:cxn>
                <a:cxn ang="0">
                  <a:pos x="22" y="191"/>
                </a:cxn>
                <a:cxn ang="0">
                  <a:pos x="28" y="201"/>
                </a:cxn>
                <a:cxn ang="0">
                  <a:pos x="33" y="218"/>
                </a:cxn>
                <a:cxn ang="0">
                  <a:pos x="82" y="256"/>
                </a:cxn>
                <a:cxn ang="0">
                  <a:pos x="196" y="294"/>
                </a:cxn>
                <a:cxn ang="0">
                  <a:pos x="245" y="316"/>
                </a:cxn>
                <a:cxn ang="0">
                  <a:pos x="294" y="332"/>
                </a:cxn>
                <a:cxn ang="0">
                  <a:pos x="332" y="349"/>
                </a:cxn>
                <a:cxn ang="0">
                  <a:pos x="343" y="327"/>
                </a:cxn>
                <a:cxn ang="0">
                  <a:pos x="365" y="316"/>
                </a:cxn>
                <a:cxn ang="0">
                  <a:pos x="420" y="322"/>
                </a:cxn>
                <a:cxn ang="0">
                  <a:pos x="430" y="311"/>
                </a:cxn>
                <a:cxn ang="0">
                  <a:pos x="447" y="305"/>
                </a:cxn>
                <a:cxn ang="0">
                  <a:pos x="496" y="311"/>
                </a:cxn>
                <a:cxn ang="0">
                  <a:pos x="518" y="354"/>
                </a:cxn>
                <a:cxn ang="0">
                  <a:pos x="539" y="376"/>
                </a:cxn>
                <a:cxn ang="0">
                  <a:pos x="539" y="278"/>
                </a:cxn>
                <a:cxn ang="0">
                  <a:pos x="572" y="251"/>
                </a:cxn>
                <a:cxn ang="0">
                  <a:pos x="588" y="234"/>
                </a:cxn>
                <a:cxn ang="0">
                  <a:pos x="594" y="223"/>
                </a:cxn>
                <a:cxn ang="0">
                  <a:pos x="588" y="223"/>
                </a:cxn>
                <a:cxn ang="0">
                  <a:pos x="594" y="207"/>
                </a:cxn>
                <a:cxn ang="0">
                  <a:pos x="588" y="191"/>
                </a:cxn>
                <a:cxn ang="0">
                  <a:pos x="594" y="180"/>
                </a:cxn>
                <a:cxn ang="0">
                  <a:pos x="605" y="185"/>
                </a:cxn>
                <a:cxn ang="0">
                  <a:pos x="621" y="158"/>
                </a:cxn>
                <a:cxn ang="0">
                  <a:pos x="654" y="136"/>
                </a:cxn>
                <a:cxn ang="0">
                  <a:pos x="665" y="136"/>
                </a:cxn>
                <a:cxn ang="0">
                  <a:pos x="686" y="92"/>
                </a:cxn>
                <a:cxn ang="0">
                  <a:pos x="697" y="76"/>
                </a:cxn>
                <a:cxn ang="0">
                  <a:pos x="681" y="38"/>
                </a:cxn>
                <a:cxn ang="0">
                  <a:pos x="648" y="76"/>
                </a:cxn>
                <a:cxn ang="0">
                  <a:pos x="588" y="98"/>
                </a:cxn>
                <a:cxn ang="0">
                  <a:pos x="561" y="114"/>
                </a:cxn>
                <a:cxn ang="0">
                  <a:pos x="507" y="131"/>
                </a:cxn>
                <a:cxn ang="0">
                  <a:pos x="507" y="92"/>
                </a:cxn>
                <a:cxn ang="0">
                  <a:pos x="501" y="71"/>
                </a:cxn>
                <a:cxn ang="0">
                  <a:pos x="479" y="81"/>
                </a:cxn>
                <a:cxn ang="0">
                  <a:pos x="469" y="109"/>
                </a:cxn>
                <a:cxn ang="0">
                  <a:pos x="447" y="125"/>
                </a:cxn>
                <a:cxn ang="0">
                  <a:pos x="452" y="81"/>
                </a:cxn>
                <a:cxn ang="0">
                  <a:pos x="463" y="65"/>
                </a:cxn>
                <a:cxn ang="0">
                  <a:pos x="490" y="54"/>
                </a:cxn>
              </a:cxnLst>
              <a:rect l="0" t="0" r="r" b="b"/>
              <a:pathLst>
                <a:path w="703" h="376">
                  <a:moveTo>
                    <a:pt x="490" y="54"/>
                  </a:moveTo>
                  <a:lnTo>
                    <a:pt x="485" y="49"/>
                  </a:lnTo>
                  <a:lnTo>
                    <a:pt x="479" y="49"/>
                  </a:lnTo>
                  <a:lnTo>
                    <a:pt x="469" y="49"/>
                  </a:lnTo>
                  <a:lnTo>
                    <a:pt x="463" y="54"/>
                  </a:lnTo>
                  <a:lnTo>
                    <a:pt x="452" y="54"/>
                  </a:lnTo>
                  <a:lnTo>
                    <a:pt x="447" y="43"/>
                  </a:lnTo>
                  <a:lnTo>
                    <a:pt x="441" y="49"/>
                  </a:lnTo>
                  <a:lnTo>
                    <a:pt x="441" y="43"/>
                  </a:lnTo>
                  <a:lnTo>
                    <a:pt x="447" y="32"/>
                  </a:lnTo>
                  <a:lnTo>
                    <a:pt x="420" y="49"/>
                  </a:lnTo>
                  <a:lnTo>
                    <a:pt x="409" y="49"/>
                  </a:lnTo>
                  <a:lnTo>
                    <a:pt x="409" y="43"/>
                  </a:lnTo>
                  <a:lnTo>
                    <a:pt x="398" y="49"/>
                  </a:lnTo>
                  <a:lnTo>
                    <a:pt x="409" y="38"/>
                  </a:lnTo>
                  <a:lnTo>
                    <a:pt x="425" y="27"/>
                  </a:lnTo>
                  <a:lnTo>
                    <a:pt x="414" y="21"/>
                  </a:lnTo>
                  <a:lnTo>
                    <a:pt x="403" y="21"/>
                  </a:lnTo>
                  <a:lnTo>
                    <a:pt x="387" y="10"/>
                  </a:lnTo>
                  <a:lnTo>
                    <a:pt x="365" y="10"/>
                  </a:lnTo>
                  <a:lnTo>
                    <a:pt x="360" y="0"/>
                  </a:lnTo>
                  <a:lnTo>
                    <a:pt x="360" y="5"/>
                  </a:lnTo>
                  <a:lnTo>
                    <a:pt x="22" y="5"/>
                  </a:lnTo>
                  <a:lnTo>
                    <a:pt x="28" y="10"/>
                  </a:lnTo>
                  <a:lnTo>
                    <a:pt x="22" y="16"/>
                  </a:lnTo>
                  <a:lnTo>
                    <a:pt x="28" y="16"/>
                  </a:lnTo>
                  <a:lnTo>
                    <a:pt x="28" y="27"/>
                  </a:lnTo>
                  <a:lnTo>
                    <a:pt x="22" y="32"/>
                  </a:lnTo>
                  <a:lnTo>
                    <a:pt x="17" y="32"/>
                  </a:lnTo>
                  <a:lnTo>
                    <a:pt x="22" y="27"/>
                  </a:lnTo>
                  <a:lnTo>
                    <a:pt x="22" y="2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6" y="43"/>
                  </a:lnTo>
                  <a:lnTo>
                    <a:pt x="6" y="43"/>
                  </a:lnTo>
                  <a:lnTo>
                    <a:pt x="6" y="49"/>
                  </a:lnTo>
                  <a:lnTo>
                    <a:pt x="6" y="49"/>
                  </a:lnTo>
                  <a:lnTo>
                    <a:pt x="6" y="49"/>
                  </a:lnTo>
                  <a:lnTo>
                    <a:pt x="6" y="49"/>
                  </a:lnTo>
                  <a:lnTo>
                    <a:pt x="6" y="54"/>
                  </a:lnTo>
                  <a:lnTo>
                    <a:pt x="17" y="54"/>
                  </a:lnTo>
                  <a:lnTo>
                    <a:pt x="6" y="60"/>
                  </a:lnTo>
                  <a:lnTo>
                    <a:pt x="6" y="103"/>
                  </a:lnTo>
                  <a:lnTo>
                    <a:pt x="0" y="114"/>
                  </a:lnTo>
                  <a:lnTo>
                    <a:pt x="6" y="131"/>
                  </a:lnTo>
                  <a:lnTo>
                    <a:pt x="6" y="136"/>
                  </a:lnTo>
                  <a:lnTo>
                    <a:pt x="0" y="158"/>
                  </a:lnTo>
                  <a:lnTo>
                    <a:pt x="11" y="163"/>
                  </a:lnTo>
                  <a:lnTo>
                    <a:pt x="11" y="180"/>
                  </a:lnTo>
                  <a:lnTo>
                    <a:pt x="22" y="191"/>
                  </a:lnTo>
                  <a:lnTo>
                    <a:pt x="22" y="196"/>
                  </a:lnTo>
                  <a:lnTo>
                    <a:pt x="22" y="191"/>
                  </a:lnTo>
                  <a:lnTo>
                    <a:pt x="33" y="191"/>
                  </a:lnTo>
                  <a:lnTo>
                    <a:pt x="28" y="196"/>
                  </a:lnTo>
                  <a:lnTo>
                    <a:pt x="28" y="201"/>
                  </a:lnTo>
                  <a:lnTo>
                    <a:pt x="28" y="196"/>
                  </a:lnTo>
                  <a:lnTo>
                    <a:pt x="22" y="196"/>
                  </a:lnTo>
                  <a:lnTo>
                    <a:pt x="28" y="207"/>
                  </a:lnTo>
                  <a:lnTo>
                    <a:pt x="33" y="212"/>
                  </a:lnTo>
                  <a:lnTo>
                    <a:pt x="33" y="218"/>
                  </a:lnTo>
                  <a:lnTo>
                    <a:pt x="49" y="234"/>
                  </a:lnTo>
                  <a:lnTo>
                    <a:pt x="49" y="245"/>
                  </a:lnTo>
                  <a:lnTo>
                    <a:pt x="71" y="251"/>
                  </a:lnTo>
                  <a:lnTo>
                    <a:pt x="77" y="256"/>
                  </a:lnTo>
                  <a:lnTo>
                    <a:pt x="82" y="256"/>
                  </a:lnTo>
                  <a:lnTo>
                    <a:pt x="88" y="267"/>
                  </a:lnTo>
                  <a:lnTo>
                    <a:pt x="88" y="272"/>
                  </a:lnTo>
                  <a:lnTo>
                    <a:pt x="120" y="272"/>
                  </a:lnTo>
                  <a:lnTo>
                    <a:pt x="164" y="294"/>
                  </a:lnTo>
                  <a:lnTo>
                    <a:pt x="196" y="294"/>
                  </a:lnTo>
                  <a:lnTo>
                    <a:pt x="196" y="283"/>
                  </a:lnTo>
                  <a:lnTo>
                    <a:pt x="218" y="283"/>
                  </a:lnTo>
                  <a:lnTo>
                    <a:pt x="240" y="300"/>
                  </a:lnTo>
                  <a:lnTo>
                    <a:pt x="240" y="311"/>
                  </a:lnTo>
                  <a:lnTo>
                    <a:pt x="245" y="316"/>
                  </a:lnTo>
                  <a:lnTo>
                    <a:pt x="256" y="327"/>
                  </a:lnTo>
                  <a:lnTo>
                    <a:pt x="267" y="316"/>
                  </a:lnTo>
                  <a:lnTo>
                    <a:pt x="278" y="311"/>
                  </a:lnTo>
                  <a:lnTo>
                    <a:pt x="289" y="322"/>
                  </a:lnTo>
                  <a:lnTo>
                    <a:pt x="294" y="332"/>
                  </a:lnTo>
                  <a:lnTo>
                    <a:pt x="305" y="343"/>
                  </a:lnTo>
                  <a:lnTo>
                    <a:pt x="311" y="360"/>
                  </a:lnTo>
                  <a:lnTo>
                    <a:pt x="338" y="371"/>
                  </a:lnTo>
                  <a:lnTo>
                    <a:pt x="332" y="354"/>
                  </a:lnTo>
                  <a:lnTo>
                    <a:pt x="332" y="349"/>
                  </a:lnTo>
                  <a:lnTo>
                    <a:pt x="332" y="349"/>
                  </a:lnTo>
                  <a:lnTo>
                    <a:pt x="332" y="349"/>
                  </a:lnTo>
                  <a:lnTo>
                    <a:pt x="332" y="343"/>
                  </a:lnTo>
                  <a:lnTo>
                    <a:pt x="343" y="332"/>
                  </a:lnTo>
                  <a:lnTo>
                    <a:pt x="343" y="327"/>
                  </a:lnTo>
                  <a:lnTo>
                    <a:pt x="354" y="327"/>
                  </a:lnTo>
                  <a:lnTo>
                    <a:pt x="360" y="327"/>
                  </a:lnTo>
                  <a:lnTo>
                    <a:pt x="360" y="316"/>
                  </a:lnTo>
                  <a:lnTo>
                    <a:pt x="365" y="316"/>
                  </a:lnTo>
                  <a:lnTo>
                    <a:pt x="365" y="316"/>
                  </a:lnTo>
                  <a:lnTo>
                    <a:pt x="376" y="316"/>
                  </a:lnTo>
                  <a:lnTo>
                    <a:pt x="392" y="316"/>
                  </a:lnTo>
                  <a:lnTo>
                    <a:pt x="398" y="316"/>
                  </a:lnTo>
                  <a:lnTo>
                    <a:pt x="414" y="322"/>
                  </a:lnTo>
                  <a:lnTo>
                    <a:pt x="420" y="322"/>
                  </a:lnTo>
                  <a:lnTo>
                    <a:pt x="420" y="316"/>
                  </a:lnTo>
                  <a:lnTo>
                    <a:pt x="430" y="327"/>
                  </a:lnTo>
                  <a:lnTo>
                    <a:pt x="430" y="322"/>
                  </a:lnTo>
                  <a:lnTo>
                    <a:pt x="425" y="316"/>
                  </a:lnTo>
                  <a:lnTo>
                    <a:pt x="430" y="311"/>
                  </a:lnTo>
                  <a:lnTo>
                    <a:pt x="420" y="311"/>
                  </a:lnTo>
                  <a:lnTo>
                    <a:pt x="420" y="305"/>
                  </a:lnTo>
                  <a:lnTo>
                    <a:pt x="441" y="305"/>
                  </a:lnTo>
                  <a:lnTo>
                    <a:pt x="447" y="300"/>
                  </a:lnTo>
                  <a:lnTo>
                    <a:pt x="447" y="305"/>
                  </a:lnTo>
                  <a:lnTo>
                    <a:pt x="458" y="305"/>
                  </a:lnTo>
                  <a:lnTo>
                    <a:pt x="458" y="305"/>
                  </a:lnTo>
                  <a:lnTo>
                    <a:pt x="469" y="305"/>
                  </a:lnTo>
                  <a:lnTo>
                    <a:pt x="479" y="316"/>
                  </a:lnTo>
                  <a:lnTo>
                    <a:pt x="496" y="311"/>
                  </a:lnTo>
                  <a:lnTo>
                    <a:pt x="512" y="322"/>
                  </a:lnTo>
                  <a:lnTo>
                    <a:pt x="512" y="343"/>
                  </a:lnTo>
                  <a:lnTo>
                    <a:pt x="512" y="338"/>
                  </a:lnTo>
                  <a:lnTo>
                    <a:pt x="512" y="349"/>
                  </a:lnTo>
                  <a:lnTo>
                    <a:pt x="518" y="354"/>
                  </a:lnTo>
                  <a:lnTo>
                    <a:pt x="518" y="354"/>
                  </a:lnTo>
                  <a:lnTo>
                    <a:pt x="523" y="365"/>
                  </a:lnTo>
                  <a:lnTo>
                    <a:pt x="528" y="371"/>
                  </a:lnTo>
                  <a:lnTo>
                    <a:pt x="528" y="376"/>
                  </a:lnTo>
                  <a:lnTo>
                    <a:pt x="539" y="376"/>
                  </a:lnTo>
                  <a:lnTo>
                    <a:pt x="545" y="365"/>
                  </a:lnTo>
                  <a:lnTo>
                    <a:pt x="545" y="354"/>
                  </a:lnTo>
                  <a:lnTo>
                    <a:pt x="523" y="300"/>
                  </a:lnTo>
                  <a:lnTo>
                    <a:pt x="534" y="278"/>
                  </a:lnTo>
                  <a:lnTo>
                    <a:pt x="539" y="278"/>
                  </a:lnTo>
                  <a:lnTo>
                    <a:pt x="534" y="272"/>
                  </a:lnTo>
                  <a:lnTo>
                    <a:pt x="545" y="272"/>
                  </a:lnTo>
                  <a:lnTo>
                    <a:pt x="556" y="267"/>
                  </a:lnTo>
                  <a:lnTo>
                    <a:pt x="561" y="256"/>
                  </a:lnTo>
                  <a:lnTo>
                    <a:pt x="572" y="251"/>
                  </a:lnTo>
                  <a:lnTo>
                    <a:pt x="577" y="245"/>
                  </a:lnTo>
                  <a:lnTo>
                    <a:pt x="588" y="240"/>
                  </a:lnTo>
                  <a:lnTo>
                    <a:pt x="588" y="240"/>
                  </a:lnTo>
                  <a:lnTo>
                    <a:pt x="588" y="240"/>
                  </a:lnTo>
                  <a:lnTo>
                    <a:pt x="588" y="234"/>
                  </a:lnTo>
                  <a:lnTo>
                    <a:pt x="583" y="234"/>
                  </a:lnTo>
                  <a:lnTo>
                    <a:pt x="588" y="229"/>
                  </a:lnTo>
                  <a:lnTo>
                    <a:pt x="594" y="234"/>
                  </a:lnTo>
                  <a:lnTo>
                    <a:pt x="599" y="229"/>
                  </a:lnTo>
                  <a:lnTo>
                    <a:pt x="594" y="223"/>
                  </a:lnTo>
                  <a:lnTo>
                    <a:pt x="594" y="229"/>
                  </a:lnTo>
                  <a:lnTo>
                    <a:pt x="594" y="223"/>
                  </a:lnTo>
                  <a:lnTo>
                    <a:pt x="588" y="223"/>
                  </a:lnTo>
                  <a:lnTo>
                    <a:pt x="588" y="218"/>
                  </a:lnTo>
                  <a:lnTo>
                    <a:pt x="588" y="223"/>
                  </a:lnTo>
                  <a:lnTo>
                    <a:pt x="594" y="218"/>
                  </a:lnTo>
                  <a:lnTo>
                    <a:pt x="599" y="223"/>
                  </a:lnTo>
                  <a:lnTo>
                    <a:pt x="594" y="207"/>
                  </a:lnTo>
                  <a:lnTo>
                    <a:pt x="588" y="207"/>
                  </a:lnTo>
                  <a:lnTo>
                    <a:pt x="594" y="207"/>
                  </a:lnTo>
                  <a:lnTo>
                    <a:pt x="588" y="196"/>
                  </a:lnTo>
                  <a:lnTo>
                    <a:pt x="588" y="196"/>
                  </a:lnTo>
                  <a:lnTo>
                    <a:pt x="577" y="185"/>
                  </a:lnTo>
                  <a:lnTo>
                    <a:pt x="577" y="185"/>
                  </a:lnTo>
                  <a:lnTo>
                    <a:pt x="588" y="191"/>
                  </a:lnTo>
                  <a:lnTo>
                    <a:pt x="588" y="185"/>
                  </a:lnTo>
                  <a:lnTo>
                    <a:pt x="588" y="174"/>
                  </a:lnTo>
                  <a:lnTo>
                    <a:pt x="594" y="169"/>
                  </a:lnTo>
                  <a:lnTo>
                    <a:pt x="588" y="180"/>
                  </a:lnTo>
                  <a:lnTo>
                    <a:pt x="594" y="180"/>
                  </a:lnTo>
                  <a:lnTo>
                    <a:pt x="594" y="185"/>
                  </a:lnTo>
                  <a:lnTo>
                    <a:pt x="599" y="191"/>
                  </a:lnTo>
                  <a:lnTo>
                    <a:pt x="594" y="201"/>
                  </a:lnTo>
                  <a:lnTo>
                    <a:pt x="594" y="207"/>
                  </a:lnTo>
                  <a:lnTo>
                    <a:pt x="605" y="185"/>
                  </a:lnTo>
                  <a:lnTo>
                    <a:pt x="599" y="169"/>
                  </a:lnTo>
                  <a:lnTo>
                    <a:pt x="610" y="174"/>
                  </a:lnTo>
                  <a:lnTo>
                    <a:pt x="610" y="180"/>
                  </a:lnTo>
                  <a:lnTo>
                    <a:pt x="616" y="169"/>
                  </a:lnTo>
                  <a:lnTo>
                    <a:pt x="621" y="158"/>
                  </a:lnTo>
                  <a:lnTo>
                    <a:pt x="616" y="152"/>
                  </a:lnTo>
                  <a:lnTo>
                    <a:pt x="616" y="152"/>
                  </a:lnTo>
                  <a:lnTo>
                    <a:pt x="632" y="141"/>
                  </a:lnTo>
                  <a:lnTo>
                    <a:pt x="648" y="136"/>
                  </a:lnTo>
                  <a:lnTo>
                    <a:pt x="654" y="136"/>
                  </a:lnTo>
                  <a:lnTo>
                    <a:pt x="654" y="136"/>
                  </a:lnTo>
                  <a:lnTo>
                    <a:pt x="670" y="136"/>
                  </a:lnTo>
                  <a:lnTo>
                    <a:pt x="670" y="131"/>
                  </a:lnTo>
                  <a:lnTo>
                    <a:pt x="670" y="136"/>
                  </a:lnTo>
                  <a:lnTo>
                    <a:pt x="665" y="136"/>
                  </a:lnTo>
                  <a:lnTo>
                    <a:pt x="654" y="125"/>
                  </a:lnTo>
                  <a:lnTo>
                    <a:pt x="665" y="98"/>
                  </a:lnTo>
                  <a:lnTo>
                    <a:pt x="681" y="92"/>
                  </a:lnTo>
                  <a:lnTo>
                    <a:pt x="681" y="87"/>
                  </a:lnTo>
                  <a:lnTo>
                    <a:pt x="686" y="92"/>
                  </a:lnTo>
                  <a:lnTo>
                    <a:pt x="703" y="81"/>
                  </a:lnTo>
                  <a:lnTo>
                    <a:pt x="703" y="81"/>
                  </a:lnTo>
                  <a:lnTo>
                    <a:pt x="703" y="81"/>
                  </a:lnTo>
                  <a:lnTo>
                    <a:pt x="703" y="76"/>
                  </a:lnTo>
                  <a:lnTo>
                    <a:pt x="697" y="76"/>
                  </a:lnTo>
                  <a:lnTo>
                    <a:pt x="697" y="65"/>
                  </a:lnTo>
                  <a:lnTo>
                    <a:pt x="697" y="65"/>
                  </a:lnTo>
                  <a:lnTo>
                    <a:pt x="697" y="43"/>
                  </a:lnTo>
                  <a:lnTo>
                    <a:pt x="686" y="38"/>
                  </a:lnTo>
                  <a:lnTo>
                    <a:pt x="681" y="38"/>
                  </a:lnTo>
                  <a:lnTo>
                    <a:pt x="675" y="32"/>
                  </a:lnTo>
                  <a:lnTo>
                    <a:pt x="670" y="49"/>
                  </a:lnTo>
                  <a:lnTo>
                    <a:pt x="659" y="71"/>
                  </a:lnTo>
                  <a:lnTo>
                    <a:pt x="648" y="76"/>
                  </a:lnTo>
                  <a:lnTo>
                    <a:pt x="648" y="76"/>
                  </a:lnTo>
                  <a:lnTo>
                    <a:pt x="605" y="76"/>
                  </a:lnTo>
                  <a:lnTo>
                    <a:pt x="599" y="87"/>
                  </a:lnTo>
                  <a:lnTo>
                    <a:pt x="588" y="92"/>
                  </a:lnTo>
                  <a:lnTo>
                    <a:pt x="594" y="92"/>
                  </a:lnTo>
                  <a:lnTo>
                    <a:pt x="588" y="98"/>
                  </a:lnTo>
                  <a:lnTo>
                    <a:pt x="594" y="103"/>
                  </a:lnTo>
                  <a:lnTo>
                    <a:pt x="583" y="109"/>
                  </a:lnTo>
                  <a:lnTo>
                    <a:pt x="567" y="103"/>
                  </a:lnTo>
                  <a:lnTo>
                    <a:pt x="556" y="109"/>
                  </a:lnTo>
                  <a:lnTo>
                    <a:pt x="561" y="114"/>
                  </a:lnTo>
                  <a:lnTo>
                    <a:pt x="545" y="125"/>
                  </a:lnTo>
                  <a:lnTo>
                    <a:pt x="523" y="136"/>
                  </a:lnTo>
                  <a:lnTo>
                    <a:pt x="507" y="136"/>
                  </a:lnTo>
                  <a:lnTo>
                    <a:pt x="501" y="136"/>
                  </a:lnTo>
                  <a:lnTo>
                    <a:pt x="507" y="131"/>
                  </a:lnTo>
                  <a:lnTo>
                    <a:pt x="507" y="120"/>
                  </a:lnTo>
                  <a:lnTo>
                    <a:pt x="512" y="120"/>
                  </a:lnTo>
                  <a:lnTo>
                    <a:pt x="512" y="120"/>
                  </a:lnTo>
                  <a:lnTo>
                    <a:pt x="512" y="109"/>
                  </a:lnTo>
                  <a:lnTo>
                    <a:pt x="507" y="92"/>
                  </a:lnTo>
                  <a:lnTo>
                    <a:pt x="501" y="98"/>
                  </a:lnTo>
                  <a:lnTo>
                    <a:pt x="501" y="98"/>
                  </a:lnTo>
                  <a:lnTo>
                    <a:pt x="496" y="98"/>
                  </a:lnTo>
                  <a:lnTo>
                    <a:pt x="501" y="87"/>
                  </a:lnTo>
                  <a:lnTo>
                    <a:pt x="501" y="71"/>
                  </a:lnTo>
                  <a:lnTo>
                    <a:pt x="490" y="65"/>
                  </a:lnTo>
                  <a:lnTo>
                    <a:pt x="485" y="65"/>
                  </a:lnTo>
                  <a:lnTo>
                    <a:pt x="485" y="71"/>
                  </a:lnTo>
                  <a:lnTo>
                    <a:pt x="479" y="71"/>
                  </a:lnTo>
                  <a:lnTo>
                    <a:pt x="479" y="81"/>
                  </a:lnTo>
                  <a:lnTo>
                    <a:pt x="474" y="81"/>
                  </a:lnTo>
                  <a:lnTo>
                    <a:pt x="474" y="76"/>
                  </a:lnTo>
                  <a:lnTo>
                    <a:pt x="469" y="81"/>
                  </a:lnTo>
                  <a:lnTo>
                    <a:pt x="463" y="103"/>
                  </a:lnTo>
                  <a:lnTo>
                    <a:pt x="469" y="109"/>
                  </a:lnTo>
                  <a:lnTo>
                    <a:pt x="469" y="120"/>
                  </a:lnTo>
                  <a:lnTo>
                    <a:pt x="463" y="131"/>
                  </a:lnTo>
                  <a:lnTo>
                    <a:pt x="458" y="136"/>
                  </a:lnTo>
                  <a:lnTo>
                    <a:pt x="452" y="131"/>
                  </a:lnTo>
                  <a:lnTo>
                    <a:pt x="447" y="125"/>
                  </a:lnTo>
                  <a:lnTo>
                    <a:pt x="447" y="109"/>
                  </a:lnTo>
                  <a:lnTo>
                    <a:pt x="452" y="87"/>
                  </a:lnTo>
                  <a:lnTo>
                    <a:pt x="458" y="76"/>
                  </a:lnTo>
                  <a:lnTo>
                    <a:pt x="458" y="71"/>
                  </a:lnTo>
                  <a:lnTo>
                    <a:pt x="452" y="81"/>
                  </a:lnTo>
                  <a:lnTo>
                    <a:pt x="447" y="87"/>
                  </a:lnTo>
                  <a:lnTo>
                    <a:pt x="447" y="81"/>
                  </a:lnTo>
                  <a:lnTo>
                    <a:pt x="458" y="65"/>
                  </a:lnTo>
                  <a:lnTo>
                    <a:pt x="463" y="65"/>
                  </a:lnTo>
                  <a:lnTo>
                    <a:pt x="463" y="65"/>
                  </a:lnTo>
                  <a:lnTo>
                    <a:pt x="479" y="60"/>
                  </a:lnTo>
                  <a:lnTo>
                    <a:pt x="485" y="65"/>
                  </a:lnTo>
                  <a:lnTo>
                    <a:pt x="490" y="60"/>
                  </a:lnTo>
                  <a:lnTo>
                    <a:pt x="496" y="60"/>
                  </a:lnTo>
                  <a:lnTo>
                    <a:pt x="490" y="54"/>
                  </a:lnTo>
                  <a:lnTo>
                    <a:pt x="490" y="5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8" name="Freeform 2725"/>
            <p:cNvSpPr>
              <a:spLocks noChangeAspect="1"/>
            </p:cNvSpPr>
            <p:nvPr/>
          </p:nvSpPr>
          <p:spPr bwMode="gray">
            <a:xfrm>
              <a:off x="2154761" y="2269571"/>
              <a:ext cx="60848" cy="29299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6" y="6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22" y="0"/>
                </a:cxn>
              </a:cxnLst>
              <a:rect l="0" t="0" r="r" b="b"/>
              <a:pathLst>
                <a:path w="22" h="11">
                  <a:moveTo>
                    <a:pt x="22" y="0"/>
                  </a:moveTo>
                  <a:lnTo>
                    <a:pt x="16" y="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19" name="Freeform 2734"/>
            <p:cNvSpPr>
              <a:spLocks noChangeAspect="1"/>
            </p:cNvSpPr>
            <p:nvPr/>
          </p:nvSpPr>
          <p:spPr bwMode="gray">
            <a:xfrm>
              <a:off x="1393022" y="2799228"/>
              <a:ext cx="13523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0" name="Freeform 2735"/>
            <p:cNvSpPr>
              <a:spLocks noChangeAspect="1"/>
            </p:cNvSpPr>
            <p:nvPr/>
          </p:nvSpPr>
          <p:spPr bwMode="gray">
            <a:xfrm>
              <a:off x="631282" y="2564826"/>
              <a:ext cx="13523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"/>
                </a:cxn>
                <a:cxn ang="0">
                  <a:pos x="5" y="5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1" name="Freeform 2737"/>
            <p:cNvSpPr>
              <a:spLocks noChangeAspect="1"/>
            </p:cNvSpPr>
            <p:nvPr/>
          </p:nvSpPr>
          <p:spPr bwMode="gray">
            <a:xfrm>
              <a:off x="194071" y="1566369"/>
              <a:ext cx="13523" cy="27046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1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5"/>
                </a:cxn>
              </a:cxnLst>
              <a:rect l="0" t="0" r="r" b="b"/>
              <a:pathLst>
                <a:path w="5" h="10">
                  <a:moveTo>
                    <a:pt x="5" y="5"/>
                  </a:move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5" name="Freeform 2741"/>
            <p:cNvSpPr>
              <a:spLocks noChangeAspect="1"/>
            </p:cNvSpPr>
            <p:nvPr/>
          </p:nvSpPr>
          <p:spPr bwMode="gray">
            <a:xfrm>
              <a:off x="221116" y="1491992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6"/>
                  </a:lnTo>
                  <a:lnTo>
                    <a:pt x="0" y="0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6" name="Rectangle 2742"/>
            <p:cNvSpPr>
              <a:spLocks noChangeAspect="1" noChangeArrowheads="1"/>
            </p:cNvSpPr>
            <p:nvPr/>
          </p:nvSpPr>
          <p:spPr bwMode="gray">
            <a:xfrm>
              <a:off x="207594" y="1491992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7" name="Rectangle 2743"/>
            <p:cNvSpPr>
              <a:spLocks noChangeAspect="1" noChangeArrowheads="1"/>
            </p:cNvSpPr>
            <p:nvPr/>
          </p:nvSpPr>
          <p:spPr bwMode="gray">
            <a:xfrm>
              <a:off x="207594" y="1478469"/>
              <a:ext cx="2254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8" name="Freeform 2744"/>
            <p:cNvSpPr>
              <a:spLocks noChangeAspect="1"/>
            </p:cNvSpPr>
            <p:nvPr/>
          </p:nvSpPr>
          <p:spPr bwMode="gray">
            <a:xfrm>
              <a:off x="162520" y="1462691"/>
              <a:ext cx="45074" cy="29299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5" y="6"/>
                </a:cxn>
              </a:cxnLst>
              <a:rect l="0" t="0" r="r" b="b"/>
              <a:pathLst>
                <a:path w="16" h="11">
                  <a:moveTo>
                    <a:pt x="5" y="6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16" y="6"/>
                  </a:lnTo>
                  <a:lnTo>
                    <a:pt x="11" y="6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29" name="Freeform 2745"/>
            <p:cNvSpPr>
              <a:spLocks noChangeAspect="1"/>
            </p:cNvSpPr>
            <p:nvPr/>
          </p:nvSpPr>
          <p:spPr bwMode="gray">
            <a:xfrm>
              <a:off x="146745" y="1478469"/>
              <a:ext cx="29297" cy="42824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6" y="5"/>
                </a:cxn>
                <a:cxn ang="0">
                  <a:pos x="6" y="16"/>
                </a:cxn>
                <a:cxn ang="0">
                  <a:pos x="6" y="11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11" h="16">
                  <a:moveTo>
                    <a:pt x="6" y="5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16"/>
                  </a:lnTo>
                  <a:lnTo>
                    <a:pt x="6" y="11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2" name="Freeform 2752"/>
            <p:cNvSpPr>
              <a:spLocks noChangeAspect="1"/>
            </p:cNvSpPr>
            <p:nvPr/>
          </p:nvSpPr>
          <p:spPr bwMode="gray">
            <a:xfrm>
              <a:off x="1640926" y="3137305"/>
              <a:ext cx="47327" cy="87900"/>
            </a:xfrm>
            <a:custGeom>
              <a:avLst/>
              <a:gdLst/>
              <a:ahLst/>
              <a:cxnLst>
                <a:cxn ang="0">
                  <a:pos x="6" y="33"/>
                </a:cxn>
                <a:cxn ang="0">
                  <a:pos x="11" y="22"/>
                </a:cxn>
                <a:cxn ang="0">
                  <a:pos x="17" y="6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0" y="33"/>
                </a:cxn>
                <a:cxn ang="0">
                  <a:pos x="6" y="33"/>
                </a:cxn>
              </a:cxnLst>
              <a:rect l="0" t="0" r="r" b="b"/>
              <a:pathLst>
                <a:path w="17" h="33">
                  <a:moveTo>
                    <a:pt x="6" y="33"/>
                  </a:moveTo>
                  <a:lnTo>
                    <a:pt x="11" y="22"/>
                  </a:lnTo>
                  <a:lnTo>
                    <a:pt x="17" y="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33"/>
                  </a:lnTo>
                  <a:lnTo>
                    <a:pt x="6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3" name="Freeform 2754"/>
            <p:cNvSpPr>
              <a:spLocks noChangeAspect="1"/>
            </p:cNvSpPr>
            <p:nvPr/>
          </p:nvSpPr>
          <p:spPr bwMode="gray">
            <a:xfrm>
              <a:off x="2639300" y="1771470"/>
              <a:ext cx="218606" cy="250177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2" y="5"/>
                </a:cxn>
                <a:cxn ang="0">
                  <a:pos x="21" y="16"/>
                </a:cxn>
                <a:cxn ang="0">
                  <a:pos x="21" y="16"/>
                </a:cxn>
                <a:cxn ang="0">
                  <a:pos x="21" y="27"/>
                </a:cxn>
                <a:cxn ang="0">
                  <a:pos x="21" y="27"/>
                </a:cxn>
                <a:cxn ang="0">
                  <a:pos x="16" y="27"/>
                </a:cxn>
                <a:cxn ang="0">
                  <a:pos x="16" y="38"/>
                </a:cxn>
                <a:cxn ang="0">
                  <a:pos x="10" y="44"/>
                </a:cxn>
                <a:cxn ang="0">
                  <a:pos x="16" y="49"/>
                </a:cxn>
                <a:cxn ang="0">
                  <a:pos x="10" y="49"/>
                </a:cxn>
                <a:cxn ang="0">
                  <a:pos x="5" y="54"/>
                </a:cxn>
                <a:cxn ang="0">
                  <a:pos x="0" y="60"/>
                </a:cxn>
                <a:cxn ang="0">
                  <a:pos x="10" y="60"/>
                </a:cxn>
                <a:cxn ang="0">
                  <a:pos x="0" y="71"/>
                </a:cxn>
                <a:cxn ang="0">
                  <a:pos x="0" y="71"/>
                </a:cxn>
                <a:cxn ang="0">
                  <a:pos x="0" y="76"/>
                </a:cxn>
                <a:cxn ang="0">
                  <a:pos x="27" y="76"/>
                </a:cxn>
                <a:cxn ang="0">
                  <a:pos x="43" y="71"/>
                </a:cxn>
                <a:cxn ang="0">
                  <a:pos x="38" y="76"/>
                </a:cxn>
                <a:cxn ang="0">
                  <a:pos x="38" y="76"/>
                </a:cxn>
                <a:cxn ang="0">
                  <a:pos x="43" y="76"/>
                </a:cxn>
                <a:cxn ang="0">
                  <a:pos x="49" y="76"/>
                </a:cxn>
                <a:cxn ang="0">
                  <a:pos x="54" y="76"/>
                </a:cxn>
                <a:cxn ang="0">
                  <a:pos x="38" y="87"/>
                </a:cxn>
                <a:cxn ang="0">
                  <a:pos x="43" y="87"/>
                </a:cxn>
                <a:cxn ang="0">
                  <a:pos x="59" y="76"/>
                </a:cxn>
                <a:cxn ang="0">
                  <a:pos x="59" y="71"/>
                </a:cxn>
                <a:cxn ang="0">
                  <a:pos x="59" y="71"/>
                </a:cxn>
                <a:cxn ang="0">
                  <a:pos x="65" y="82"/>
                </a:cxn>
                <a:cxn ang="0">
                  <a:pos x="59" y="87"/>
                </a:cxn>
                <a:cxn ang="0">
                  <a:pos x="70" y="82"/>
                </a:cxn>
                <a:cxn ang="0">
                  <a:pos x="70" y="93"/>
                </a:cxn>
                <a:cxn ang="0">
                  <a:pos x="76" y="93"/>
                </a:cxn>
                <a:cxn ang="0">
                  <a:pos x="81" y="76"/>
                </a:cxn>
                <a:cxn ang="0">
                  <a:pos x="76" y="71"/>
                </a:cxn>
                <a:cxn ang="0">
                  <a:pos x="76" y="76"/>
                </a:cxn>
                <a:cxn ang="0">
                  <a:pos x="76" y="65"/>
                </a:cxn>
                <a:cxn ang="0">
                  <a:pos x="70" y="76"/>
                </a:cxn>
                <a:cxn ang="0">
                  <a:pos x="65" y="71"/>
                </a:cxn>
                <a:cxn ang="0">
                  <a:pos x="65" y="65"/>
                </a:cxn>
                <a:cxn ang="0">
                  <a:pos x="65" y="65"/>
                </a:cxn>
                <a:cxn ang="0">
                  <a:pos x="70" y="60"/>
                </a:cxn>
                <a:cxn ang="0">
                  <a:pos x="76" y="54"/>
                </a:cxn>
                <a:cxn ang="0">
                  <a:pos x="59" y="60"/>
                </a:cxn>
                <a:cxn ang="0">
                  <a:pos x="70" y="44"/>
                </a:cxn>
                <a:cxn ang="0">
                  <a:pos x="59" y="38"/>
                </a:cxn>
                <a:cxn ang="0">
                  <a:pos x="49" y="44"/>
                </a:cxn>
                <a:cxn ang="0">
                  <a:pos x="49" y="38"/>
                </a:cxn>
                <a:cxn ang="0">
                  <a:pos x="38" y="38"/>
                </a:cxn>
                <a:cxn ang="0">
                  <a:pos x="38" y="38"/>
                </a:cxn>
                <a:cxn ang="0">
                  <a:pos x="43" y="33"/>
                </a:cxn>
                <a:cxn ang="0">
                  <a:pos x="38" y="33"/>
                </a:cxn>
                <a:cxn ang="0">
                  <a:pos x="38" y="27"/>
                </a:cxn>
                <a:cxn ang="0">
                  <a:pos x="27" y="38"/>
                </a:cxn>
                <a:cxn ang="0">
                  <a:pos x="27" y="27"/>
                </a:cxn>
                <a:cxn ang="0">
                  <a:pos x="38" y="22"/>
                </a:cxn>
                <a:cxn ang="0">
                  <a:pos x="38" y="11"/>
                </a:cxn>
                <a:cxn ang="0">
                  <a:pos x="38" y="11"/>
                </a:cxn>
                <a:cxn ang="0">
                  <a:pos x="38" y="11"/>
                </a:cxn>
                <a:cxn ang="0">
                  <a:pos x="38" y="5"/>
                </a:cxn>
                <a:cxn ang="0">
                  <a:pos x="43" y="0"/>
                </a:cxn>
                <a:cxn ang="0">
                  <a:pos x="38" y="0"/>
                </a:cxn>
              </a:cxnLst>
              <a:rect l="0" t="0" r="r" b="b"/>
              <a:pathLst>
                <a:path w="81" h="93">
                  <a:moveTo>
                    <a:pt x="38" y="0"/>
                  </a:moveTo>
                  <a:lnTo>
                    <a:pt x="32" y="5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27"/>
                  </a:lnTo>
                  <a:lnTo>
                    <a:pt x="21" y="27"/>
                  </a:lnTo>
                  <a:lnTo>
                    <a:pt x="16" y="27"/>
                  </a:lnTo>
                  <a:lnTo>
                    <a:pt x="16" y="38"/>
                  </a:lnTo>
                  <a:lnTo>
                    <a:pt x="10" y="44"/>
                  </a:lnTo>
                  <a:lnTo>
                    <a:pt x="16" y="49"/>
                  </a:lnTo>
                  <a:lnTo>
                    <a:pt x="10" y="49"/>
                  </a:lnTo>
                  <a:lnTo>
                    <a:pt x="5" y="54"/>
                  </a:lnTo>
                  <a:lnTo>
                    <a:pt x="0" y="60"/>
                  </a:lnTo>
                  <a:lnTo>
                    <a:pt x="10" y="60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76"/>
                  </a:lnTo>
                  <a:lnTo>
                    <a:pt x="27" y="76"/>
                  </a:lnTo>
                  <a:lnTo>
                    <a:pt x="43" y="71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3" y="76"/>
                  </a:lnTo>
                  <a:lnTo>
                    <a:pt x="49" y="76"/>
                  </a:lnTo>
                  <a:lnTo>
                    <a:pt x="54" y="76"/>
                  </a:lnTo>
                  <a:lnTo>
                    <a:pt x="38" y="87"/>
                  </a:lnTo>
                  <a:lnTo>
                    <a:pt x="43" y="87"/>
                  </a:lnTo>
                  <a:lnTo>
                    <a:pt x="59" y="76"/>
                  </a:lnTo>
                  <a:lnTo>
                    <a:pt x="59" y="71"/>
                  </a:lnTo>
                  <a:lnTo>
                    <a:pt x="59" y="71"/>
                  </a:lnTo>
                  <a:lnTo>
                    <a:pt x="65" y="82"/>
                  </a:lnTo>
                  <a:lnTo>
                    <a:pt x="59" y="87"/>
                  </a:lnTo>
                  <a:lnTo>
                    <a:pt x="70" y="82"/>
                  </a:lnTo>
                  <a:lnTo>
                    <a:pt x="70" y="93"/>
                  </a:lnTo>
                  <a:lnTo>
                    <a:pt x="76" y="93"/>
                  </a:lnTo>
                  <a:lnTo>
                    <a:pt x="81" y="76"/>
                  </a:lnTo>
                  <a:lnTo>
                    <a:pt x="76" y="71"/>
                  </a:lnTo>
                  <a:lnTo>
                    <a:pt x="76" y="76"/>
                  </a:lnTo>
                  <a:lnTo>
                    <a:pt x="76" y="65"/>
                  </a:lnTo>
                  <a:lnTo>
                    <a:pt x="70" y="76"/>
                  </a:lnTo>
                  <a:lnTo>
                    <a:pt x="65" y="71"/>
                  </a:lnTo>
                  <a:lnTo>
                    <a:pt x="65" y="65"/>
                  </a:lnTo>
                  <a:lnTo>
                    <a:pt x="65" y="65"/>
                  </a:lnTo>
                  <a:lnTo>
                    <a:pt x="70" y="60"/>
                  </a:lnTo>
                  <a:lnTo>
                    <a:pt x="76" y="54"/>
                  </a:lnTo>
                  <a:lnTo>
                    <a:pt x="59" y="60"/>
                  </a:lnTo>
                  <a:lnTo>
                    <a:pt x="70" y="44"/>
                  </a:lnTo>
                  <a:lnTo>
                    <a:pt x="59" y="38"/>
                  </a:lnTo>
                  <a:lnTo>
                    <a:pt x="49" y="44"/>
                  </a:lnTo>
                  <a:lnTo>
                    <a:pt x="49" y="38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43" y="33"/>
                  </a:lnTo>
                  <a:lnTo>
                    <a:pt x="38" y="33"/>
                  </a:lnTo>
                  <a:lnTo>
                    <a:pt x="38" y="27"/>
                  </a:lnTo>
                  <a:lnTo>
                    <a:pt x="27" y="38"/>
                  </a:lnTo>
                  <a:lnTo>
                    <a:pt x="27" y="27"/>
                  </a:lnTo>
                  <a:lnTo>
                    <a:pt x="38" y="22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38" y="5"/>
                  </a:lnTo>
                  <a:lnTo>
                    <a:pt x="43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4" name="Freeform 2755"/>
            <p:cNvSpPr>
              <a:spLocks noChangeAspect="1"/>
            </p:cNvSpPr>
            <p:nvPr/>
          </p:nvSpPr>
          <p:spPr bwMode="gray">
            <a:xfrm>
              <a:off x="1760370" y="3403260"/>
              <a:ext cx="101415" cy="85646"/>
            </a:xfrm>
            <a:custGeom>
              <a:avLst/>
              <a:gdLst/>
              <a:ahLst/>
              <a:cxnLst>
                <a:cxn ang="0">
                  <a:pos x="38" y="16"/>
                </a:cxn>
                <a:cxn ang="0">
                  <a:pos x="33" y="11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11"/>
                </a:cxn>
                <a:cxn ang="0">
                  <a:pos x="11" y="16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11" y="11"/>
                </a:cxn>
                <a:cxn ang="0">
                  <a:pos x="16" y="16"/>
                </a:cxn>
                <a:cxn ang="0">
                  <a:pos x="27" y="21"/>
                </a:cxn>
                <a:cxn ang="0">
                  <a:pos x="27" y="27"/>
                </a:cxn>
                <a:cxn ang="0">
                  <a:pos x="27" y="32"/>
                </a:cxn>
                <a:cxn ang="0">
                  <a:pos x="33" y="27"/>
                </a:cxn>
                <a:cxn ang="0">
                  <a:pos x="33" y="32"/>
                </a:cxn>
                <a:cxn ang="0">
                  <a:pos x="38" y="21"/>
                </a:cxn>
                <a:cxn ang="0">
                  <a:pos x="33" y="21"/>
                </a:cxn>
                <a:cxn ang="0">
                  <a:pos x="33" y="16"/>
                </a:cxn>
                <a:cxn ang="0">
                  <a:pos x="38" y="16"/>
                </a:cxn>
              </a:cxnLst>
              <a:rect l="0" t="0" r="r" b="b"/>
              <a:pathLst>
                <a:path w="38" h="32">
                  <a:moveTo>
                    <a:pt x="38" y="16"/>
                  </a:moveTo>
                  <a:lnTo>
                    <a:pt x="33" y="11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  <a:lnTo>
                    <a:pt x="11" y="16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16" y="16"/>
                  </a:lnTo>
                  <a:lnTo>
                    <a:pt x="27" y="21"/>
                  </a:lnTo>
                  <a:lnTo>
                    <a:pt x="27" y="27"/>
                  </a:lnTo>
                  <a:lnTo>
                    <a:pt x="27" y="32"/>
                  </a:lnTo>
                  <a:lnTo>
                    <a:pt x="33" y="27"/>
                  </a:lnTo>
                  <a:lnTo>
                    <a:pt x="33" y="32"/>
                  </a:lnTo>
                  <a:lnTo>
                    <a:pt x="38" y="21"/>
                  </a:lnTo>
                  <a:lnTo>
                    <a:pt x="33" y="21"/>
                  </a:lnTo>
                  <a:lnTo>
                    <a:pt x="33" y="16"/>
                  </a:lnTo>
                  <a:lnTo>
                    <a:pt x="38" y="1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5" name="Freeform 2756"/>
            <p:cNvSpPr>
              <a:spLocks noChangeAspect="1"/>
            </p:cNvSpPr>
            <p:nvPr/>
          </p:nvSpPr>
          <p:spPr bwMode="gray">
            <a:xfrm>
              <a:off x="1789667" y="2975028"/>
              <a:ext cx="351571" cy="119455"/>
            </a:xfrm>
            <a:custGeom>
              <a:avLst/>
              <a:gdLst/>
              <a:ahLst/>
              <a:cxnLst>
                <a:cxn ang="0">
                  <a:pos x="92" y="22"/>
                </a:cxn>
                <a:cxn ang="0">
                  <a:pos x="98" y="28"/>
                </a:cxn>
                <a:cxn ang="0">
                  <a:pos x="114" y="28"/>
                </a:cxn>
                <a:cxn ang="0">
                  <a:pos x="114" y="33"/>
                </a:cxn>
                <a:cxn ang="0">
                  <a:pos x="120" y="33"/>
                </a:cxn>
                <a:cxn ang="0">
                  <a:pos x="131" y="39"/>
                </a:cxn>
                <a:cxn ang="0">
                  <a:pos x="114" y="44"/>
                </a:cxn>
                <a:cxn ang="0">
                  <a:pos x="87" y="44"/>
                </a:cxn>
                <a:cxn ang="0">
                  <a:pos x="87" y="44"/>
                </a:cxn>
                <a:cxn ang="0">
                  <a:pos x="98" y="39"/>
                </a:cxn>
                <a:cxn ang="0">
                  <a:pos x="82" y="33"/>
                </a:cxn>
                <a:cxn ang="0">
                  <a:pos x="76" y="22"/>
                </a:cxn>
                <a:cxn ang="0">
                  <a:pos x="60" y="22"/>
                </a:cxn>
                <a:cxn ang="0">
                  <a:pos x="54" y="17"/>
                </a:cxn>
                <a:cxn ang="0">
                  <a:pos x="33" y="17"/>
                </a:cxn>
                <a:cxn ang="0">
                  <a:pos x="33" y="11"/>
                </a:cxn>
                <a:cxn ang="0">
                  <a:pos x="38" y="11"/>
                </a:cxn>
                <a:cxn ang="0">
                  <a:pos x="38" y="6"/>
                </a:cxn>
                <a:cxn ang="0">
                  <a:pos x="27" y="6"/>
                </a:cxn>
                <a:cxn ang="0">
                  <a:pos x="22" y="11"/>
                </a:cxn>
                <a:cxn ang="0">
                  <a:pos x="11" y="17"/>
                </a:cxn>
                <a:cxn ang="0">
                  <a:pos x="5" y="22"/>
                </a:cxn>
                <a:cxn ang="0">
                  <a:pos x="0" y="17"/>
                </a:cxn>
                <a:cxn ang="0">
                  <a:pos x="5" y="17"/>
                </a:cxn>
                <a:cxn ang="0">
                  <a:pos x="5" y="11"/>
                </a:cxn>
                <a:cxn ang="0">
                  <a:pos x="11" y="6"/>
                </a:cxn>
                <a:cxn ang="0">
                  <a:pos x="27" y="0"/>
                </a:cxn>
                <a:cxn ang="0">
                  <a:pos x="38" y="0"/>
                </a:cxn>
                <a:cxn ang="0">
                  <a:pos x="60" y="6"/>
                </a:cxn>
                <a:cxn ang="0">
                  <a:pos x="65" y="11"/>
                </a:cxn>
                <a:cxn ang="0">
                  <a:pos x="76" y="11"/>
                </a:cxn>
                <a:cxn ang="0">
                  <a:pos x="82" y="17"/>
                </a:cxn>
                <a:cxn ang="0">
                  <a:pos x="92" y="22"/>
                </a:cxn>
              </a:cxnLst>
              <a:rect l="0" t="0" r="r" b="b"/>
              <a:pathLst>
                <a:path w="131" h="44">
                  <a:moveTo>
                    <a:pt x="92" y="22"/>
                  </a:moveTo>
                  <a:lnTo>
                    <a:pt x="98" y="28"/>
                  </a:lnTo>
                  <a:lnTo>
                    <a:pt x="114" y="28"/>
                  </a:lnTo>
                  <a:lnTo>
                    <a:pt x="114" y="33"/>
                  </a:lnTo>
                  <a:lnTo>
                    <a:pt x="120" y="33"/>
                  </a:lnTo>
                  <a:lnTo>
                    <a:pt x="131" y="39"/>
                  </a:lnTo>
                  <a:lnTo>
                    <a:pt x="114" y="44"/>
                  </a:lnTo>
                  <a:lnTo>
                    <a:pt x="87" y="44"/>
                  </a:lnTo>
                  <a:lnTo>
                    <a:pt x="87" y="44"/>
                  </a:lnTo>
                  <a:lnTo>
                    <a:pt x="98" y="39"/>
                  </a:lnTo>
                  <a:lnTo>
                    <a:pt x="82" y="33"/>
                  </a:lnTo>
                  <a:lnTo>
                    <a:pt x="76" y="22"/>
                  </a:lnTo>
                  <a:lnTo>
                    <a:pt x="60" y="22"/>
                  </a:lnTo>
                  <a:lnTo>
                    <a:pt x="54" y="17"/>
                  </a:lnTo>
                  <a:lnTo>
                    <a:pt x="33" y="17"/>
                  </a:lnTo>
                  <a:lnTo>
                    <a:pt x="33" y="11"/>
                  </a:lnTo>
                  <a:lnTo>
                    <a:pt x="38" y="11"/>
                  </a:lnTo>
                  <a:lnTo>
                    <a:pt x="38" y="6"/>
                  </a:lnTo>
                  <a:lnTo>
                    <a:pt x="27" y="6"/>
                  </a:lnTo>
                  <a:lnTo>
                    <a:pt x="22" y="11"/>
                  </a:lnTo>
                  <a:lnTo>
                    <a:pt x="11" y="17"/>
                  </a:lnTo>
                  <a:lnTo>
                    <a:pt x="5" y="22"/>
                  </a:lnTo>
                  <a:lnTo>
                    <a:pt x="0" y="17"/>
                  </a:lnTo>
                  <a:lnTo>
                    <a:pt x="5" y="17"/>
                  </a:lnTo>
                  <a:lnTo>
                    <a:pt x="5" y="11"/>
                  </a:lnTo>
                  <a:lnTo>
                    <a:pt x="11" y="6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60" y="6"/>
                  </a:lnTo>
                  <a:lnTo>
                    <a:pt x="65" y="11"/>
                  </a:lnTo>
                  <a:lnTo>
                    <a:pt x="76" y="11"/>
                  </a:lnTo>
                  <a:lnTo>
                    <a:pt x="82" y="17"/>
                  </a:lnTo>
                  <a:lnTo>
                    <a:pt x="92" y="22"/>
                  </a:lnTo>
                  <a:close/>
                </a:path>
              </a:pathLst>
            </a:custGeom>
            <a:solidFill>
              <a:srgbClr val="B3BFCE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6" name="Freeform 2757"/>
            <p:cNvSpPr>
              <a:spLocks noChangeAspect="1"/>
            </p:cNvSpPr>
            <p:nvPr/>
          </p:nvSpPr>
          <p:spPr bwMode="gray">
            <a:xfrm>
              <a:off x="1994752" y="3004327"/>
              <a:ext cx="29297" cy="1577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0" y="0"/>
                </a:cxn>
                <a:cxn ang="0">
                  <a:pos x="6" y="0"/>
                </a:cxn>
              </a:cxnLst>
              <a:rect l="0" t="0" r="r" b="b"/>
              <a:pathLst>
                <a:path w="11" h="6">
                  <a:moveTo>
                    <a:pt x="6" y="0"/>
                  </a:moveTo>
                  <a:lnTo>
                    <a:pt x="11" y="6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7" name="Rectangle 2758"/>
            <p:cNvSpPr>
              <a:spLocks noChangeAspect="1" noChangeArrowheads="1"/>
            </p:cNvSpPr>
            <p:nvPr/>
          </p:nvSpPr>
          <p:spPr bwMode="gray">
            <a:xfrm>
              <a:off x="1848263" y="3020106"/>
              <a:ext cx="13523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8" name="Freeform 2759"/>
            <p:cNvSpPr>
              <a:spLocks noChangeAspect="1"/>
            </p:cNvSpPr>
            <p:nvPr/>
          </p:nvSpPr>
          <p:spPr bwMode="gray">
            <a:xfrm>
              <a:off x="2215611" y="3094483"/>
              <a:ext cx="114937" cy="721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1"/>
                </a:cxn>
                <a:cxn ang="0">
                  <a:pos x="0" y="16"/>
                </a:cxn>
                <a:cxn ang="0">
                  <a:pos x="5" y="22"/>
                </a:cxn>
                <a:cxn ang="0">
                  <a:pos x="5" y="27"/>
                </a:cxn>
                <a:cxn ang="0">
                  <a:pos x="16" y="16"/>
                </a:cxn>
                <a:cxn ang="0">
                  <a:pos x="16" y="22"/>
                </a:cxn>
                <a:cxn ang="0">
                  <a:pos x="27" y="16"/>
                </a:cxn>
                <a:cxn ang="0">
                  <a:pos x="43" y="22"/>
                </a:cxn>
                <a:cxn ang="0">
                  <a:pos x="43" y="16"/>
                </a:cxn>
                <a:cxn ang="0">
                  <a:pos x="38" y="11"/>
                </a:cxn>
                <a:cxn ang="0">
                  <a:pos x="32" y="11"/>
                </a:cxn>
                <a:cxn ang="0">
                  <a:pos x="32" y="5"/>
                </a:cxn>
                <a:cxn ang="0">
                  <a:pos x="27" y="5"/>
                </a:cxn>
                <a:cxn ang="0">
                  <a:pos x="27" y="5"/>
                </a:cxn>
                <a:cxn ang="0">
                  <a:pos x="16" y="0"/>
                </a:cxn>
                <a:cxn ang="0">
                  <a:pos x="0" y="0"/>
                </a:cxn>
              </a:cxnLst>
              <a:rect l="0" t="0" r="r" b="b"/>
              <a:pathLst>
                <a:path w="43" h="27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16" y="16"/>
                  </a:lnTo>
                  <a:lnTo>
                    <a:pt x="16" y="22"/>
                  </a:lnTo>
                  <a:lnTo>
                    <a:pt x="27" y="16"/>
                  </a:lnTo>
                  <a:lnTo>
                    <a:pt x="43" y="22"/>
                  </a:lnTo>
                  <a:lnTo>
                    <a:pt x="43" y="16"/>
                  </a:lnTo>
                  <a:lnTo>
                    <a:pt x="38" y="11"/>
                  </a:lnTo>
                  <a:lnTo>
                    <a:pt x="32" y="11"/>
                  </a:lnTo>
                  <a:lnTo>
                    <a:pt x="32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39" name="Freeform 2760"/>
            <p:cNvSpPr>
              <a:spLocks noChangeAspect="1"/>
            </p:cNvSpPr>
            <p:nvPr/>
          </p:nvSpPr>
          <p:spPr bwMode="gray">
            <a:xfrm>
              <a:off x="1613881" y="3283806"/>
              <a:ext cx="74371" cy="45078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6" y="16"/>
                </a:cxn>
                <a:cxn ang="0">
                  <a:pos x="27" y="16"/>
                </a:cxn>
                <a:cxn ang="0">
                  <a:pos x="27" y="11"/>
                </a:cxn>
                <a:cxn ang="0">
                  <a:pos x="27" y="5"/>
                </a:cxn>
                <a:cxn ang="0">
                  <a:pos x="21" y="5"/>
                </a:cxn>
                <a:cxn ang="0">
                  <a:pos x="10" y="0"/>
                </a:cxn>
                <a:cxn ang="0">
                  <a:pos x="0" y="5"/>
                </a:cxn>
              </a:cxnLst>
              <a:rect l="0" t="0" r="r" b="b"/>
              <a:pathLst>
                <a:path w="27" h="16">
                  <a:moveTo>
                    <a:pt x="0" y="5"/>
                  </a:moveTo>
                  <a:lnTo>
                    <a:pt x="16" y="16"/>
                  </a:lnTo>
                  <a:lnTo>
                    <a:pt x="27" y="16"/>
                  </a:lnTo>
                  <a:lnTo>
                    <a:pt x="27" y="11"/>
                  </a:lnTo>
                  <a:lnTo>
                    <a:pt x="27" y="5"/>
                  </a:lnTo>
                  <a:lnTo>
                    <a:pt x="21" y="5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0" name="Freeform 2761"/>
            <p:cNvSpPr>
              <a:spLocks noChangeAspect="1"/>
            </p:cNvSpPr>
            <p:nvPr/>
          </p:nvSpPr>
          <p:spPr bwMode="gray">
            <a:xfrm>
              <a:off x="1539510" y="3166606"/>
              <a:ext cx="130712" cy="130724"/>
            </a:xfrm>
            <a:custGeom>
              <a:avLst/>
              <a:gdLst/>
              <a:ahLst/>
              <a:cxnLst>
                <a:cxn ang="0">
                  <a:pos x="49" y="28"/>
                </a:cxn>
                <a:cxn ang="0">
                  <a:pos x="44" y="22"/>
                </a:cxn>
                <a:cxn ang="0">
                  <a:pos x="38" y="22"/>
                </a:cxn>
                <a:cxn ang="0">
                  <a:pos x="38" y="0"/>
                </a:cxn>
                <a:cxn ang="0">
                  <a:pos x="17" y="0"/>
                </a:cxn>
                <a:cxn ang="0">
                  <a:pos x="17" y="6"/>
                </a:cxn>
                <a:cxn ang="0">
                  <a:pos x="11" y="6"/>
                </a:cxn>
                <a:cxn ang="0">
                  <a:pos x="22" y="11"/>
                </a:cxn>
                <a:cxn ang="0">
                  <a:pos x="22" y="22"/>
                </a:cxn>
                <a:cxn ang="0">
                  <a:pos x="11" y="22"/>
                </a:cxn>
                <a:cxn ang="0">
                  <a:pos x="6" y="33"/>
                </a:cxn>
                <a:cxn ang="0">
                  <a:pos x="0" y="38"/>
                </a:cxn>
                <a:cxn ang="0">
                  <a:pos x="11" y="49"/>
                </a:cxn>
                <a:cxn ang="0">
                  <a:pos x="28" y="49"/>
                </a:cxn>
                <a:cxn ang="0">
                  <a:pos x="38" y="44"/>
                </a:cxn>
                <a:cxn ang="0">
                  <a:pos x="38" y="38"/>
                </a:cxn>
                <a:cxn ang="0">
                  <a:pos x="38" y="38"/>
                </a:cxn>
                <a:cxn ang="0">
                  <a:pos x="49" y="28"/>
                </a:cxn>
                <a:cxn ang="0">
                  <a:pos x="49" y="28"/>
                </a:cxn>
              </a:cxnLst>
              <a:rect l="0" t="0" r="r" b="b"/>
              <a:pathLst>
                <a:path w="49" h="49">
                  <a:moveTo>
                    <a:pt x="49" y="28"/>
                  </a:moveTo>
                  <a:lnTo>
                    <a:pt x="44" y="22"/>
                  </a:lnTo>
                  <a:lnTo>
                    <a:pt x="38" y="22"/>
                  </a:lnTo>
                  <a:lnTo>
                    <a:pt x="38" y="0"/>
                  </a:lnTo>
                  <a:lnTo>
                    <a:pt x="17" y="0"/>
                  </a:lnTo>
                  <a:lnTo>
                    <a:pt x="17" y="6"/>
                  </a:lnTo>
                  <a:lnTo>
                    <a:pt x="11" y="6"/>
                  </a:lnTo>
                  <a:lnTo>
                    <a:pt x="22" y="11"/>
                  </a:lnTo>
                  <a:lnTo>
                    <a:pt x="22" y="22"/>
                  </a:lnTo>
                  <a:lnTo>
                    <a:pt x="11" y="22"/>
                  </a:lnTo>
                  <a:lnTo>
                    <a:pt x="6" y="33"/>
                  </a:lnTo>
                  <a:lnTo>
                    <a:pt x="0" y="38"/>
                  </a:lnTo>
                  <a:lnTo>
                    <a:pt x="11" y="49"/>
                  </a:lnTo>
                  <a:lnTo>
                    <a:pt x="28" y="49"/>
                  </a:lnTo>
                  <a:lnTo>
                    <a:pt x="38" y="44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49" y="28"/>
                  </a:lnTo>
                  <a:lnTo>
                    <a:pt x="49" y="28"/>
                  </a:lnTo>
                  <a:close/>
                </a:path>
              </a:pathLst>
            </a:custGeom>
            <a:solidFill>
              <a:srgbClr val="B3BFCE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1" name="Rectangle 2762"/>
            <p:cNvSpPr>
              <a:spLocks noChangeAspect="1" noChangeArrowheads="1"/>
            </p:cNvSpPr>
            <p:nvPr/>
          </p:nvSpPr>
          <p:spPr bwMode="gray">
            <a:xfrm>
              <a:off x="2168284" y="3123782"/>
              <a:ext cx="18030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2" name="Rectangle 2763"/>
            <p:cNvSpPr>
              <a:spLocks noChangeAspect="1" noChangeArrowheads="1"/>
            </p:cNvSpPr>
            <p:nvPr/>
          </p:nvSpPr>
          <p:spPr bwMode="gray">
            <a:xfrm>
              <a:off x="2186312" y="3094483"/>
              <a:ext cx="2254" cy="2254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3" name="Freeform 2764"/>
            <p:cNvSpPr>
              <a:spLocks noChangeAspect="1"/>
            </p:cNvSpPr>
            <p:nvPr/>
          </p:nvSpPr>
          <p:spPr bwMode="gray">
            <a:xfrm>
              <a:off x="2141240" y="3094483"/>
              <a:ext cx="87894" cy="5860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2" y="11"/>
                </a:cxn>
                <a:cxn ang="0">
                  <a:pos x="27" y="16"/>
                </a:cxn>
                <a:cxn ang="0">
                  <a:pos x="32" y="22"/>
                </a:cxn>
                <a:cxn ang="0">
                  <a:pos x="27" y="22"/>
                </a:cxn>
                <a:cxn ang="0">
                  <a:pos x="16" y="22"/>
                </a:cxn>
                <a:cxn ang="0">
                  <a:pos x="5" y="22"/>
                </a:cxn>
                <a:cxn ang="0">
                  <a:pos x="5" y="22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21" y="16"/>
                </a:cxn>
                <a:cxn ang="0">
                  <a:pos x="21" y="16"/>
                </a:cxn>
                <a:cxn ang="0">
                  <a:pos x="16" y="11"/>
                </a:cxn>
                <a:cxn ang="0">
                  <a:pos x="16" y="5"/>
                </a:cxn>
                <a:cxn ang="0">
                  <a:pos x="10" y="0"/>
                </a:cxn>
                <a:cxn ang="0">
                  <a:pos x="16" y="0"/>
                </a:cxn>
                <a:cxn ang="0">
                  <a:pos x="21" y="0"/>
                </a:cxn>
                <a:cxn ang="0">
                  <a:pos x="27" y="0"/>
                </a:cxn>
              </a:cxnLst>
              <a:rect l="0" t="0" r="r" b="b"/>
              <a:pathLst>
                <a:path w="32" h="22">
                  <a:moveTo>
                    <a:pt x="27" y="0"/>
                  </a:moveTo>
                  <a:lnTo>
                    <a:pt x="32" y="11"/>
                  </a:lnTo>
                  <a:lnTo>
                    <a:pt x="27" y="16"/>
                  </a:lnTo>
                  <a:lnTo>
                    <a:pt x="32" y="22"/>
                  </a:lnTo>
                  <a:lnTo>
                    <a:pt x="27" y="22"/>
                  </a:lnTo>
                  <a:lnTo>
                    <a:pt x="16" y="22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16" y="11"/>
                  </a:lnTo>
                  <a:lnTo>
                    <a:pt x="16" y="5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4" name="Freeform 2765"/>
            <p:cNvSpPr>
              <a:spLocks noChangeAspect="1"/>
            </p:cNvSpPr>
            <p:nvPr/>
          </p:nvSpPr>
          <p:spPr bwMode="gray">
            <a:xfrm>
              <a:off x="1640926" y="3225205"/>
              <a:ext cx="207337" cy="103677"/>
            </a:xfrm>
            <a:custGeom>
              <a:avLst/>
              <a:gdLst/>
              <a:ahLst/>
              <a:cxnLst>
                <a:cxn ang="0">
                  <a:pos x="77" y="16"/>
                </a:cxn>
                <a:cxn ang="0">
                  <a:pos x="66" y="6"/>
                </a:cxn>
                <a:cxn ang="0">
                  <a:pos x="55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11" y="27"/>
                </a:cxn>
                <a:cxn ang="0">
                  <a:pos x="17" y="27"/>
                </a:cxn>
                <a:cxn ang="0">
                  <a:pos x="17" y="33"/>
                </a:cxn>
                <a:cxn ang="0">
                  <a:pos x="22" y="33"/>
                </a:cxn>
                <a:cxn ang="0">
                  <a:pos x="22" y="38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3" y="27"/>
                </a:cxn>
                <a:cxn ang="0">
                  <a:pos x="39" y="27"/>
                </a:cxn>
                <a:cxn ang="0">
                  <a:pos x="39" y="27"/>
                </a:cxn>
                <a:cxn ang="0">
                  <a:pos x="44" y="27"/>
                </a:cxn>
                <a:cxn ang="0">
                  <a:pos x="49" y="22"/>
                </a:cxn>
                <a:cxn ang="0">
                  <a:pos x="55" y="16"/>
                </a:cxn>
                <a:cxn ang="0">
                  <a:pos x="60" y="16"/>
                </a:cxn>
                <a:cxn ang="0">
                  <a:pos x="77" y="16"/>
                </a:cxn>
              </a:cxnLst>
              <a:rect l="0" t="0" r="r" b="b"/>
              <a:pathLst>
                <a:path w="77" h="38">
                  <a:moveTo>
                    <a:pt x="77" y="16"/>
                  </a:moveTo>
                  <a:lnTo>
                    <a:pt x="66" y="6"/>
                  </a:lnTo>
                  <a:lnTo>
                    <a:pt x="55" y="0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11" y="27"/>
                  </a:lnTo>
                  <a:lnTo>
                    <a:pt x="17" y="27"/>
                  </a:lnTo>
                  <a:lnTo>
                    <a:pt x="17" y="33"/>
                  </a:lnTo>
                  <a:lnTo>
                    <a:pt x="22" y="33"/>
                  </a:lnTo>
                  <a:lnTo>
                    <a:pt x="22" y="38"/>
                  </a:lnTo>
                  <a:lnTo>
                    <a:pt x="28" y="38"/>
                  </a:lnTo>
                  <a:lnTo>
                    <a:pt x="33" y="33"/>
                  </a:lnTo>
                  <a:lnTo>
                    <a:pt x="33" y="27"/>
                  </a:lnTo>
                  <a:lnTo>
                    <a:pt x="39" y="27"/>
                  </a:lnTo>
                  <a:lnTo>
                    <a:pt x="39" y="27"/>
                  </a:lnTo>
                  <a:lnTo>
                    <a:pt x="44" y="27"/>
                  </a:lnTo>
                  <a:lnTo>
                    <a:pt x="49" y="22"/>
                  </a:lnTo>
                  <a:lnTo>
                    <a:pt x="55" y="16"/>
                  </a:lnTo>
                  <a:lnTo>
                    <a:pt x="60" y="16"/>
                  </a:lnTo>
                  <a:lnTo>
                    <a:pt x="77" y="16"/>
                  </a:lnTo>
                  <a:close/>
                </a:path>
              </a:pathLst>
            </a:custGeom>
            <a:solidFill>
              <a:srgbClr val="B3BFCE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5" name="Freeform 2766"/>
            <p:cNvSpPr>
              <a:spLocks noChangeAspect="1"/>
            </p:cNvSpPr>
            <p:nvPr/>
          </p:nvSpPr>
          <p:spPr bwMode="gray">
            <a:xfrm>
              <a:off x="2010526" y="3137305"/>
              <a:ext cx="56341" cy="29299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1" y="6"/>
                </a:cxn>
                <a:cxn ang="0">
                  <a:pos x="21" y="11"/>
                </a:cxn>
                <a:cxn ang="0">
                  <a:pos x="16" y="11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10" y="0"/>
                </a:cxn>
              </a:cxnLst>
              <a:rect l="0" t="0" r="r" b="b"/>
              <a:pathLst>
                <a:path w="21" h="11">
                  <a:moveTo>
                    <a:pt x="10" y="0"/>
                  </a:moveTo>
                  <a:lnTo>
                    <a:pt x="21" y="6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0" y="11"/>
                  </a:lnTo>
                  <a:lnTo>
                    <a:pt x="5" y="11"/>
                  </a:ln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6" name="Freeform 2767"/>
            <p:cNvSpPr>
              <a:spLocks noChangeAspect="1"/>
            </p:cNvSpPr>
            <p:nvPr/>
          </p:nvSpPr>
          <p:spPr bwMode="gray">
            <a:xfrm>
              <a:off x="721430" y="2623426"/>
              <a:ext cx="1009642" cy="644603"/>
            </a:xfrm>
            <a:custGeom>
              <a:avLst/>
              <a:gdLst/>
              <a:ahLst/>
              <a:cxnLst>
                <a:cxn ang="0">
                  <a:pos x="217" y="71"/>
                </a:cxn>
                <a:cxn ang="0">
                  <a:pos x="190" y="39"/>
                </a:cxn>
                <a:cxn ang="0">
                  <a:pos x="157" y="44"/>
                </a:cxn>
                <a:cxn ang="0">
                  <a:pos x="130" y="11"/>
                </a:cxn>
                <a:cxn ang="0">
                  <a:pos x="76" y="22"/>
                </a:cxn>
                <a:cxn ang="0">
                  <a:pos x="10" y="11"/>
                </a:cxn>
                <a:cxn ang="0">
                  <a:pos x="21" y="44"/>
                </a:cxn>
                <a:cxn ang="0">
                  <a:pos x="38" y="71"/>
                </a:cxn>
                <a:cxn ang="0">
                  <a:pos x="49" y="82"/>
                </a:cxn>
                <a:cxn ang="0">
                  <a:pos x="54" y="88"/>
                </a:cxn>
                <a:cxn ang="0">
                  <a:pos x="65" y="110"/>
                </a:cxn>
                <a:cxn ang="0">
                  <a:pos x="92" y="137"/>
                </a:cxn>
                <a:cxn ang="0">
                  <a:pos x="87" y="120"/>
                </a:cxn>
                <a:cxn ang="0">
                  <a:pos x="70" y="88"/>
                </a:cxn>
                <a:cxn ang="0">
                  <a:pos x="70" y="88"/>
                </a:cxn>
                <a:cxn ang="0">
                  <a:pos x="43" y="50"/>
                </a:cxn>
                <a:cxn ang="0">
                  <a:pos x="27" y="11"/>
                </a:cxn>
                <a:cxn ang="0">
                  <a:pos x="49" y="22"/>
                </a:cxn>
                <a:cxn ang="0">
                  <a:pos x="76" y="66"/>
                </a:cxn>
                <a:cxn ang="0">
                  <a:pos x="103" y="88"/>
                </a:cxn>
                <a:cxn ang="0">
                  <a:pos x="103" y="99"/>
                </a:cxn>
                <a:cxn ang="0">
                  <a:pos x="114" y="110"/>
                </a:cxn>
                <a:cxn ang="0">
                  <a:pos x="136" y="131"/>
                </a:cxn>
                <a:cxn ang="0">
                  <a:pos x="147" y="164"/>
                </a:cxn>
                <a:cxn ang="0">
                  <a:pos x="147" y="175"/>
                </a:cxn>
                <a:cxn ang="0">
                  <a:pos x="174" y="197"/>
                </a:cxn>
                <a:cxn ang="0">
                  <a:pos x="228" y="219"/>
                </a:cxn>
                <a:cxn ang="0">
                  <a:pos x="272" y="224"/>
                </a:cxn>
                <a:cxn ang="0">
                  <a:pos x="304" y="240"/>
                </a:cxn>
                <a:cxn ang="0">
                  <a:pos x="326" y="224"/>
                </a:cxn>
                <a:cxn ang="0">
                  <a:pos x="321" y="208"/>
                </a:cxn>
                <a:cxn ang="0">
                  <a:pos x="348" y="202"/>
                </a:cxn>
                <a:cxn ang="0">
                  <a:pos x="359" y="191"/>
                </a:cxn>
                <a:cxn ang="0">
                  <a:pos x="359" y="197"/>
                </a:cxn>
                <a:cxn ang="0">
                  <a:pos x="364" y="180"/>
                </a:cxn>
                <a:cxn ang="0">
                  <a:pos x="370" y="153"/>
                </a:cxn>
                <a:cxn ang="0">
                  <a:pos x="359" y="153"/>
                </a:cxn>
                <a:cxn ang="0">
                  <a:pos x="326" y="180"/>
                </a:cxn>
                <a:cxn ang="0">
                  <a:pos x="315" y="191"/>
                </a:cxn>
                <a:cxn ang="0">
                  <a:pos x="272" y="191"/>
                </a:cxn>
                <a:cxn ang="0">
                  <a:pos x="255" y="175"/>
                </a:cxn>
                <a:cxn ang="0">
                  <a:pos x="239" y="148"/>
                </a:cxn>
                <a:cxn ang="0">
                  <a:pos x="239" y="104"/>
                </a:cxn>
              </a:cxnLst>
              <a:rect l="0" t="0" r="r" b="b"/>
              <a:pathLst>
                <a:path w="375" h="240">
                  <a:moveTo>
                    <a:pt x="250" y="99"/>
                  </a:moveTo>
                  <a:lnTo>
                    <a:pt x="223" y="88"/>
                  </a:lnTo>
                  <a:lnTo>
                    <a:pt x="217" y="71"/>
                  </a:lnTo>
                  <a:lnTo>
                    <a:pt x="206" y="60"/>
                  </a:lnTo>
                  <a:lnTo>
                    <a:pt x="201" y="50"/>
                  </a:lnTo>
                  <a:lnTo>
                    <a:pt x="190" y="39"/>
                  </a:lnTo>
                  <a:lnTo>
                    <a:pt x="179" y="44"/>
                  </a:lnTo>
                  <a:lnTo>
                    <a:pt x="168" y="55"/>
                  </a:lnTo>
                  <a:lnTo>
                    <a:pt x="157" y="44"/>
                  </a:lnTo>
                  <a:lnTo>
                    <a:pt x="152" y="39"/>
                  </a:lnTo>
                  <a:lnTo>
                    <a:pt x="152" y="28"/>
                  </a:lnTo>
                  <a:lnTo>
                    <a:pt x="130" y="11"/>
                  </a:lnTo>
                  <a:lnTo>
                    <a:pt x="108" y="11"/>
                  </a:lnTo>
                  <a:lnTo>
                    <a:pt x="108" y="22"/>
                  </a:lnTo>
                  <a:lnTo>
                    <a:pt x="76" y="22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" y="11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21" y="44"/>
                  </a:lnTo>
                  <a:lnTo>
                    <a:pt x="27" y="50"/>
                  </a:lnTo>
                  <a:lnTo>
                    <a:pt x="38" y="60"/>
                  </a:lnTo>
                  <a:lnTo>
                    <a:pt x="38" y="71"/>
                  </a:lnTo>
                  <a:lnTo>
                    <a:pt x="27" y="71"/>
                  </a:lnTo>
                  <a:lnTo>
                    <a:pt x="27" y="71"/>
                  </a:lnTo>
                  <a:lnTo>
                    <a:pt x="49" y="82"/>
                  </a:lnTo>
                  <a:lnTo>
                    <a:pt x="49" y="82"/>
                  </a:lnTo>
                  <a:lnTo>
                    <a:pt x="54" y="82"/>
                  </a:lnTo>
                  <a:lnTo>
                    <a:pt x="54" y="88"/>
                  </a:lnTo>
                  <a:lnTo>
                    <a:pt x="59" y="93"/>
                  </a:lnTo>
                  <a:lnTo>
                    <a:pt x="65" y="99"/>
                  </a:lnTo>
                  <a:lnTo>
                    <a:pt x="65" y="110"/>
                  </a:lnTo>
                  <a:lnTo>
                    <a:pt x="70" y="110"/>
                  </a:lnTo>
                  <a:lnTo>
                    <a:pt x="87" y="126"/>
                  </a:lnTo>
                  <a:lnTo>
                    <a:pt x="92" y="137"/>
                  </a:lnTo>
                  <a:lnTo>
                    <a:pt x="98" y="131"/>
                  </a:lnTo>
                  <a:lnTo>
                    <a:pt x="98" y="126"/>
                  </a:lnTo>
                  <a:lnTo>
                    <a:pt x="87" y="120"/>
                  </a:lnTo>
                  <a:lnTo>
                    <a:pt x="87" y="120"/>
                  </a:lnTo>
                  <a:lnTo>
                    <a:pt x="81" y="120"/>
                  </a:lnTo>
                  <a:lnTo>
                    <a:pt x="70" y="88"/>
                  </a:lnTo>
                  <a:lnTo>
                    <a:pt x="70" y="82"/>
                  </a:lnTo>
                  <a:lnTo>
                    <a:pt x="70" y="88"/>
                  </a:lnTo>
                  <a:lnTo>
                    <a:pt x="70" y="88"/>
                  </a:lnTo>
                  <a:lnTo>
                    <a:pt x="49" y="55"/>
                  </a:lnTo>
                  <a:lnTo>
                    <a:pt x="49" y="55"/>
                  </a:lnTo>
                  <a:lnTo>
                    <a:pt x="43" y="50"/>
                  </a:lnTo>
                  <a:lnTo>
                    <a:pt x="38" y="44"/>
                  </a:lnTo>
                  <a:lnTo>
                    <a:pt x="32" y="39"/>
                  </a:lnTo>
                  <a:lnTo>
                    <a:pt x="27" y="11"/>
                  </a:lnTo>
                  <a:lnTo>
                    <a:pt x="38" y="17"/>
                  </a:lnTo>
                  <a:lnTo>
                    <a:pt x="43" y="17"/>
                  </a:lnTo>
                  <a:lnTo>
                    <a:pt x="49" y="22"/>
                  </a:lnTo>
                  <a:lnTo>
                    <a:pt x="54" y="39"/>
                  </a:lnTo>
                  <a:lnTo>
                    <a:pt x="70" y="60"/>
                  </a:lnTo>
                  <a:lnTo>
                    <a:pt x="76" y="66"/>
                  </a:lnTo>
                  <a:lnTo>
                    <a:pt x="81" y="71"/>
                  </a:lnTo>
                  <a:lnTo>
                    <a:pt x="87" y="77"/>
                  </a:lnTo>
                  <a:lnTo>
                    <a:pt x="103" y="88"/>
                  </a:lnTo>
                  <a:lnTo>
                    <a:pt x="98" y="99"/>
                  </a:lnTo>
                  <a:lnTo>
                    <a:pt x="98" y="99"/>
                  </a:lnTo>
                  <a:lnTo>
                    <a:pt x="103" y="99"/>
                  </a:lnTo>
                  <a:lnTo>
                    <a:pt x="103" y="104"/>
                  </a:lnTo>
                  <a:lnTo>
                    <a:pt x="114" y="104"/>
                  </a:lnTo>
                  <a:lnTo>
                    <a:pt x="114" y="110"/>
                  </a:lnTo>
                  <a:lnTo>
                    <a:pt x="114" y="115"/>
                  </a:lnTo>
                  <a:lnTo>
                    <a:pt x="130" y="126"/>
                  </a:lnTo>
                  <a:lnTo>
                    <a:pt x="136" y="131"/>
                  </a:lnTo>
                  <a:lnTo>
                    <a:pt x="141" y="142"/>
                  </a:lnTo>
                  <a:lnTo>
                    <a:pt x="152" y="159"/>
                  </a:lnTo>
                  <a:lnTo>
                    <a:pt x="147" y="164"/>
                  </a:lnTo>
                  <a:lnTo>
                    <a:pt x="147" y="170"/>
                  </a:lnTo>
                  <a:lnTo>
                    <a:pt x="147" y="170"/>
                  </a:lnTo>
                  <a:lnTo>
                    <a:pt x="147" y="175"/>
                  </a:lnTo>
                  <a:lnTo>
                    <a:pt x="152" y="180"/>
                  </a:lnTo>
                  <a:lnTo>
                    <a:pt x="163" y="191"/>
                  </a:lnTo>
                  <a:lnTo>
                    <a:pt x="174" y="197"/>
                  </a:lnTo>
                  <a:lnTo>
                    <a:pt x="190" y="202"/>
                  </a:lnTo>
                  <a:lnTo>
                    <a:pt x="201" y="208"/>
                  </a:lnTo>
                  <a:lnTo>
                    <a:pt x="228" y="219"/>
                  </a:lnTo>
                  <a:lnTo>
                    <a:pt x="239" y="224"/>
                  </a:lnTo>
                  <a:lnTo>
                    <a:pt x="261" y="230"/>
                  </a:lnTo>
                  <a:lnTo>
                    <a:pt x="272" y="224"/>
                  </a:lnTo>
                  <a:lnTo>
                    <a:pt x="277" y="224"/>
                  </a:lnTo>
                  <a:lnTo>
                    <a:pt x="293" y="230"/>
                  </a:lnTo>
                  <a:lnTo>
                    <a:pt x="304" y="240"/>
                  </a:lnTo>
                  <a:lnTo>
                    <a:pt x="310" y="235"/>
                  </a:lnTo>
                  <a:lnTo>
                    <a:pt x="315" y="224"/>
                  </a:lnTo>
                  <a:lnTo>
                    <a:pt x="326" y="224"/>
                  </a:lnTo>
                  <a:lnTo>
                    <a:pt x="326" y="213"/>
                  </a:lnTo>
                  <a:lnTo>
                    <a:pt x="315" y="208"/>
                  </a:lnTo>
                  <a:lnTo>
                    <a:pt x="321" y="208"/>
                  </a:lnTo>
                  <a:lnTo>
                    <a:pt x="321" y="202"/>
                  </a:lnTo>
                  <a:lnTo>
                    <a:pt x="342" y="202"/>
                  </a:lnTo>
                  <a:lnTo>
                    <a:pt x="348" y="202"/>
                  </a:lnTo>
                  <a:lnTo>
                    <a:pt x="353" y="191"/>
                  </a:lnTo>
                  <a:lnTo>
                    <a:pt x="353" y="191"/>
                  </a:lnTo>
                  <a:lnTo>
                    <a:pt x="359" y="191"/>
                  </a:lnTo>
                  <a:lnTo>
                    <a:pt x="359" y="191"/>
                  </a:lnTo>
                  <a:lnTo>
                    <a:pt x="359" y="191"/>
                  </a:lnTo>
                  <a:lnTo>
                    <a:pt x="359" y="197"/>
                  </a:lnTo>
                  <a:lnTo>
                    <a:pt x="364" y="180"/>
                  </a:lnTo>
                  <a:lnTo>
                    <a:pt x="364" y="180"/>
                  </a:lnTo>
                  <a:lnTo>
                    <a:pt x="364" y="180"/>
                  </a:lnTo>
                  <a:lnTo>
                    <a:pt x="364" y="180"/>
                  </a:lnTo>
                  <a:lnTo>
                    <a:pt x="375" y="159"/>
                  </a:lnTo>
                  <a:lnTo>
                    <a:pt x="370" y="153"/>
                  </a:lnTo>
                  <a:lnTo>
                    <a:pt x="364" y="153"/>
                  </a:lnTo>
                  <a:lnTo>
                    <a:pt x="359" y="153"/>
                  </a:lnTo>
                  <a:lnTo>
                    <a:pt x="359" y="153"/>
                  </a:lnTo>
                  <a:lnTo>
                    <a:pt x="359" y="153"/>
                  </a:lnTo>
                  <a:lnTo>
                    <a:pt x="332" y="159"/>
                  </a:lnTo>
                  <a:lnTo>
                    <a:pt x="326" y="180"/>
                  </a:lnTo>
                  <a:lnTo>
                    <a:pt x="315" y="186"/>
                  </a:lnTo>
                  <a:lnTo>
                    <a:pt x="321" y="191"/>
                  </a:lnTo>
                  <a:lnTo>
                    <a:pt x="315" y="191"/>
                  </a:lnTo>
                  <a:lnTo>
                    <a:pt x="304" y="191"/>
                  </a:lnTo>
                  <a:lnTo>
                    <a:pt x="277" y="197"/>
                  </a:lnTo>
                  <a:lnTo>
                    <a:pt x="272" y="191"/>
                  </a:lnTo>
                  <a:lnTo>
                    <a:pt x="266" y="191"/>
                  </a:lnTo>
                  <a:lnTo>
                    <a:pt x="261" y="186"/>
                  </a:lnTo>
                  <a:lnTo>
                    <a:pt x="255" y="175"/>
                  </a:lnTo>
                  <a:lnTo>
                    <a:pt x="244" y="159"/>
                  </a:lnTo>
                  <a:lnTo>
                    <a:pt x="244" y="153"/>
                  </a:lnTo>
                  <a:lnTo>
                    <a:pt x="239" y="148"/>
                  </a:lnTo>
                  <a:lnTo>
                    <a:pt x="239" y="131"/>
                  </a:lnTo>
                  <a:lnTo>
                    <a:pt x="239" y="110"/>
                  </a:lnTo>
                  <a:lnTo>
                    <a:pt x="239" y="104"/>
                  </a:lnTo>
                  <a:lnTo>
                    <a:pt x="250" y="99"/>
                  </a:lnTo>
                  <a:lnTo>
                    <a:pt x="250" y="99"/>
                  </a:lnTo>
                  <a:close/>
                </a:path>
              </a:pathLst>
            </a:custGeom>
            <a:solidFill>
              <a:srgbClr val="B3BFCE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7" name="Freeform 2768"/>
            <p:cNvSpPr>
              <a:spLocks noChangeAspect="1"/>
            </p:cNvSpPr>
            <p:nvPr/>
          </p:nvSpPr>
          <p:spPr bwMode="gray">
            <a:xfrm>
              <a:off x="793547" y="2783450"/>
              <a:ext cx="0" cy="1577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h="6">
                  <a:moveTo>
                    <a:pt x="0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8" name="Freeform 2769"/>
            <p:cNvSpPr>
              <a:spLocks noChangeAspect="1"/>
            </p:cNvSpPr>
            <p:nvPr/>
          </p:nvSpPr>
          <p:spPr bwMode="gray">
            <a:xfrm>
              <a:off x="879187" y="2756404"/>
              <a:ext cx="15776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49" name="Freeform 2770"/>
            <p:cNvSpPr>
              <a:spLocks noChangeAspect="1"/>
            </p:cNvSpPr>
            <p:nvPr/>
          </p:nvSpPr>
          <p:spPr bwMode="gray">
            <a:xfrm>
              <a:off x="1701775" y="3268029"/>
              <a:ext cx="146488" cy="135232"/>
            </a:xfrm>
            <a:custGeom>
              <a:avLst/>
              <a:gdLst/>
              <a:ahLst/>
              <a:cxnLst>
                <a:cxn ang="0">
                  <a:pos x="49" y="50"/>
                </a:cxn>
                <a:cxn ang="0">
                  <a:pos x="44" y="44"/>
                </a:cxn>
                <a:cxn ang="0">
                  <a:pos x="55" y="0"/>
                </a:cxn>
                <a:cxn ang="0">
                  <a:pos x="38" y="0"/>
                </a:cxn>
                <a:cxn ang="0">
                  <a:pos x="33" y="0"/>
                </a:cxn>
                <a:cxn ang="0">
                  <a:pos x="27" y="6"/>
                </a:cxn>
                <a:cxn ang="0">
                  <a:pos x="22" y="11"/>
                </a:cxn>
                <a:cxn ang="0">
                  <a:pos x="17" y="11"/>
                </a:cxn>
                <a:cxn ang="0">
                  <a:pos x="17" y="11"/>
                </a:cxn>
                <a:cxn ang="0">
                  <a:pos x="11" y="11"/>
                </a:cxn>
                <a:cxn ang="0">
                  <a:pos x="11" y="17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22" y="50"/>
                </a:cxn>
                <a:cxn ang="0">
                  <a:pos x="38" y="50"/>
                </a:cxn>
                <a:cxn ang="0">
                  <a:pos x="44" y="50"/>
                </a:cxn>
                <a:cxn ang="0">
                  <a:pos x="49" y="50"/>
                </a:cxn>
              </a:cxnLst>
              <a:rect l="0" t="0" r="r" b="b"/>
              <a:pathLst>
                <a:path w="55" h="50">
                  <a:moveTo>
                    <a:pt x="49" y="50"/>
                  </a:moveTo>
                  <a:lnTo>
                    <a:pt x="44" y="44"/>
                  </a:lnTo>
                  <a:lnTo>
                    <a:pt x="55" y="0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7" y="6"/>
                  </a:lnTo>
                  <a:lnTo>
                    <a:pt x="22" y="11"/>
                  </a:lnTo>
                  <a:lnTo>
                    <a:pt x="17" y="11"/>
                  </a:lnTo>
                  <a:lnTo>
                    <a:pt x="17" y="11"/>
                  </a:lnTo>
                  <a:lnTo>
                    <a:pt x="11" y="11"/>
                  </a:lnTo>
                  <a:lnTo>
                    <a:pt x="11" y="17"/>
                  </a:lnTo>
                  <a:lnTo>
                    <a:pt x="6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2" y="50"/>
                  </a:lnTo>
                  <a:lnTo>
                    <a:pt x="38" y="50"/>
                  </a:lnTo>
                  <a:lnTo>
                    <a:pt x="44" y="50"/>
                  </a:lnTo>
                  <a:lnTo>
                    <a:pt x="49" y="5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0" name="Rectangle 2771"/>
            <p:cNvSpPr>
              <a:spLocks noChangeAspect="1" noChangeArrowheads="1"/>
            </p:cNvSpPr>
            <p:nvPr/>
          </p:nvSpPr>
          <p:spPr bwMode="gray">
            <a:xfrm>
              <a:off x="1891083" y="3504683"/>
              <a:ext cx="4508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1" name="Freeform 2772"/>
            <p:cNvSpPr>
              <a:spLocks noChangeAspect="1"/>
            </p:cNvSpPr>
            <p:nvPr/>
          </p:nvSpPr>
          <p:spPr bwMode="gray">
            <a:xfrm>
              <a:off x="1848263" y="3446083"/>
              <a:ext cx="189308" cy="72123"/>
            </a:xfrm>
            <a:custGeom>
              <a:avLst/>
              <a:gdLst/>
              <a:ahLst/>
              <a:cxnLst>
                <a:cxn ang="0">
                  <a:pos x="70" y="11"/>
                </a:cxn>
                <a:cxn ang="0">
                  <a:pos x="70" y="16"/>
                </a:cxn>
                <a:cxn ang="0">
                  <a:pos x="70" y="22"/>
                </a:cxn>
                <a:cxn ang="0">
                  <a:pos x="65" y="22"/>
                </a:cxn>
                <a:cxn ang="0">
                  <a:pos x="65" y="22"/>
                </a:cxn>
                <a:cxn ang="0">
                  <a:pos x="65" y="27"/>
                </a:cxn>
                <a:cxn ang="0">
                  <a:pos x="60" y="22"/>
                </a:cxn>
                <a:cxn ang="0">
                  <a:pos x="60" y="16"/>
                </a:cxn>
                <a:cxn ang="0">
                  <a:pos x="60" y="16"/>
                </a:cxn>
                <a:cxn ang="0">
                  <a:pos x="49" y="5"/>
                </a:cxn>
                <a:cxn ang="0">
                  <a:pos x="32" y="16"/>
                </a:cxn>
                <a:cxn ang="0">
                  <a:pos x="32" y="22"/>
                </a:cxn>
                <a:cxn ang="0">
                  <a:pos x="38" y="27"/>
                </a:cxn>
                <a:cxn ang="0">
                  <a:pos x="32" y="27"/>
                </a:cxn>
                <a:cxn ang="0">
                  <a:pos x="27" y="27"/>
                </a:cxn>
                <a:cxn ang="0">
                  <a:pos x="27" y="22"/>
                </a:cxn>
                <a:cxn ang="0">
                  <a:pos x="21" y="22"/>
                </a:cxn>
                <a:cxn ang="0">
                  <a:pos x="16" y="16"/>
                </a:cxn>
                <a:cxn ang="0">
                  <a:pos x="5" y="16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21" y="11"/>
                </a:cxn>
                <a:cxn ang="0">
                  <a:pos x="38" y="5"/>
                </a:cxn>
                <a:cxn ang="0">
                  <a:pos x="38" y="5"/>
                </a:cxn>
                <a:cxn ang="0">
                  <a:pos x="43" y="0"/>
                </a:cxn>
                <a:cxn ang="0">
                  <a:pos x="49" y="0"/>
                </a:cxn>
                <a:cxn ang="0">
                  <a:pos x="60" y="5"/>
                </a:cxn>
                <a:cxn ang="0">
                  <a:pos x="70" y="11"/>
                </a:cxn>
              </a:cxnLst>
              <a:rect l="0" t="0" r="r" b="b"/>
              <a:pathLst>
                <a:path w="70" h="27">
                  <a:moveTo>
                    <a:pt x="70" y="11"/>
                  </a:moveTo>
                  <a:lnTo>
                    <a:pt x="70" y="16"/>
                  </a:lnTo>
                  <a:lnTo>
                    <a:pt x="70" y="22"/>
                  </a:lnTo>
                  <a:lnTo>
                    <a:pt x="65" y="22"/>
                  </a:lnTo>
                  <a:lnTo>
                    <a:pt x="65" y="22"/>
                  </a:lnTo>
                  <a:lnTo>
                    <a:pt x="65" y="27"/>
                  </a:lnTo>
                  <a:lnTo>
                    <a:pt x="60" y="22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49" y="5"/>
                  </a:lnTo>
                  <a:lnTo>
                    <a:pt x="32" y="16"/>
                  </a:lnTo>
                  <a:lnTo>
                    <a:pt x="32" y="22"/>
                  </a:lnTo>
                  <a:lnTo>
                    <a:pt x="38" y="27"/>
                  </a:lnTo>
                  <a:lnTo>
                    <a:pt x="32" y="27"/>
                  </a:lnTo>
                  <a:lnTo>
                    <a:pt x="27" y="27"/>
                  </a:lnTo>
                  <a:lnTo>
                    <a:pt x="27" y="22"/>
                  </a:lnTo>
                  <a:lnTo>
                    <a:pt x="21" y="22"/>
                  </a:lnTo>
                  <a:lnTo>
                    <a:pt x="16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21" y="11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60" y="5"/>
                  </a:lnTo>
                  <a:lnTo>
                    <a:pt x="7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2" name="Freeform 2773"/>
            <p:cNvSpPr>
              <a:spLocks noChangeAspect="1"/>
            </p:cNvSpPr>
            <p:nvPr/>
          </p:nvSpPr>
          <p:spPr bwMode="gray">
            <a:xfrm>
              <a:off x="1981229" y="2844304"/>
              <a:ext cx="42820" cy="15777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6" y="6"/>
                </a:cxn>
                <a:cxn ang="0">
                  <a:pos x="0" y="0"/>
                </a:cxn>
                <a:cxn ang="0">
                  <a:pos x="11" y="0"/>
                </a:cxn>
              </a:cxnLst>
              <a:rect l="0" t="0" r="r" b="b"/>
              <a:pathLst>
                <a:path w="16" h="6">
                  <a:moveTo>
                    <a:pt x="11" y="0"/>
                  </a:moveTo>
                  <a:lnTo>
                    <a:pt x="16" y="6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3" name="Freeform 2774"/>
            <p:cNvSpPr>
              <a:spLocks noChangeAspect="1"/>
            </p:cNvSpPr>
            <p:nvPr/>
          </p:nvSpPr>
          <p:spPr bwMode="gray">
            <a:xfrm>
              <a:off x="2154761" y="3033628"/>
              <a:ext cx="31551" cy="1803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11" y="0"/>
                </a:cxn>
              </a:cxnLst>
              <a:rect l="0" t="0" r="r" b="b"/>
              <a:pathLst>
                <a:path w="11" h="6">
                  <a:moveTo>
                    <a:pt x="11" y="0"/>
                  </a:moveTo>
                  <a:lnTo>
                    <a:pt x="1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4" name="Freeform 2775"/>
            <p:cNvSpPr>
              <a:spLocks noChangeAspect="1"/>
            </p:cNvSpPr>
            <p:nvPr/>
          </p:nvSpPr>
          <p:spPr bwMode="gray">
            <a:xfrm>
              <a:off x="2082644" y="2918681"/>
              <a:ext cx="29297" cy="27046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11" y="10"/>
                </a:cxn>
                <a:cxn ang="0">
                  <a:pos x="5" y="10"/>
                </a:cxn>
                <a:cxn ang="0">
                  <a:pos x="0" y="0"/>
                </a:cxn>
                <a:cxn ang="0">
                  <a:pos x="5" y="5"/>
                </a:cxn>
              </a:cxnLst>
              <a:rect l="0" t="0" r="r" b="b"/>
              <a:pathLst>
                <a:path w="11" h="10">
                  <a:moveTo>
                    <a:pt x="5" y="5"/>
                  </a:moveTo>
                  <a:lnTo>
                    <a:pt x="11" y="10"/>
                  </a:lnTo>
                  <a:lnTo>
                    <a:pt x="5" y="10"/>
                  </a:lnTo>
                  <a:lnTo>
                    <a:pt x="0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5" name="Freeform 2776"/>
            <p:cNvSpPr>
              <a:spLocks noChangeAspect="1"/>
            </p:cNvSpPr>
            <p:nvPr/>
          </p:nvSpPr>
          <p:spPr bwMode="gray">
            <a:xfrm>
              <a:off x="2066869" y="2902905"/>
              <a:ext cx="15776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6" name="Freeform 2777"/>
            <p:cNvSpPr>
              <a:spLocks noChangeAspect="1"/>
            </p:cNvSpPr>
            <p:nvPr/>
          </p:nvSpPr>
          <p:spPr bwMode="gray">
            <a:xfrm>
              <a:off x="2024049" y="2945728"/>
              <a:ext cx="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h="6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7" name="Freeform 2778"/>
            <p:cNvSpPr>
              <a:spLocks noChangeAspect="1"/>
            </p:cNvSpPr>
            <p:nvPr/>
          </p:nvSpPr>
          <p:spPr bwMode="gray">
            <a:xfrm>
              <a:off x="2010526" y="2902905"/>
              <a:ext cx="13523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6"/>
                </a:cxn>
                <a:cxn ang="0">
                  <a:pos x="5" y="11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11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8" name="Freeform 2779"/>
            <p:cNvSpPr>
              <a:spLocks noChangeAspect="1"/>
            </p:cNvSpPr>
            <p:nvPr/>
          </p:nvSpPr>
          <p:spPr bwMode="gray">
            <a:xfrm>
              <a:off x="2037572" y="2860081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59" name="Freeform 2780"/>
            <p:cNvSpPr>
              <a:spLocks noChangeAspect="1"/>
            </p:cNvSpPr>
            <p:nvPr/>
          </p:nvSpPr>
          <p:spPr bwMode="gray">
            <a:xfrm>
              <a:off x="2141240" y="2990805"/>
              <a:ext cx="13523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</a:cxnLst>
              <a:rect l="0" t="0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0" name="Freeform 2781"/>
            <p:cNvSpPr>
              <a:spLocks noChangeAspect="1"/>
            </p:cNvSpPr>
            <p:nvPr/>
          </p:nvSpPr>
          <p:spPr bwMode="gray">
            <a:xfrm>
              <a:off x="2168284" y="4505395"/>
              <a:ext cx="646802" cy="1291459"/>
            </a:xfrm>
            <a:custGeom>
              <a:avLst/>
              <a:gdLst/>
              <a:ahLst/>
              <a:cxnLst>
                <a:cxn ang="0">
                  <a:pos x="240" y="60"/>
                </a:cxn>
                <a:cxn ang="0">
                  <a:pos x="191" y="114"/>
                </a:cxn>
                <a:cxn ang="0">
                  <a:pos x="185" y="169"/>
                </a:cxn>
                <a:cxn ang="0">
                  <a:pos x="196" y="196"/>
                </a:cxn>
                <a:cxn ang="0">
                  <a:pos x="202" y="213"/>
                </a:cxn>
                <a:cxn ang="0">
                  <a:pos x="185" y="234"/>
                </a:cxn>
                <a:cxn ang="0">
                  <a:pos x="136" y="240"/>
                </a:cxn>
                <a:cxn ang="0">
                  <a:pos x="136" y="262"/>
                </a:cxn>
                <a:cxn ang="0">
                  <a:pos x="126" y="278"/>
                </a:cxn>
                <a:cxn ang="0">
                  <a:pos x="98" y="273"/>
                </a:cxn>
                <a:cxn ang="0">
                  <a:pos x="115" y="300"/>
                </a:cxn>
                <a:cxn ang="0">
                  <a:pos x="120" y="295"/>
                </a:cxn>
                <a:cxn ang="0">
                  <a:pos x="115" y="305"/>
                </a:cxn>
                <a:cxn ang="0">
                  <a:pos x="109" y="311"/>
                </a:cxn>
                <a:cxn ang="0">
                  <a:pos x="98" y="333"/>
                </a:cxn>
                <a:cxn ang="0">
                  <a:pos x="87" y="344"/>
                </a:cxn>
                <a:cxn ang="0">
                  <a:pos x="71" y="365"/>
                </a:cxn>
                <a:cxn ang="0">
                  <a:pos x="93" y="382"/>
                </a:cxn>
                <a:cxn ang="0">
                  <a:pos x="71" y="415"/>
                </a:cxn>
                <a:cxn ang="0">
                  <a:pos x="60" y="431"/>
                </a:cxn>
                <a:cxn ang="0">
                  <a:pos x="49" y="453"/>
                </a:cxn>
                <a:cxn ang="0">
                  <a:pos x="49" y="464"/>
                </a:cxn>
                <a:cxn ang="0">
                  <a:pos x="44" y="475"/>
                </a:cxn>
                <a:cxn ang="0">
                  <a:pos x="11" y="447"/>
                </a:cxn>
                <a:cxn ang="0">
                  <a:pos x="0" y="425"/>
                </a:cxn>
                <a:cxn ang="0">
                  <a:pos x="11" y="393"/>
                </a:cxn>
                <a:cxn ang="0">
                  <a:pos x="22" y="344"/>
                </a:cxn>
                <a:cxn ang="0">
                  <a:pos x="22" y="333"/>
                </a:cxn>
                <a:cxn ang="0">
                  <a:pos x="17" y="300"/>
                </a:cxn>
                <a:cxn ang="0">
                  <a:pos x="22" y="262"/>
                </a:cxn>
                <a:cxn ang="0">
                  <a:pos x="28" y="224"/>
                </a:cxn>
                <a:cxn ang="0">
                  <a:pos x="33" y="185"/>
                </a:cxn>
                <a:cxn ang="0">
                  <a:pos x="33" y="131"/>
                </a:cxn>
                <a:cxn ang="0">
                  <a:pos x="44" y="98"/>
                </a:cxn>
                <a:cxn ang="0">
                  <a:pos x="55" y="71"/>
                </a:cxn>
                <a:cxn ang="0">
                  <a:pos x="60" y="33"/>
                </a:cxn>
                <a:cxn ang="0">
                  <a:pos x="77" y="11"/>
                </a:cxn>
                <a:cxn ang="0">
                  <a:pos x="104" y="5"/>
                </a:cxn>
                <a:cxn ang="0">
                  <a:pos x="126" y="0"/>
                </a:cxn>
                <a:cxn ang="0">
                  <a:pos x="153" y="27"/>
                </a:cxn>
                <a:cxn ang="0">
                  <a:pos x="191" y="49"/>
                </a:cxn>
                <a:cxn ang="0">
                  <a:pos x="196" y="71"/>
                </a:cxn>
                <a:cxn ang="0">
                  <a:pos x="229" y="60"/>
                </a:cxn>
              </a:cxnLst>
              <a:rect l="0" t="0" r="r" b="b"/>
              <a:pathLst>
                <a:path w="240" h="480">
                  <a:moveTo>
                    <a:pt x="229" y="49"/>
                  </a:moveTo>
                  <a:lnTo>
                    <a:pt x="240" y="49"/>
                  </a:lnTo>
                  <a:lnTo>
                    <a:pt x="240" y="60"/>
                  </a:lnTo>
                  <a:lnTo>
                    <a:pt x="240" y="71"/>
                  </a:lnTo>
                  <a:lnTo>
                    <a:pt x="229" y="76"/>
                  </a:lnTo>
                  <a:lnTo>
                    <a:pt x="191" y="114"/>
                  </a:lnTo>
                  <a:lnTo>
                    <a:pt x="191" y="114"/>
                  </a:lnTo>
                  <a:lnTo>
                    <a:pt x="185" y="153"/>
                  </a:lnTo>
                  <a:lnTo>
                    <a:pt x="185" y="169"/>
                  </a:lnTo>
                  <a:lnTo>
                    <a:pt x="185" y="174"/>
                  </a:lnTo>
                  <a:lnTo>
                    <a:pt x="196" y="185"/>
                  </a:lnTo>
                  <a:lnTo>
                    <a:pt x="196" y="196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2" y="213"/>
                  </a:lnTo>
                  <a:lnTo>
                    <a:pt x="196" y="224"/>
                  </a:lnTo>
                  <a:lnTo>
                    <a:pt x="191" y="229"/>
                  </a:lnTo>
                  <a:lnTo>
                    <a:pt x="185" y="234"/>
                  </a:lnTo>
                  <a:lnTo>
                    <a:pt x="153" y="240"/>
                  </a:lnTo>
                  <a:lnTo>
                    <a:pt x="136" y="240"/>
                  </a:lnTo>
                  <a:lnTo>
                    <a:pt x="136" y="240"/>
                  </a:lnTo>
                  <a:lnTo>
                    <a:pt x="136" y="245"/>
                  </a:lnTo>
                  <a:lnTo>
                    <a:pt x="136" y="251"/>
                  </a:lnTo>
                  <a:lnTo>
                    <a:pt x="136" y="262"/>
                  </a:lnTo>
                  <a:lnTo>
                    <a:pt x="136" y="273"/>
                  </a:lnTo>
                  <a:lnTo>
                    <a:pt x="131" y="273"/>
                  </a:lnTo>
                  <a:lnTo>
                    <a:pt x="126" y="278"/>
                  </a:lnTo>
                  <a:lnTo>
                    <a:pt x="120" y="278"/>
                  </a:lnTo>
                  <a:lnTo>
                    <a:pt x="104" y="267"/>
                  </a:lnTo>
                  <a:lnTo>
                    <a:pt x="98" y="273"/>
                  </a:lnTo>
                  <a:lnTo>
                    <a:pt x="104" y="295"/>
                  </a:lnTo>
                  <a:lnTo>
                    <a:pt x="109" y="300"/>
                  </a:lnTo>
                  <a:lnTo>
                    <a:pt x="115" y="300"/>
                  </a:lnTo>
                  <a:lnTo>
                    <a:pt x="109" y="295"/>
                  </a:lnTo>
                  <a:lnTo>
                    <a:pt x="120" y="295"/>
                  </a:lnTo>
                  <a:lnTo>
                    <a:pt x="120" y="295"/>
                  </a:lnTo>
                  <a:lnTo>
                    <a:pt x="120" y="300"/>
                  </a:lnTo>
                  <a:lnTo>
                    <a:pt x="120" y="305"/>
                  </a:lnTo>
                  <a:lnTo>
                    <a:pt x="115" y="305"/>
                  </a:lnTo>
                  <a:lnTo>
                    <a:pt x="109" y="300"/>
                  </a:lnTo>
                  <a:lnTo>
                    <a:pt x="104" y="305"/>
                  </a:lnTo>
                  <a:lnTo>
                    <a:pt x="109" y="311"/>
                  </a:lnTo>
                  <a:lnTo>
                    <a:pt x="104" y="311"/>
                  </a:lnTo>
                  <a:lnTo>
                    <a:pt x="98" y="316"/>
                  </a:lnTo>
                  <a:lnTo>
                    <a:pt x="98" y="333"/>
                  </a:lnTo>
                  <a:lnTo>
                    <a:pt x="93" y="338"/>
                  </a:lnTo>
                  <a:lnTo>
                    <a:pt x="98" y="344"/>
                  </a:lnTo>
                  <a:lnTo>
                    <a:pt x="87" y="344"/>
                  </a:lnTo>
                  <a:lnTo>
                    <a:pt x="82" y="349"/>
                  </a:lnTo>
                  <a:lnTo>
                    <a:pt x="71" y="360"/>
                  </a:lnTo>
                  <a:lnTo>
                    <a:pt x="71" y="365"/>
                  </a:lnTo>
                  <a:lnTo>
                    <a:pt x="77" y="371"/>
                  </a:lnTo>
                  <a:lnTo>
                    <a:pt x="82" y="376"/>
                  </a:lnTo>
                  <a:lnTo>
                    <a:pt x="93" y="382"/>
                  </a:lnTo>
                  <a:lnTo>
                    <a:pt x="93" y="387"/>
                  </a:lnTo>
                  <a:lnTo>
                    <a:pt x="93" y="398"/>
                  </a:lnTo>
                  <a:lnTo>
                    <a:pt x="71" y="415"/>
                  </a:lnTo>
                  <a:lnTo>
                    <a:pt x="66" y="431"/>
                  </a:lnTo>
                  <a:lnTo>
                    <a:pt x="60" y="436"/>
                  </a:lnTo>
                  <a:lnTo>
                    <a:pt x="60" y="431"/>
                  </a:lnTo>
                  <a:lnTo>
                    <a:pt x="60" y="436"/>
                  </a:lnTo>
                  <a:lnTo>
                    <a:pt x="55" y="442"/>
                  </a:lnTo>
                  <a:lnTo>
                    <a:pt x="49" y="453"/>
                  </a:lnTo>
                  <a:lnTo>
                    <a:pt x="49" y="453"/>
                  </a:lnTo>
                  <a:lnTo>
                    <a:pt x="55" y="464"/>
                  </a:lnTo>
                  <a:lnTo>
                    <a:pt x="49" y="464"/>
                  </a:lnTo>
                  <a:lnTo>
                    <a:pt x="55" y="464"/>
                  </a:lnTo>
                  <a:lnTo>
                    <a:pt x="60" y="480"/>
                  </a:lnTo>
                  <a:lnTo>
                    <a:pt x="44" y="475"/>
                  </a:lnTo>
                  <a:lnTo>
                    <a:pt x="17" y="469"/>
                  </a:lnTo>
                  <a:lnTo>
                    <a:pt x="11" y="469"/>
                  </a:lnTo>
                  <a:lnTo>
                    <a:pt x="11" y="447"/>
                  </a:lnTo>
                  <a:lnTo>
                    <a:pt x="0" y="447"/>
                  </a:lnTo>
                  <a:lnTo>
                    <a:pt x="0" y="436"/>
                  </a:lnTo>
                  <a:lnTo>
                    <a:pt x="0" y="425"/>
                  </a:lnTo>
                  <a:lnTo>
                    <a:pt x="11" y="409"/>
                  </a:lnTo>
                  <a:lnTo>
                    <a:pt x="11" y="404"/>
                  </a:lnTo>
                  <a:lnTo>
                    <a:pt x="11" y="393"/>
                  </a:lnTo>
                  <a:lnTo>
                    <a:pt x="22" y="371"/>
                  </a:lnTo>
                  <a:lnTo>
                    <a:pt x="22" y="349"/>
                  </a:lnTo>
                  <a:lnTo>
                    <a:pt x="22" y="344"/>
                  </a:lnTo>
                  <a:lnTo>
                    <a:pt x="17" y="338"/>
                  </a:lnTo>
                  <a:lnTo>
                    <a:pt x="28" y="338"/>
                  </a:lnTo>
                  <a:lnTo>
                    <a:pt x="22" y="333"/>
                  </a:lnTo>
                  <a:lnTo>
                    <a:pt x="17" y="333"/>
                  </a:lnTo>
                  <a:lnTo>
                    <a:pt x="17" y="322"/>
                  </a:lnTo>
                  <a:lnTo>
                    <a:pt x="17" y="300"/>
                  </a:lnTo>
                  <a:lnTo>
                    <a:pt x="22" y="289"/>
                  </a:lnTo>
                  <a:lnTo>
                    <a:pt x="17" y="278"/>
                  </a:lnTo>
                  <a:lnTo>
                    <a:pt x="22" y="262"/>
                  </a:lnTo>
                  <a:lnTo>
                    <a:pt x="22" y="245"/>
                  </a:lnTo>
                  <a:lnTo>
                    <a:pt x="28" y="234"/>
                  </a:lnTo>
                  <a:lnTo>
                    <a:pt x="28" y="224"/>
                  </a:lnTo>
                  <a:lnTo>
                    <a:pt x="28" y="207"/>
                  </a:lnTo>
                  <a:lnTo>
                    <a:pt x="33" y="196"/>
                  </a:lnTo>
                  <a:lnTo>
                    <a:pt x="33" y="185"/>
                  </a:lnTo>
                  <a:lnTo>
                    <a:pt x="44" y="169"/>
                  </a:lnTo>
                  <a:lnTo>
                    <a:pt x="44" y="158"/>
                  </a:lnTo>
                  <a:lnTo>
                    <a:pt x="33" y="131"/>
                  </a:lnTo>
                  <a:lnTo>
                    <a:pt x="33" y="125"/>
                  </a:lnTo>
                  <a:lnTo>
                    <a:pt x="44" y="114"/>
                  </a:lnTo>
                  <a:lnTo>
                    <a:pt x="44" y="98"/>
                  </a:lnTo>
                  <a:lnTo>
                    <a:pt x="49" y="82"/>
                  </a:lnTo>
                  <a:lnTo>
                    <a:pt x="55" y="76"/>
                  </a:lnTo>
                  <a:lnTo>
                    <a:pt x="55" y="71"/>
                  </a:lnTo>
                  <a:lnTo>
                    <a:pt x="60" y="65"/>
                  </a:lnTo>
                  <a:lnTo>
                    <a:pt x="60" y="49"/>
                  </a:lnTo>
                  <a:lnTo>
                    <a:pt x="60" y="33"/>
                  </a:lnTo>
                  <a:lnTo>
                    <a:pt x="77" y="27"/>
                  </a:lnTo>
                  <a:lnTo>
                    <a:pt x="77" y="16"/>
                  </a:lnTo>
                  <a:lnTo>
                    <a:pt x="77" y="11"/>
                  </a:lnTo>
                  <a:lnTo>
                    <a:pt x="87" y="0"/>
                  </a:lnTo>
                  <a:lnTo>
                    <a:pt x="93" y="0"/>
                  </a:lnTo>
                  <a:lnTo>
                    <a:pt x="104" y="5"/>
                  </a:lnTo>
                  <a:lnTo>
                    <a:pt x="109" y="11"/>
                  </a:lnTo>
                  <a:lnTo>
                    <a:pt x="115" y="0"/>
                  </a:lnTo>
                  <a:lnTo>
                    <a:pt x="126" y="0"/>
                  </a:lnTo>
                  <a:lnTo>
                    <a:pt x="131" y="5"/>
                  </a:lnTo>
                  <a:lnTo>
                    <a:pt x="136" y="5"/>
                  </a:lnTo>
                  <a:lnTo>
                    <a:pt x="153" y="27"/>
                  </a:lnTo>
                  <a:lnTo>
                    <a:pt x="169" y="27"/>
                  </a:lnTo>
                  <a:lnTo>
                    <a:pt x="191" y="44"/>
                  </a:lnTo>
                  <a:lnTo>
                    <a:pt x="191" y="49"/>
                  </a:lnTo>
                  <a:lnTo>
                    <a:pt x="185" y="65"/>
                  </a:lnTo>
                  <a:lnTo>
                    <a:pt x="185" y="71"/>
                  </a:lnTo>
                  <a:lnTo>
                    <a:pt x="196" y="71"/>
                  </a:lnTo>
                  <a:lnTo>
                    <a:pt x="202" y="76"/>
                  </a:lnTo>
                  <a:lnTo>
                    <a:pt x="218" y="71"/>
                  </a:lnTo>
                  <a:lnTo>
                    <a:pt x="229" y="60"/>
                  </a:lnTo>
                  <a:lnTo>
                    <a:pt x="229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1" name="Freeform 2782"/>
            <p:cNvSpPr>
              <a:spLocks noChangeAspect="1"/>
            </p:cNvSpPr>
            <p:nvPr/>
          </p:nvSpPr>
          <p:spPr bwMode="gray">
            <a:xfrm>
              <a:off x="2463514" y="5929830"/>
              <a:ext cx="29297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>
                  <a:moveTo>
                    <a:pt x="0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2" name="Freeform 2783"/>
            <p:cNvSpPr>
              <a:spLocks noChangeAspect="1"/>
            </p:cNvSpPr>
            <p:nvPr/>
          </p:nvSpPr>
          <p:spPr bwMode="gray">
            <a:xfrm>
              <a:off x="2330547" y="5812631"/>
              <a:ext cx="119445" cy="1329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3"/>
                </a:cxn>
                <a:cxn ang="0">
                  <a:pos x="6" y="43"/>
                </a:cxn>
                <a:cxn ang="0">
                  <a:pos x="27" y="49"/>
                </a:cxn>
                <a:cxn ang="0">
                  <a:pos x="38" y="49"/>
                </a:cxn>
                <a:cxn ang="0">
                  <a:pos x="44" y="43"/>
                </a:cxn>
                <a:cxn ang="0">
                  <a:pos x="27" y="38"/>
                </a:cxn>
                <a:cxn ang="0">
                  <a:pos x="6" y="21"/>
                </a:cxn>
                <a:cxn ang="0">
                  <a:pos x="0" y="10"/>
                </a:cxn>
                <a:cxn ang="0">
                  <a:pos x="6" y="10"/>
                </a:cxn>
                <a:cxn ang="0">
                  <a:pos x="0" y="0"/>
                </a:cxn>
              </a:cxnLst>
              <a:rect l="0" t="0" r="r" b="b"/>
              <a:pathLst>
                <a:path w="44" h="49">
                  <a:moveTo>
                    <a:pt x="0" y="0"/>
                  </a:moveTo>
                  <a:lnTo>
                    <a:pt x="0" y="43"/>
                  </a:lnTo>
                  <a:lnTo>
                    <a:pt x="6" y="43"/>
                  </a:lnTo>
                  <a:lnTo>
                    <a:pt x="27" y="49"/>
                  </a:lnTo>
                  <a:lnTo>
                    <a:pt x="38" y="49"/>
                  </a:lnTo>
                  <a:lnTo>
                    <a:pt x="44" y="43"/>
                  </a:lnTo>
                  <a:lnTo>
                    <a:pt x="27" y="38"/>
                  </a:lnTo>
                  <a:lnTo>
                    <a:pt x="6" y="21"/>
                  </a:lnTo>
                  <a:lnTo>
                    <a:pt x="0" y="10"/>
                  </a:lnTo>
                  <a:lnTo>
                    <a:pt x="6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3" name="Freeform 2784"/>
            <p:cNvSpPr>
              <a:spLocks noChangeAspect="1"/>
            </p:cNvSpPr>
            <p:nvPr/>
          </p:nvSpPr>
          <p:spPr bwMode="gray">
            <a:xfrm>
              <a:off x="2287728" y="4079416"/>
              <a:ext cx="394391" cy="455278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5" y="109"/>
                </a:cxn>
                <a:cxn ang="0">
                  <a:pos x="11" y="120"/>
                </a:cxn>
                <a:cxn ang="0">
                  <a:pos x="16" y="125"/>
                </a:cxn>
                <a:cxn ang="0">
                  <a:pos x="16" y="131"/>
                </a:cxn>
                <a:cxn ang="0">
                  <a:pos x="11" y="131"/>
                </a:cxn>
                <a:cxn ang="0">
                  <a:pos x="11" y="136"/>
                </a:cxn>
                <a:cxn ang="0">
                  <a:pos x="16" y="141"/>
                </a:cxn>
                <a:cxn ang="0">
                  <a:pos x="22" y="169"/>
                </a:cxn>
                <a:cxn ang="0">
                  <a:pos x="33" y="169"/>
                </a:cxn>
                <a:cxn ang="0">
                  <a:pos x="43" y="158"/>
                </a:cxn>
                <a:cxn ang="0">
                  <a:pos x="49" y="158"/>
                </a:cxn>
                <a:cxn ang="0">
                  <a:pos x="60" y="163"/>
                </a:cxn>
                <a:cxn ang="0">
                  <a:pos x="65" y="169"/>
                </a:cxn>
                <a:cxn ang="0">
                  <a:pos x="71" y="158"/>
                </a:cxn>
                <a:cxn ang="0">
                  <a:pos x="82" y="158"/>
                </a:cxn>
                <a:cxn ang="0">
                  <a:pos x="87" y="163"/>
                </a:cxn>
                <a:cxn ang="0">
                  <a:pos x="92" y="152"/>
                </a:cxn>
                <a:cxn ang="0">
                  <a:pos x="92" y="141"/>
                </a:cxn>
                <a:cxn ang="0">
                  <a:pos x="98" y="131"/>
                </a:cxn>
                <a:cxn ang="0">
                  <a:pos x="120" y="125"/>
                </a:cxn>
                <a:cxn ang="0">
                  <a:pos x="131" y="125"/>
                </a:cxn>
                <a:cxn ang="0">
                  <a:pos x="136" y="125"/>
                </a:cxn>
                <a:cxn ang="0">
                  <a:pos x="141" y="136"/>
                </a:cxn>
                <a:cxn ang="0">
                  <a:pos x="147" y="131"/>
                </a:cxn>
                <a:cxn ang="0">
                  <a:pos x="147" y="109"/>
                </a:cxn>
                <a:cxn ang="0">
                  <a:pos x="147" y="98"/>
                </a:cxn>
                <a:cxn ang="0">
                  <a:pos x="141" y="98"/>
                </a:cxn>
                <a:cxn ang="0">
                  <a:pos x="141" y="87"/>
                </a:cxn>
                <a:cxn ang="0">
                  <a:pos x="120" y="81"/>
                </a:cxn>
                <a:cxn ang="0">
                  <a:pos x="114" y="71"/>
                </a:cxn>
                <a:cxn ang="0">
                  <a:pos x="114" y="65"/>
                </a:cxn>
                <a:cxn ang="0">
                  <a:pos x="109" y="49"/>
                </a:cxn>
                <a:cxn ang="0">
                  <a:pos x="103" y="49"/>
                </a:cxn>
                <a:cxn ang="0">
                  <a:pos x="98" y="49"/>
                </a:cxn>
                <a:cxn ang="0">
                  <a:pos x="92" y="43"/>
                </a:cxn>
                <a:cxn ang="0">
                  <a:pos x="82" y="43"/>
                </a:cxn>
                <a:cxn ang="0">
                  <a:pos x="82" y="38"/>
                </a:cxn>
                <a:cxn ang="0">
                  <a:pos x="65" y="32"/>
                </a:cxn>
                <a:cxn ang="0">
                  <a:pos x="54" y="27"/>
                </a:cxn>
                <a:cxn ang="0">
                  <a:pos x="54" y="21"/>
                </a:cxn>
                <a:cxn ang="0">
                  <a:pos x="54" y="5"/>
                </a:cxn>
                <a:cxn ang="0">
                  <a:pos x="54" y="0"/>
                </a:cxn>
                <a:cxn ang="0">
                  <a:pos x="38" y="5"/>
                </a:cxn>
                <a:cxn ang="0">
                  <a:pos x="27" y="16"/>
                </a:cxn>
                <a:cxn ang="0">
                  <a:pos x="16" y="16"/>
                </a:cxn>
                <a:cxn ang="0">
                  <a:pos x="0" y="16"/>
                </a:cxn>
                <a:cxn ang="0">
                  <a:pos x="11" y="38"/>
                </a:cxn>
                <a:cxn ang="0">
                  <a:pos x="11" y="43"/>
                </a:cxn>
                <a:cxn ang="0">
                  <a:pos x="11" y="60"/>
                </a:cxn>
                <a:cxn ang="0">
                  <a:pos x="5" y="65"/>
                </a:cxn>
                <a:cxn ang="0">
                  <a:pos x="5" y="71"/>
                </a:cxn>
                <a:cxn ang="0">
                  <a:pos x="5" y="76"/>
                </a:cxn>
                <a:cxn ang="0">
                  <a:pos x="5" y="81"/>
                </a:cxn>
                <a:cxn ang="0">
                  <a:pos x="11" y="87"/>
                </a:cxn>
                <a:cxn ang="0">
                  <a:pos x="0" y="98"/>
                </a:cxn>
                <a:cxn ang="0">
                  <a:pos x="0" y="103"/>
                </a:cxn>
              </a:cxnLst>
              <a:rect l="0" t="0" r="r" b="b"/>
              <a:pathLst>
                <a:path w="147" h="169">
                  <a:moveTo>
                    <a:pt x="0" y="103"/>
                  </a:moveTo>
                  <a:lnTo>
                    <a:pt x="5" y="109"/>
                  </a:lnTo>
                  <a:lnTo>
                    <a:pt x="11" y="120"/>
                  </a:lnTo>
                  <a:lnTo>
                    <a:pt x="16" y="125"/>
                  </a:lnTo>
                  <a:lnTo>
                    <a:pt x="16" y="131"/>
                  </a:lnTo>
                  <a:lnTo>
                    <a:pt x="11" y="131"/>
                  </a:lnTo>
                  <a:lnTo>
                    <a:pt x="11" y="136"/>
                  </a:lnTo>
                  <a:lnTo>
                    <a:pt x="16" y="141"/>
                  </a:lnTo>
                  <a:lnTo>
                    <a:pt x="22" y="169"/>
                  </a:lnTo>
                  <a:lnTo>
                    <a:pt x="33" y="169"/>
                  </a:lnTo>
                  <a:lnTo>
                    <a:pt x="43" y="158"/>
                  </a:lnTo>
                  <a:lnTo>
                    <a:pt x="49" y="158"/>
                  </a:lnTo>
                  <a:lnTo>
                    <a:pt x="60" y="163"/>
                  </a:lnTo>
                  <a:lnTo>
                    <a:pt x="65" y="169"/>
                  </a:lnTo>
                  <a:lnTo>
                    <a:pt x="71" y="158"/>
                  </a:lnTo>
                  <a:lnTo>
                    <a:pt x="82" y="158"/>
                  </a:lnTo>
                  <a:lnTo>
                    <a:pt x="87" y="163"/>
                  </a:lnTo>
                  <a:lnTo>
                    <a:pt x="92" y="152"/>
                  </a:lnTo>
                  <a:lnTo>
                    <a:pt x="92" y="141"/>
                  </a:lnTo>
                  <a:lnTo>
                    <a:pt x="98" y="131"/>
                  </a:lnTo>
                  <a:lnTo>
                    <a:pt x="120" y="125"/>
                  </a:lnTo>
                  <a:lnTo>
                    <a:pt x="131" y="125"/>
                  </a:lnTo>
                  <a:lnTo>
                    <a:pt x="136" y="125"/>
                  </a:lnTo>
                  <a:lnTo>
                    <a:pt x="141" y="136"/>
                  </a:lnTo>
                  <a:lnTo>
                    <a:pt x="147" y="131"/>
                  </a:lnTo>
                  <a:lnTo>
                    <a:pt x="147" y="109"/>
                  </a:lnTo>
                  <a:lnTo>
                    <a:pt x="147" y="98"/>
                  </a:lnTo>
                  <a:lnTo>
                    <a:pt x="141" y="98"/>
                  </a:lnTo>
                  <a:lnTo>
                    <a:pt x="141" y="87"/>
                  </a:lnTo>
                  <a:lnTo>
                    <a:pt x="120" y="81"/>
                  </a:lnTo>
                  <a:lnTo>
                    <a:pt x="114" y="71"/>
                  </a:lnTo>
                  <a:lnTo>
                    <a:pt x="114" y="65"/>
                  </a:lnTo>
                  <a:lnTo>
                    <a:pt x="109" y="49"/>
                  </a:lnTo>
                  <a:lnTo>
                    <a:pt x="103" y="49"/>
                  </a:lnTo>
                  <a:lnTo>
                    <a:pt x="98" y="49"/>
                  </a:lnTo>
                  <a:lnTo>
                    <a:pt x="92" y="43"/>
                  </a:lnTo>
                  <a:lnTo>
                    <a:pt x="82" y="43"/>
                  </a:lnTo>
                  <a:lnTo>
                    <a:pt x="82" y="38"/>
                  </a:lnTo>
                  <a:lnTo>
                    <a:pt x="65" y="32"/>
                  </a:lnTo>
                  <a:lnTo>
                    <a:pt x="54" y="27"/>
                  </a:lnTo>
                  <a:lnTo>
                    <a:pt x="54" y="21"/>
                  </a:lnTo>
                  <a:lnTo>
                    <a:pt x="54" y="5"/>
                  </a:lnTo>
                  <a:lnTo>
                    <a:pt x="54" y="0"/>
                  </a:lnTo>
                  <a:lnTo>
                    <a:pt x="38" y="5"/>
                  </a:lnTo>
                  <a:lnTo>
                    <a:pt x="27" y="16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11" y="38"/>
                  </a:lnTo>
                  <a:lnTo>
                    <a:pt x="11" y="43"/>
                  </a:lnTo>
                  <a:lnTo>
                    <a:pt x="11" y="60"/>
                  </a:lnTo>
                  <a:lnTo>
                    <a:pt x="5" y="65"/>
                  </a:lnTo>
                  <a:lnTo>
                    <a:pt x="5" y="71"/>
                  </a:lnTo>
                  <a:lnTo>
                    <a:pt x="5" y="76"/>
                  </a:lnTo>
                  <a:lnTo>
                    <a:pt x="5" y="81"/>
                  </a:lnTo>
                  <a:lnTo>
                    <a:pt x="11" y="87"/>
                  </a:lnTo>
                  <a:lnTo>
                    <a:pt x="0" y="98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4" name="Freeform 2785"/>
            <p:cNvSpPr>
              <a:spLocks noChangeAspect="1"/>
            </p:cNvSpPr>
            <p:nvPr/>
          </p:nvSpPr>
          <p:spPr bwMode="gray">
            <a:xfrm>
              <a:off x="2916500" y="3770639"/>
              <a:ext cx="74371" cy="5860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5"/>
                </a:cxn>
                <a:cxn ang="0">
                  <a:pos x="22" y="16"/>
                </a:cxn>
                <a:cxn ang="0">
                  <a:pos x="11" y="22"/>
                </a:cxn>
                <a:cxn ang="0">
                  <a:pos x="0" y="16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22" y="0"/>
                </a:cxn>
                <a:cxn ang="0">
                  <a:pos x="27" y="0"/>
                </a:cxn>
              </a:cxnLst>
              <a:rect l="0" t="0" r="r" b="b"/>
              <a:pathLst>
                <a:path w="27" h="22">
                  <a:moveTo>
                    <a:pt x="27" y="0"/>
                  </a:moveTo>
                  <a:lnTo>
                    <a:pt x="27" y="5"/>
                  </a:lnTo>
                  <a:lnTo>
                    <a:pt x="22" y="16"/>
                  </a:lnTo>
                  <a:lnTo>
                    <a:pt x="11" y="22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  <a:lnTo>
                    <a:pt x="22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5" name="Freeform 2786"/>
            <p:cNvSpPr>
              <a:spLocks noChangeAspect="1"/>
            </p:cNvSpPr>
            <p:nvPr/>
          </p:nvSpPr>
          <p:spPr bwMode="gray">
            <a:xfrm>
              <a:off x="2154761" y="3594837"/>
              <a:ext cx="1289097" cy="1352312"/>
            </a:xfrm>
            <a:custGeom>
              <a:avLst/>
              <a:gdLst/>
              <a:ahLst/>
              <a:cxnLst>
                <a:cxn ang="0">
                  <a:pos x="245" y="398"/>
                </a:cxn>
                <a:cxn ang="0">
                  <a:pos x="196" y="452"/>
                </a:cxn>
                <a:cxn ang="0">
                  <a:pos x="218" y="463"/>
                </a:cxn>
                <a:cxn ang="0">
                  <a:pos x="245" y="474"/>
                </a:cxn>
                <a:cxn ang="0">
                  <a:pos x="250" y="491"/>
                </a:cxn>
                <a:cxn ang="0">
                  <a:pos x="261" y="480"/>
                </a:cxn>
                <a:cxn ang="0">
                  <a:pos x="294" y="442"/>
                </a:cxn>
                <a:cxn ang="0">
                  <a:pos x="310" y="409"/>
                </a:cxn>
                <a:cxn ang="0">
                  <a:pos x="310" y="382"/>
                </a:cxn>
                <a:cxn ang="0">
                  <a:pos x="359" y="349"/>
                </a:cxn>
                <a:cxn ang="0">
                  <a:pos x="397" y="338"/>
                </a:cxn>
                <a:cxn ang="0">
                  <a:pos x="419" y="289"/>
                </a:cxn>
                <a:cxn ang="0">
                  <a:pos x="425" y="240"/>
                </a:cxn>
                <a:cxn ang="0">
                  <a:pos x="446" y="201"/>
                </a:cxn>
                <a:cxn ang="0">
                  <a:pos x="479" y="152"/>
                </a:cxn>
                <a:cxn ang="0">
                  <a:pos x="452" y="125"/>
                </a:cxn>
                <a:cxn ang="0">
                  <a:pos x="392" y="98"/>
                </a:cxn>
                <a:cxn ang="0">
                  <a:pos x="365" y="92"/>
                </a:cxn>
                <a:cxn ang="0">
                  <a:pos x="354" y="81"/>
                </a:cxn>
                <a:cxn ang="0">
                  <a:pos x="327" y="70"/>
                </a:cxn>
                <a:cxn ang="0">
                  <a:pos x="305" y="81"/>
                </a:cxn>
                <a:cxn ang="0">
                  <a:pos x="278" y="87"/>
                </a:cxn>
                <a:cxn ang="0">
                  <a:pos x="283" y="87"/>
                </a:cxn>
                <a:cxn ang="0">
                  <a:pos x="283" y="70"/>
                </a:cxn>
                <a:cxn ang="0">
                  <a:pos x="294" y="49"/>
                </a:cxn>
                <a:cxn ang="0">
                  <a:pos x="278" y="16"/>
                </a:cxn>
                <a:cxn ang="0">
                  <a:pos x="261" y="32"/>
                </a:cxn>
                <a:cxn ang="0">
                  <a:pos x="239" y="32"/>
                </a:cxn>
                <a:cxn ang="0">
                  <a:pos x="218" y="38"/>
                </a:cxn>
                <a:cxn ang="0">
                  <a:pos x="185" y="49"/>
                </a:cxn>
                <a:cxn ang="0">
                  <a:pos x="174" y="32"/>
                </a:cxn>
                <a:cxn ang="0">
                  <a:pos x="174" y="16"/>
                </a:cxn>
                <a:cxn ang="0">
                  <a:pos x="169" y="0"/>
                </a:cxn>
                <a:cxn ang="0">
                  <a:pos x="131" y="16"/>
                </a:cxn>
                <a:cxn ang="0">
                  <a:pos x="120" y="16"/>
                </a:cxn>
                <a:cxn ang="0">
                  <a:pos x="131" y="32"/>
                </a:cxn>
                <a:cxn ang="0">
                  <a:pos x="114" y="43"/>
                </a:cxn>
                <a:cxn ang="0">
                  <a:pos x="87" y="49"/>
                </a:cxn>
                <a:cxn ang="0">
                  <a:pos x="71" y="43"/>
                </a:cxn>
                <a:cxn ang="0">
                  <a:pos x="49" y="43"/>
                </a:cxn>
                <a:cxn ang="0">
                  <a:pos x="54" y="54"/>
                </a:cxn>
                <a:cxn ang="0">
                  <a:pos x="49" y="70"/>
                </a:cxn>
                <a:cxn ang="0">
                  <a:pos x="27" y="120"/>
                </a:cxn>
                <a:cxn ang="0">
                  <a:pos x="11" y="141"/>
                </a:cxn>
                <a:cxn ang="0">
                  <a:pos x="5" y="163"/>
                </a:cxn>
                <a:cxn ang="0">
                  <a:pos x="16" y="180"/>
                </a:cxn>
                <a:cxn ang="0">
                  <a:pos x="38" y="174"/>
                </a:cxn>
                <a:cxn ang="0">
                  <a:pos x="49" y="196"/>
                </a:cxn>
                <a:cxn ang="0">
                  <a:pos x="87" y="185"/>
                </a:cxn>
                <a:cxn ang="0">
                  <a:pos x="103" y="201"/>
                </a:cxn>
                <a:cxn ang="0">
                  <a:pos x="131" y="218"/>
                </a:cxn>
                <a:cxn ang="0">
                  <a:pos x="147" y="229"/>
                </a:cxn>
                <a:cxn ang="0">
                  <a:pos x="163" y="245"/>
                </a:cxn>
                <a:cxn ang="0">
                  <a:pos x="190" y="267"/>
                </a:cxn>
                <a:cxn ang="0">
                  <a:pos x="196" y="289"/>
                </a:cxn>
                <a:cxn ang="0">
                  <a:pos x="196" y="338"/>
                </a:cxn>
                <a:cxn ang="0">
                  <a:pos x="218" y="343"/>
                </a:cxn>
                <a:cxn ang="0">
                  <a:pos x="239" y="371"/>
                </a:cxn>
              </a:cxnLst>
              <a:rect l="0" t="0" r="r" b="b"/>
              <a:pathLst>
                <a:path w="479" h="502">
                  <a:moveTo>
                    <a:pt x="234" y="387"/>
                  </a:moveTo>
                  <a:lnTo>
                    <a:pt x="245" y="387"/>
                  </a:lnTo>
                  <a:lnTo>
                    <a:pt x="245" y="398"/>
                  </a:lnTo>
                  <a:lnTo>
                    <a:pt x="245" y="409"/>
                  </a:lnTo>
                  <a:lnTo>
                    <a:pt x="234" y="414"/>
                  </a:lnTo>
                  <a:lnTo>
                    <a:pt x="196" y="452"/>
                  </a:lnTo>
                  <a:lnTo>
                    <a:pt x="207" y="447"/>
                  </a:lnTo>
                  <a:lnTo>
                    <a:pt x="218" y="458"/>
                  </a:lnTo>
                  <a:lnTo>
                    <a:pt x="218" y="463"/>
                  </a:lnTo>
                  <a:lnTo>
                    <a:pt x="223" y="458"/>
                  </a:lnTo>
                  <a:lnTo>
                    <a:pt x="229" y="463"/>
                  </a:lnTo>
                  <a:lnTo>
                    <a:pt x="245" y="474"/>
                  </a:lnTo>
                  <a:lnTo>
                    <a:pt x="245" y="480"/>
                  </a:lnTo>
                  <a:lnTo>
                    <a:pt x="256" y="485"/>
                  </a:lnTo>
                  <a:lnTo>
                    <a:pt x="250" y="491"/>
                  </a:lnTo>
                  <a:lnTo>
                    <a:pt x="250" y="502"/>
                  </a:lnTo>
                  <a:lnTo>
                    <a:pt x="261" y="491"/>
                  </a:lnTo>
                  <a:lnTo>
                    <a:pt x="261" y="480"/>
                  </a:lnTo>
                  <a:lnTo>
                    <a:pt x="278" y="469"/>
                  </a:lnTo>
                  <a:lnTo>
                    <a:pt x="288" y="452"/>
                  </a:lnTo>
                  <a:lnTo>
                    <a:pt x="294" y="442"/>
                  </a:lnTo>
                  <a:lnTo>
                    <a:pt x="305" y="425"/>
                  </a:lnTo>
                  <a:lnTo>
                    <a:pt x="310" y="409"/>
                  </a:lnTo>
                  <a:lnTo>
                    <a:pt x="310" y="409"/>
                  </a:lnTo>
                  <a:lnTo>
                    <a:pt x="310" y="403"/>
                  </a:lnTo>
                  <a:lnTo>
                    <a:pt x="305" y="392"/>
                  </a:lnTo>
                  <a:lnTo>
                    <a:pt x="310" y="382"/>
                  </a:lnTo>
                  <a:lnTo>
                    <a:pt x="332" y="365"/>
                  </a:lnTo>
                  <a:lnTo>
                    <a:pt x="359" y="354"/>
                  </a:lnTo>
                  <a:lnTo>
                    <a:pt x="359" y="349"/>
                  </a:lnTo>
                  <a:lnTo>
                    <a:pt x="386" y="349"/>
                  </a:lnTo>
                  <a:lnTo>
                    <a:pt x="392" y="343"/>
                  </a:lnTo>
                  <a:lnTo>
                    <a:pt x="397" y="338"/>
                  </a:lnTo>
                  <a:lnTo>
                    <a:pt x="403" y="327"/>
                  </a:lnTo>
                  <a:lnTo>
                    <a:pt x="414" y="305"/>
                  </a:lnTo>
                  <a:lnTo>
                    <a:pt x="419" y="289"/>
                  </a:lnTo>
                  <a:lnTo>
                    <a:pt x="425" y="283"/>
                  </a:lnTo>
                  <a:lnTo>
                    <a:pt x="425" y="256"/>
                  </a:lnTo>
                  <a:lnTo>
                    <a:pt x="425" y="240"/>
                  </a:lnTo>
                  <a:lnTo>
                    <a:pt x="430" y="223"/>
                  </a:lnTo>
                  <a:lnTo>
                    <a:pt x="435" y="218"/>
                  </a:lnTo>
                  <a:lnTo>
                    <a:pt x="446" y="201"/>
                  </a:lnTo>
                  <a:lnTo>
                    <a:pt x="457" y="191"/>
                  </a:lnTo>
                  <a:lnTo>
                    <a:pt x="474" y="174"/>
                  </a:lnTo>
                  <a:lnTo>
                    <a:pt x="479" y="152"/>
                  </a:lnTo>
                  <a:lnTo>
                    <a:pt x="474" y="131"/>
                  </a:lnTo>
                  <a:lnTo>
                    <a:pt x="468" y="125"/>
                  </a:lnTo>
                  <a:lnTo>
                    <a:pt x="452" y="125"/>
                  </a:lnTo>
                  <a:lnTo>
                    <a:pt x="419" y="98"/>
                  </a:lnTo>
                  <a:lnTo>
                    <a:pt x="414" y="98"/>
                  </a:lnTo>
                  <a:lnTo>
                    <a:pt x="392" y="98"/>
                  </a:lnTo>
                  <a:lnTo>
                    <a:pt x="370" y="92"/>
                  </a:lnTo>
                  <a:lnTo>
                    <a:pt x="359" y="98"/>
                  </a:lnTo>
                  <a:lnTo>
                    <a:pt x="365" y="92"/>
                  </a:lnTo>
                  <a:lnTo>
                    <a:pt x="359" y="87"/>
                  </a:lnTo>
                  <a:lnTo>
                    <a:pt x="359" y="87"/>
                  </a:lnTo>
                  <a:lnTo>
                    <a:pt x="354" y="81"/>
                  </a:lnTo>
                  <a:lnTo>
                    <a:pt x="348" y="81"/>
                  </a:lnTo>
                  <a:lnTo>
                    <a:pt x="348" y="76"/>
                  </a:lnTo>
                  <a:lnTo>
                    <a:pt x="327" y="70"/>
                  </a:lnTo>
                  <a:lnTo>
                    <a:pt x="316" y="70"/>
                  </a:lnTo>
                  <a:lnTo>
                    <a:pt x="310" y="81"/>
                  </a:lnTo>
                  <a:lnTo>
                    <a:pt x="305" y="81"/>
                  </a:lnTo>
                  <a:lnTo>
                    <a:pt x="299" y="92"/>
                  </a:lnTo>
                  <a:lnTo>
                    <a:pt x="299" y="87"/>
                  </a:lnTo>
                  <a:lnTo>
                    <a:pt x="278" y="87"/>
                  </a:lnTo>
                  <a:lnTo>
                    <a:pt x="272" y="87"/>
                  </a:lnTo>
                  <a:lnTo>
                    <a:pt x="278" y="87"/>
                  </a:lnTo>
                  <a:lnTo>
                    <a:pt x="283" y="87"/>
                  </a:lnTo>
                  <a:lnTo>
                    <a:pt x="283" y="76"/>
                  </a:lnTo>
                  <a:lnTo>
                    <a:pt x="283" y="76"/>
                  </a:lnTo>
                  <a:lnTo>
                    <a:pt x="283" y="70"/>
                  </a:lnTo>
                  <a:lnTo>
                    <a:pt x="278" y="76"/>
                  </a:lnTo>
                  <a:lnTo>
                    <a:pt x="278" y="70"/>
                  </a:lnTo>
                  <a:lnTo>
                    <a:pt x="294" y="49"/>
                  </a:lnTo>
                  <a:lnTo>
                    <a:pt x="294" y="43"/>
                  </a:lnTo>
                  <a:lnTo>
                    <a:pt x="288" y="43"/>
                  </a:lnTo>
                  <a:lnTo>
                    <a:pt x="278" y="16"/>
                  </a:lnTo>
                  <a:lnTo>
                    <a:pt x="278" y="10"/>
                  </a:lnTo>
                  <a:lnTo>
                    <a:pt x="272" y="16"/>
                  </a:lnTo>
                  <a:lnTo>
                    <a:pt x="261" y="32"/>
                  </a:lnTo>
                  <a:lnTo>
                    <a:pt x="256" y="38"/>
                  </a:lnTo>
                  <a:lnTo>
                    <a:pt x="245" y="38"/>
                  </a:lnTo>
                  <a:lnTo>
                    <a:pt x="239" y="32"/>
                  </a:lnTo>
                  <a:lnTo>
                    <a:pt x="234" y="32"/>
                  </a:lnTo>
                  <a:lnTo>
                    <a:pt x="223" y="32"/>
                  </a:lnTo>
                  <a:lnTo>
                    <a:pt x="218" y="38"/>
                  </a:lnTo>
                  <a:lnTo>
                    <a:pt x="212" y="38"/>
                  </a:lnTo>
                  <a:lnTo>
                    <a:pt x="207" y="38"/>
                  </a:lnTo>
                  <a:lnTo>
                    <a:pt x="185" y="49"/>
                  </a:lnTo>
                  <a:lnTo>
                    <a:pt x="180" y="43"/>
                  </a:lnTo>
                  <a:lnTo>
                    <a:pt x="174" y="43"/>
                  </a:lnTo>
                  <a:lnTo>
                    <a:pt x="174" y="32"/>
                  </a:lnTo>
                  <a:lnTo>
                    <a:pt x="169" y="32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4" y="10"/>
                  </a:lnTo>
                  <a:lnTo>
                    <a:pt x="169" y="5"/>
                  </a:lnTo>
                  <a:lnTo>
                    <a:pt x="169" y="0"/>
                  </a:lnTo>
                  <a:lnTo>
                    <a:pt x="163" y="0"/>
                  </a:lnTo>
                  <a:lnTo>
                    <a:pt x="158" y="5"/>
                  </a:lnTo>
                  <a:lnTo>
                    <a:pt x="131" y="16"/>
                  </a:lnTo>
                  <a:lnTo>
                    <a:pt x="109" y="10"/>
                  </a:lnTo>
                  <a:lnTo>
                    <a:pt x="114" y="16"/>
                  </a:lnTo>
                  <a:lnTo>
                    <a:pt x="120" y="16"/>
                  </a:lnTo>
                  <a:lnTo>
                    <a:pt x="114" y="27"/>
                  </a:lnTo>
                  <a:lnTo>
                    <a:pt x="120" y="32"/>
                  </a:lnTo>
                  <a:lnTo>
                    <a:pt x="131" y="32"/>
                  </a:lnTo>
                  <a:lnTo>
                    <a:pt x="131" y="38"/>
                  </a:lnTo>
                  <a:lnTo>
                    <a:pt x="120" y="38"/>
                  </a:lnTo>
                  <a:lnTo>
                    <a:pt x="114" y="43"/>
                  </a:lnTo>
                  <a:lnTo>
                    <a:pt x="98" y="54"/>
                  </a:lnTo>
                  <a:lnTo>
                    <a:pt x="92" y="54"/>
                  </a:lnTo>
                  <a:lnTo>
                    <a:pt x="87" y="49"/>
                  </a:lnTo>
                  <a:lnTo>
                    <a:pt x="82" y="49"/>
                  </a:lnTo>
                  <a:lnTo>
                    <a:pt x="76" y="38"/>
                  </a:lnTo>
                  <a:lnTo>
                    <a:pt x="71" y="43"/>
                  </a:lnTo>
                  <a:lnTo>
                    <a:pt x="71" y="38"/>
                  </a:lnTo>
                  <a:lnTo>
                    <a:pt x="65" y="43"/>
                  </a:lnTo>
                  <a:lnTo>
                    <a:pt x="49" y="43"/>
                  </a:lnTo>
                  <a:lnTo>
                    <a:pt x="49" y="49"/>
                  </a:lnTo>
                  <a:lnTo>
                    <a:pt x="54" y="49"/>
                  </a:lnTo>
                  <a:lnTo>
                    <a:pt x="54" y="54"/>
                  </a:lnTo>
                  <a:lnTo>
                    <a:pt x="44" y="54"/>
                  </a:lnTo>
                  <a:lnTo>
                    <a:pt x="44" y="65"/>
                  </a:lnTo>
                  <a:lnTo>
                    <a:pt x="49" y="70"/>
                  </a:lnTo>
                  <a:lnTo>
                    <a:pt x="54" y="76"/>
                  </a:lnTo>
                  <a:lnTo>
                    <a:pt x="49" y="114"/>
                  </a:lnTo>
                  <a:lnTo>
                    <a:pt x="27" y="120"/>
                  </a:lnTo>
                  <a:lnTo>
                    <a:pt x="16" y="125"/>
                  </a:lnTo>
                  <a:lnTo>
                    <a:pt x="11" y="136"/>
                  </a:lnTo>
                  <a:lnTo>
                    <a:pt x="11" y="141"/>
                  </a:lnTo>
                  <a:lnTo>
                    <a:pt x="5" y="147"/>
                  </a:lnTo>
                  <a:lnTo>
                    <a:pt x="0" y="158"/>
                  </a:lnTo>
                  <a:lnTo>
                    <a:pt x="5" y="163"/>
                  </a:lnTo>
                  <a:lnTo>
                    <a:pt x="11" y="174"/>
                  </a:lnTo>
                  <a:lnTo>
                    <a:pt x="11" y="180"/>
                  </a:lnTo>
                  <a:lnTo>
                    <a:pt x="16" y="180"/>
                  </a:lnTo>
                  <a:lnTo>
                    <a:pt x="22" y="185"/>
                  </a:lnTo>
                  <a:lnTo>
                    <a:pt x="27" y="185"/>
                  </a:lnTo>
                  <a:lnTo>
                    <a:pt x="38" y="174"/>
                  </a:lnTo>
                  <a:lnTo>
                    <a:pt x="38" y="196"/>
                  </a:lnTo>
                  <a:lnTo>
                    <a:pt x="44" y="196"/>
                  </a:lnTo>
                  <a:lnTo>
                    <a:pt x="49" y="196"/>
                  </a:lnTo>
                  <a:lnTo>
                    <a:pt x="65" y="196"/>
                  </a:lnTo>
                  <a:lnTo>
                    <a:pt x="76" y="196"/>
                  </a:lnTo>
                  <a:lnTo>
                    <a:pt x="87" y="185"/>
                  </a:lnTo>
                  <a:lnTo>
                    <a:pt x="103" y="180"/>
                  </a:lnTo>
                  <a:lnTo>
                    <a:pt x="103" y="185"/>
                  </a:lnTo>
                  <a:lnTo>
                    <a:pt x="103" y="201"/>
                  </a:lnTo>
                  <a:lnTo>
                    <a:pt x="103" y="207"/>
                  </a:lnTo>
                  <a:lnTo>
                    <a:pt x="114" y="212"/>
                  </a:lnTo>
                  <a:lnTo>
                    <a:pt x="131" y="218"/>
                  </a:lnTo>
                  <a:lnTo>
                    <a:pt x="131" y="223"/>
                  </a:lnTo>
                  <a:lnTo>
                    <a:pt x="141" y="223"/>
                  </a:lnTo>
                  <a:lnTo>
                    <a:pt x="147" y="229"/>
                  </a:lnTo>
                  <a:lnTo>
                    <a:pt x="152" y="229"/>
                  </a:lnTo>
                  <a:lnTo>
                    <a:pt x="158" y="229"/>
                  </a:lnTo>
                  <a:lnTo>
                    <a:pt x="163" y="245"/>
                  </a:lnTo>
                  <a:lnTo>
                    <a:pt x="163" y="251"/>
                  </a:lnTo>
                  <a:lnTo>
                    <a:pt x="169" y="261"/>
                  </a:lnTo>
                  <a:lnTo>
                    <a:pt x="190" y="267"/>
                  </a:lnTo>
                  <a:lnTo>
                    <a:pt x="190" y="278"/>
                  </a:lnTo>
                  <a:lnTo>
                    <a:pt x="196" y="278"/>
                  </a:lnTo>
                  <a:lnTo>
                    <a:pt x="196" y="289"/>
                  </a:lnTo>
                  <a:lnTo>
                    <a:pt x="196" y="311"/>
                  </a:lnTo>
                  <a:lnTo>
                    <a:pt x="190" y="316"/>
                  </a:lnTo>
                  <a:lnTo>
                    <a:pt x="196" y="338"/>
                  </a:lnTo>
                  <a:lnTo>
                    <a:pt x="207" y="343"/>
                  </a:lnTo>
                  <a:lnTo>
                    <a:pt x="212" y="338"/>
                  </a:lnTo>
                  <a:lnTo>
                    <a:pt x="218" y="343"/>
                  </a:lnTo>
                  <a:lnTo>
                    <a:pt x="223" y="360"/>
                  </a:lnTo>
                  <a:lnTo>
                    <a:pt x="239" y="365"/>
                  </a:lnTo>
                  <a:lnTo>
                    <a:pt x="239" y="371"/>
                  </a:lnTo>
                  <a:lnTo>
                    <a:pt x="234" y="38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6" name="Freeform 2787"/>
            <p:cNvSpPr>
              <a:spLocks noChangeAspect="1"/>
            </p:cNvSpPr>
            <p:nvPr/>
          </p:nvSpPr>
          <p:spPr bwMode="gray">
            <a:xfrm>
              <a:off x="2902979" y="3770639"/>
              <a:ext cx="13523" cy="1126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7" name="Freeform 2788"/>
            <p:cNvSpPr>
              <a:spLocks noChangeAspect="1"/>
            </p:cNvSpPr>
            <p:nvPr/>
          </p:nvSpPr>
          <p:spPr bwMode="gray">
            <a:xfrm>
              <a:off x="2948051" y="3757116"/>
              <a:ext cx="13523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8" name="Freeform 2789"/>
            <p:cNvSpPr>
              <a:spLocks noChangeAspect="1"/>
            </p:cNvSpPr>
            <p:nvPr/>
          </p:nvSpPr>
          <p:spPr bwMode="gray">
            <a:xfrm>
              <a:off x="2930023" y="3739084"/>
              <a:ext cx="18030" cy="315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11"/>
                </a:cxn>
                <a:cxn ang="0">
                  <a:pos x="0" y="0"/>
                </a:cxn>
              </a:cxnLst>
              <a:rect l="0" t="0" r="r" b="b"/>
              <a:pathLst>
                <a:path w="6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6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69" name="Freeform 2790"/>
            <p:cNvSpPr>
              <a:spLocks noChangeAspect="1"/>
            </p:cNvSpPr>
            <p:nvPr/>
          </p:nvSpPr>
          <p:spPr bwMode="gray">
            <a:xfrm>
              <a:off x="2096166" y="4356641"/>
              <a:ext cx="279454" cy="1512337"/>
            </a:xfrm>
            <a:custGeom>
              <a:avLst/>
              <a:gdLst/>
              <a:ahLst/>
              <a:cxnLst>
                <a:cxn ang="0">
                  <a:pos x="66" y="49"/>
                </a:cxn>
                <a:cxn ang="0">
                  <a:pos x="60" y="99"/>
                </a:cxn>
                <a:cxn ang="0">
                  <a:pos x="49" y="148"/>
                </a:cxn>
                <a:cxn ang="0">
                  <a:pos x="49" y="175"/>
                </a:cxn>
                <a:cxn ang="0">
                  <a:pos x="33" y="262"/>
                </a:cxn>
                <a:cxn ang="0">
                  <a:pos x="22" y="273"/>
                </a:cxn>
                <a:cxn ang="0">
                  <a:pos x="22" y="311"/>
                </a:cxn>
                <a:cxn ang="0">
                  <a:pos x="33" y="339"/>
                </a:cxn>
                <a:cxn ang="0">
                  <a:pos x="38" y="344"/>
                </a:cxn>
                <a:cxn ang="0">
                  <a:pos x="33" y="355"/>
                </a:cxn>
                <a:cxn ang="0">
                  <a:pos x="33" y="360"/>
                </a:cxn>
                <a:cxn ang="0">
                  <a:pos x="27" y="382"/>
                </a:cxn>
                <a:cxn ang="0">
                  <a:pos x="27" y="399"/>
                </a:cxn>
                <a:cxn ang="0">
                  <a:pos x="27" y="404"/>
                </a:cxn>
                <a:cxn ang="0">
                  <a:pos x="27" y="410"/>
                </a:cxn>
                <a:cxn ang="0">
                  <a:pos x="22" y="420"/>
                </a:cxn>
                <a:cxn ang="0">
                  <a:pos x="22" y="426"/>
                </a:cxn>
                <a:cxn ang="0">
                  <a:pos x="17" y="420"/>
                </a:cxn>
                <a:cxn ang="0">
                  <a:pos x="6" y="415"/>
                </a:cxn>
                <a:cxn ang="0">
                  <a:pos x="0" y="431"/>
                </a:cxn>
                <a:cxn ang="0">
                  <a:pos x="6" y="426"/>
                </a:cxn>
                <a:cxn ang="0">
                  <a:pos x="22" y="431"/>
                </a:cxn>
                <a:cxn ang="0">
                  <a:pos x="17" y="442"/>
                </a:cxn>
                <a:cxn ang="0">
                  <a:pos x="22" y="448"/>
                </a:cxn>
                <a:cxn ang="0">
                  <a:pos x="17" y="453"/>
                </a:cxn>
                <a:cxn ang="0">
                  <a:pos x="22" y="459"/>
                </a:cxn>
                <a:cxn ang="0">
                  <a:pos x="17" y="475"/>
                </a:cxn>
                <a:cxn ang="0">
                  <a:pos x="22" y="480"/>
                </a:cxn>
                <a:cxn ang="0">
                  <a:pos x="22" y="497"/>
                </a:cxn>
                <a:cxn ang="0">
                  <a:pos x="22" y="502"/>
                </a:cxn>
                <a:cxn ang="0">
                  <a:pos x="17" y="508"/>
                </a:cxn>
                <a:cxn ang="0">
                  <a:pos x="27" y="530"/>
                </a:cxn>
                <a:cxn ang="0">
                  <a:pos x="33" y="524"/>
                </a:cxn>
                <a:cxn ang="0">
                  <a:pos x="33" y="519"/>
                </a:cxn>
                <a:cxn ang="0">
                  <a:pos x="38" y="535"/>
                </a:cxn>
                <a:cxn ang="0">
                  <a:pos x="55" y="546"/>
                </a:cxn>
                <a:cxn ang="0">
                  <a:pos x="44" y="551"/>
                </a:cxn>
                <a:cxn ang="0">
                  <a:pos x="49" y="562"/>
                </a:cxn>
                <a:cxn ang="0">
                  <a:pos x="76" y="530"/>
                </a:cxn>
                <a:cxn ang="0">
                  <a:pos x="44" y="524"/>
                </a:cxn>
                <a:cxn ang="0">
                  <a:pos x="27" y="502"/>
                </a:cxn>
                <a:cxn ang="0">
                  <a:pos x="38" y="464"/>
                </a:cxn>
                <a:cxn ang="0">
                  <a:pos x="49" y="426"/>
                </a:cxn>
                <a:cxn ang="0">
                  <a:pos x="44" y="393"/>
                </a:cxn>
                <a:cxn ang="0">
                  <a:pos x="44" y="388"/>
                </a:cxn>
                <a:cxn ang="0">
                  <a:pos x="49" y="344"/>
                </a:cxn>
                <a:cxn ang="0">
                  <a:pos x="49" y="300"/>
                </a:cxn>
                <a:cxn ang="0">
                  <a:pos x="55" y="262"/>
                </a:cxn>
                <a:cxn ang="0">
                  <a:pos x="71" y="224"/>
                </a:cxn>
                <a:cxn ang="0">
                  <a:pos x="60" y="180"/>
                </a:cxn>
                <a:cxn ang="0">
                  <a:pos x="76" y="137"/>
                </a:cxn>
                <a:cxn ang="0">
                  <a:pos x="87" y="120"/>
                </a:cxn>
                <a:cxn ang="0">
                  <a:pos x="104" y="82"/>
                </a:cxn>
                <a:cxn ang="0">
                  <a:pos x="93" y="66"/>
                </a:cxn>
                <a:cxn ang="0">
                  <a:pos x="82" y="28"/>
                </a:cxn>
                <a:cxn ang="0">
                  <a:pos x="82" y="17"/>
                </a:cxn>
                <a:cxn ang="0">
                  <a:pos x="71" y="6"/>
                </a:cxn>
              </a:cxnLst>
              <a:rect l="0" t="0" r="r" b="b"/>
              <a:pathLst>
                <a:path w="104" h="562">
                  <a:moveTo>
                    <a:pt x="60" y="6"/>
                  </a:moveTo>
                  <a:lnTo>
                    <a:pt x="66" y="28"/>
                  </a:lnTo>
                  <a:lnTo>
                    <a:pt x="66" y="49"/>
                  </a:lnTo>
                  <a:lnTo>
                    <a:pt x="66" y="66"/>
                  </a:lnTo>
                  <a:lnTo>
                    <a:pt x="60" y="71"/>
                  </a:lnTo>
                  <a:lnTo>
                    <a:pt x="60" y="99"/>
                  </a:lnTo>
                  <a:lnTo>
                    <a:pt x="60" y="104"/>
                  </a:lnTo>
                  <a:lnTo>
                    <a:pt x="60" y="120"/>
                  </a:lnTo>
                  <a:lnTo>
                    <a:pt x="49" y="148"/>
                  </a:lnTo>
                  <a:lnTo>
                    <a:pt x="49" y="164"/>
                  </a:lnTo>
                  <a:lnTo>
                    <a:pt x="49" y="169"/>
                  </a:lnTo>
                  <a:lnTo>
                    <a:pt x="49" y="175"/>
                  </a:lnTo>
                  <a:lnTo>
                    <a:pt x="49" y="202"/>
                  </a:lnTo>
                  <a:lnTo>
                    <a:pt x="49" y="219"/>
                  </a:lnTo>
                  <a:lnTo>
                    <a:pt x="33" y="262"/>
                  </a:lnTo>
                  <a:lnTo>
                    <a:pt x="27" y="262"/>
                  </a:lnTo>
                  <a:lnTo>
                    <a:pt x="27" y="268"/>
                  </a:lnTo>
                  <a:lnTo>
                    <a:pt x="22" y="273"/>
                  </a:lnTo>
                  <a:lnTo>
                    <a:pt x="22" y="289"/>
                  </a:lnTo>
                  <a:lnTo>
                    <a:pt x="27" y="306"/>
                  </a:lnTo>
                  <a:lnTo>
                    <a:pt x="22" y="311"/>
                  </a:lnTo>
                  <a:lnTo>
                    <a:pt x="22" y="339"/>
                  </a:lnTo>
                  <a:lnTo>
                    <a:pt x="27" y="344"/>
                  </a:lnTo>
                  <a:lnTo>
                    <a:pt x="33" y="339"/>
                  </a:lnTo>
                  <a:lnTo>
                    <a:pt x="38" y="339"/>
                  </a:lnTo>
                  <a:lnTo>
                    <a:pt x="33" y="344"/>
                  </a:lnTo>
                  <a:lnTo>
                    <a:pt x="38" y="344"/>
                  </a:lnTo>
                  <a:lnTo>
                    <a:pt x="38" y="355"/>
                  </a:lnTo>
                  <a:lnTo>
                    <a:pt x="38" y="350"/>
                  </a:lnTo>
                  <a:lnTo>
                    <a:pt x="33" y="355"/>
                  </a:lnTo>
                  <a:lnTo>
                    <a:pt x="38" y="355"/>
                  </a:lnTo>
                  <a:lnTo>
                    <a:pt x="33" y="360"/>
                  </a:lnTo>
                  <a:lnTo>
                    <a:pt x="33" y="360"/>
                  </a:lnTo>
                  <a:lnTo>
                    <a:pt x="33" y="371"/>
                  </a:lnTo>
                  <a:lnTo>
                    <a:pt x="33" y="377"/>
                  </a:lnTo>
                  <a:lnTo>
                    <a:pt x="27" y="382"/>
                  </a:lnTo>
                  <a:lnTo>
                    <a:pt x="33" y="388"/>
                  </a:lnTo>
                  <a:lnTo>
                    <a:pt x="38" y="393"/>
                  </a:lnTo>
                  <a:lnTo>
                    <a:pt x="27" y="399"/>
                  </a:lnTo>
                  <a:lnTo>
                    <a:pt x="27" y="404"/>
                  </a:lnTo>
                  <a:lnTo>
                    <a:pt x="33" y="404"/>
                  </a:lnTo>
                  <a:lnTo>
                    <a:pt x="27" y="404"/>
                  </a:lnTo>
                  <a:lnTo>
                    <a:pt x="27" y="410"/>
                  </a:lnTo>
                  <a:lnTo>
                    <a:pt x="27" y="404"/>
                  </a:lnTo>
                  <a:lnTo>
                    <a:pt x="27" y="410"/>
                  </a:lnTo>
                  <a:lnTo>
                    <a:pt x="27" y="410"/>
                  </a:lnTo>
                  <a:lnTo>
                    <a:pt x="27" y="415"/>
                  </a:lnTo>
                  <a:lnTo>
                    <a:pt x="22" y="420"/>
                  </a:lnTo>
                  <a:lnTo>
                    <a:pt x="27" y="415"/>
                  </a:lnTo>
                  <a:lnTo>
                    <a:pt x="27" y="420"/>
                  </a:lnTo>
                  <a:lnTo>
                    <a:pt x="22" y="426"/>
                  </a:lnTo>
                  <a:lnTo>
                    <a:pt x="22" y="420"/>
                  </a:lnTo>
                  <a:lnTo>
                    <a:pt x="22" y="420"/>
                  </a:lnTo>
                  <a:lnTo>
                    <a:pt x="17" y="420"/>
                  </a:lnTo>
                  <a:lnTo>
                    <a:pt x="17" y="415"/>
                  </a:lnTo>
                  <a:lnTo>
                    <a:pt x="17" y="415"/>
                  </a:lnTo>
                  <a:lnTo>
                    <a:pt x="6" y="415"/>
                  </a:lnTo>
                  <a:lnTo>
                    <a:pt x="11" y="420"/>
                  </a:lnTo>
                  <a:lnTo>
                    <a:pt x="0" y="426"/>
                  </a:lnTo>
                  <a:lnTo>
                    <a:pt x="0" y="431"/>
                  </a:lnTo>
                  <a:lnTo>
                    <a:pt x="6" y="431"/>
                  </a:lnTo>
                  <a:lnTo>
                    <a:pt x="0" y="426"/>
                  </a:lnTo>
                  <a:lnTo>
                    <a:pt x="6" y="426"/>
                  </a:lnTo>
                  <a:lnTo>
                    <a:pt x="11" y="431"/>
                  </a:lnTo>
                  <a:lnTo>
                    <a:pt x="17" y="426"/>
                  </a:lnTo>
                  <a:lnTo>
                    <a:pt x="22" y="431"/>
                  </a:lnTo>
                  <a:lnTo>
                    <a:pt x="17" y="437"/>
                  </a:lnTo>
                  <a:lnTo>
                    <a:pt x="22" y="437"/>
                  </a:lnTo>
                  <a:lnTo>
                    <a:pt x="17" y="442"/>
                  </a:lnTo>
                  <a:lnTo>
                    <a:pt x="22" y="442"/>
                  </a:lnTo>
                  <a:lnTo>
                    <a:pt x="17" y="448"/>
                  </a:lnTo>
                  <a:lnTo>
                    <a:pt x="22" y="448"/>
                  </a:lnTo>
                  <a:lnTo>
                    <a:pt x="27" y="453"/>
                  </a:lnTo>
                  <a:lnTo>
                    <a:pt x="17" y="453"/>
                  </a:lnTo>
                  <a:lnTo>
                    <a:pt x="17" y="453"/>
                  </a:lnTo>
                  <a:lnTo>
                    <a:pt x="11" y="448"/>
                  </a:lnTo>
                  <a:lnTo>
                    <a:pt x="17" y="459"/>
                  </a:lnTo>
                  <a:lnTo>
                    <a:pt x="22" y="459"/>
                  </a:lnTo>
                  <a:lnTo>
                    <a:pt x="22" y="459"/>
                  </a:lnTo>
                  <a:lnTo>
                    <a:pt x="17" y="459"/>
                  </a:lnTo>
                  <a:lnTo>
                    <a:pt x="17" y="475"/>
                  </a:lnTo>
                  <a:lnTo>
                    <a:pt x="22" y="470"/>
                  </a:lnTo>
                  <a:lnTo>
                    <a:pt x="22" y="475"/>
                  </a:lnTo>
                  <a:lnTo>
                    <a:pt x="22" y="480"/>
                  </a:lnTo>
                  <a:lnTo>
                    <a:pt x="17" y="480"/>
                  </a:lnTo>
                  <a:lnTo>
                    <a:pt x="11" y="491"/>
                  </a:lnTo>
                  <a:lnTo>
                    <a:pt x="22" y="497"/>
                  </a:lnTo>
                  <a:lnTo>
                    <a:pt x="17" y="497"/>
                  </a:lnTo>
                  <a:lnTo>
                    <a:pt x="17" y="502"/>
                  </a:lnTo>
                  <a:lnTo>
                    <a:pt x="22" y="502"/>
                  </a:lnTo>
                  <a:lnTo>
                    <a:pt x="22" y="502"/>
                  </a:lnTo>
                  <a:lnTo>
                    <a:pt x="17" y="502"/>
                  </a:lnTo>
                  <a:lnTo>
                    <a:pt x="17" y="508"/>
                  </a:lnTo>
                  <a:lnTo>
                    <a:pt x="22" y="513"/>
                  </a:lnTo>
                  <a:lnTo>
                    <a:pt x="27" y="530"/>
                  </a:lnTo>
                  <a:lnTo>
                    <a:pt x="27" y="530"/>
                  </a:lnTo>
                  <a:lnTo>
                    <a:pt x="27" y="519"/>
                  </a:lnTo>
                  <a:lnTo>
                    <a:pt x="33" y="530"/>
                  </a:lnTo>
                  <a:lnTo>
                    <a:pt x="33" y="524"/>
                  </a:lnTo>
                  <a:lnTo>
                    <a:pt x="33" y="519"/>
                  </a:lnTo>
                  <a:lnTo>
                    <a:pt x="38" y="524"/>
                  </a:lnTo>
                  <a:lnTo>
                    <a:pt x="33" y="519"/>
                  </a:lnTo>
                  <a:lnTo>
                    <a:pt x="38" y="524"/>
                  </a:lnTo>
                  <a:lnTo>
                    <a:pt x="38" y="524"/>
                  </a:lnTo>
                  <a:lnTo>
                    <a:pt x="38" y="535"/>
                  </a:lnTo>
                  <a:lnTo>
                    <a:pt x="33" y="541"/>
                  </a:lnTo>
                  <a:lnTo>
                    <a:pt x="49" y="541"/>
                  </a:lnTo>
                  <a:lnTo>
                    <a:pt x="55" y="546"/>
                  </a:lnTo>
                  <a:lnTo>
                    <a:pt x="55" y="551"/>
                  </a:lnTo>
                  <a:lnTo>
                    <a:pt x="44" y="557"/>
                  </a:lnTo>
                  <a:lnTo>
                    <a:pt x="44" y="551"/>
                  </a:lnTo>
                  <a:lnTo>
                    <a:pt x="38" y="551"/>
                  </a:lnTo>
                  <a:lnTo>
                    <a:pt x="44" y="557"/>
                  </a:lnTo>
                  <a:lnTo>
                    <a:pt x="49" y="562"/>
                  </a:lnTo>
                  <a:lnTo>
                    <a:pt x="55" y="562"/>
                  </a:lnTo>
                  <a:lnTo>
                    <a:pt x="60" y="541"/>
                  </a:lnTo>
                  <a:lnTo>
                    <a:pt x="76" y="530"/>
                  </a:lnTo>
                  <a:lnTo>
                    <a:pt x="87" y="535"/>
                  </a:lnTo>
                  <a:lnTo>
                    <a:pt x="71" y="530"/>
                  </a:lnTo>
                  <a:lnTo>
                    <a:pt x="44" y="524"/>
                  </a:lnTo>
                  <a:lnTo>
                    <a:pt x="38" y="524"/>
                  </a:lnTo>
                  <a:lnTo>
                    <a:pt x="38" y="502"/>
                  </a:lnTo>
                  <a:lnTo>
                    <a:pt x="27" y="502"/>
                  </a:lnTo>
                  <a:lnTo>
                    <a:pt x="27" y="491"/>
                  </a:lnTo>
                  <a:lnTo>
                    <a:pt x="27" y="480"/>
                  </a:lnTo>
                  <a:lnTo>
                    <a:pt x="38" y="464"/>
                  </a:lnTo>
                  <a:lnTo>
                    <a:pt x="38" y="459"/>
                  </a:lnTo>
                  <a:lnTo>
                    <a:pt x="38" y="448"/>
                  </a:lnTo>
                  <a:lnTo>
                    <a:pt x="49" y="426"/>
                  </a:lnTo>
                  <a:lnTo>
                    <a:pt x="49" y="404"/>
                  </a:lnTo>
                  <a:lnTo>
                    <a:pt x="49" y="399"/>
                  </a:lnTo>
                  <a:lnTo>
                    <a:pt x="44" y="393"/>
                  </a:lnTo>
                  <a:lnTo>
                    <a:pt x="55" y="393"/>
                  </a:lnTo>
                  <a:lnTo>
                    <a:pt x="49" y="388"/>
                  </a:lnTo>
                  <a:lnTo>
                    <a:pt x="44" y="388"/>
                  </a:lnTo>
                  <a:lnTo>
                    <a:pt x="44" y="377"/>
                  </a:lnTo>
                  <a:lnTo>
                    <a:pt x="44" y="355"/>
                  </a:lnTo>
                  <a:lnTo>
                    <a:pt x="49" y="344"/>
                  </a:lnTo>
                  <a:lnTo>
                    <a:pt x="44" y="333"/>
                  </a:lnTo>
                  <a:lnTo>
                    <a:pt x="49" y="317"/>
                  </a:lnTo>
                  <a:lnTo>
                    <a:pt x="49" y="300"/>
                  </a:lnTo>
                  <a:lnTo>
                    <a:pt x="55" y="289"/>
                  </a:lnTo>
                  <a:lnTo>
                    <a:pt x="55" y="279"/>
                  </a:lnTo>
                  <a:lnTo>
                    <a:pt x="55" y="262"/>
                  </a:lnTo>
                  <a:lnTo>
                    <a:pt x="60" y="251"/>
                  </a:lnTo>
                  <a:lnTo>
                    <a:pt x="60" y="240"/>
                  </a:lnTo>
                  <a:lnTo>
                    <a:pt x="71" y="224"/>
                  </a:lnTo>
                  <a:lnTo>
                    <a:pt x="71" y="213"/>
                  </a:lnTo>
                  <a:lnTo>
                    <a:pt x="60" y="186"/>
                  </a:lnTo>
                  <a:lnTo>
                    <a:pt x="60" y="180"/>
                  </a:lnTo>
                  <a:lnTo>
                    <a:pt x="71" y="169"/>
                  </a:lnTo>
                  <a:lnTo>
                    <a:pt x="71" y="153"/>
                  </a:lnTo>
                  <a:lnTo>
                    <a:pt x="76" y="137"/>
                  </a:lnTo>
                  <a:lnTo>
                    <a:pt x="82" y="131"/>
                  </a:lnTo>
                  <a:lnTo>
                    <a:pt x="82" y="126"/>
                  </a:lnTo>
                  <a:lnTo>
                    <a:pt x="87" y="120"/>
                  </a:lnTo>
                  <a:lnTo>
                    <a:pt x="87" y="104"/>
                  </a:lnTo>
                  <a:lnTo>
                    <a:pt x="87" y="88"/>
                  </a:lnTo>
                  <a:lnTo>
                    <a:pt x="104" y="82"/>
                  </a:lnTo>
                  <a:lnTo>
                    <a:pt x="104" y="71"/>
                  </a:lnTo>
                  <a:lnTo>
                    <a:pt x="104" y="66"/>
                  </a:lnTo>
                  <a:lnTo>
                    <a:pt x="93" y="66"/>
                  </a:lnTo>
                  <a:lnTo>
                    <a:pt x="87" y="38"/>
                  </a:lnTo>
                  <a:lnTo>
                    <a:pt x="82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2"/>
                  </a:lnTo>
                  <a:lnTo>
                    <a:pt x="82" y="17"/>
                  </a:lnTo>
                  <a:lnTo>
                    <a:pt x="76" y="6"/>
                  </a:lnTo>
                  <a:lnTo>
                    <a:pt x="71" y="0"/>
                  </a:lnTo>
                  <a:lnTo>
                    <a:pt x="71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0" name="Freeform 2791"/>
            <p:cNvSpPr>
              <a:spLocks noChangeAspect="1"/>
            </p:cNvSpPr>
            <p:nvPr/>
          </p:nvSpPr>
          <p:spPr bwMode="gray">
            <a:xfrm>
              <a:off x="2229132" y="5796853"/>
              <a:ext cx="101415" cy="148754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27" y="6"/>
                </a:cxn>
                <a:cxn ang="0">
                  <a:pos x="27" y="0"/>
                </a:cxn>
                <a:cxn ang="0">
                  <a:pos x="22" y="6"/>
                </a:cxn>
                <a:cxn ang="0">
                  <a:pos x="17" y="6"/>
                </a:cxn>
                <a:cxn ang="0">
                  <a:pos x="17" y="11"/>
                </a:cxn>
                <a:cxn ang="0">
                  <a:pos x="17" y="11"/>
                </a:cxn>
                <a:cxn ang="0">
                  <a:pos x="17" y="16"/>
                </a:cxn>
                <a:cxn ang="0">
                  <a:pos x="27" y="22"/>
                </a:cxn>
                <a:cxn ang="0">
                  <a:pos x="17" y="27"/>
                </a:cxn>
                <a:cxn ang="0">
                  <a:pos x="22" y="38"/>
                </a:cxn>
                <a:cxn ang="0">
                  <a:pos x="27" y="38"/>
                </a:cxn>
                <a:cxn ang="0">
                  <a:pos x="17" y="38"/>
                </a:cxn>
                <a:cxn ang="0">
                  <a:pos x="17" y="38"/>
                </a:cxn>
                <a:cxn ang="0">
                  <a:pos x="22" y="38"/>
                </a:cxn>
                <a:cxn ang="0">
                  <a:pos x="17" y="44"/>
                </a:cxn>
                <a:cxn ang="0">
                  <a:pos x="6" y="33"/>
                </a:cxn>
                <a:cxn ang="0">
                  <a:pos x="11" y="38"/>
                </a:cxn>
                <a:cxn ang="0">
                  <a:pos x="0" y="44"/>
                </a:cxn>
                <a:cxn ang="0">
                  <a:pos x="6" y="49"/>
                </a:cxn>
                <a:cxn ang="0">
                  <a:pos x="11" y="49"/>
                </a:cxn>
                <a:cxn ang="0">
                  <a:pos x="11" y="49"/>
                </a:cxn>
                <a:cxn ang="0">
                  <a:pos x="33" y="55"/>
                </a:cxn>
                <a:cxn ang="0">
                  <a:pos x="38" y="49"/>
                </a:cxn>
                <a:cxn ang="0">
                  <a:pos x="38" y="6"/>
                </a:cxn>
              </a:cxnLst>
              <a:rect l="0" t="0" r="r" b="b"/>
              <a:pathLst>
                <a:path w="38" h="55">
                  <a:moveTo>
                    <a:pt x="38" y="6"/>
                  </a:moveTo>
                  <a:lnTo>
                    <a:pt x="27" y="6"/>
                  </a:lnTo>
                  <a:lnTo>
                    <a:pt x="27" y="0"/>
                  </a:lnTo>
                  <a:lnTo>
                    <a:pt x="22" y="6"/>
                  </a:lnTo>
                  <a:lnTo>
                    <a:pt x="17" y="6"/>
                  </a:lnTo>
                  <a:lnTo>
                    <a:pt x="17" y="11"/>
                  </a:lnTo>
                  <a:lnTo>
                    <a:pt x="17" y="11"/>
                  </a:lnTo>
                  <a:lnTo>
                    <a:pt x="17" y="16"/>
                  </a:lnTo>
                  <a:lnTo>
                    <a:pt x="27" y="22"/>
                  </a:lnTo>
                  <a:lnTo>
                    <a:pt x="17" y="27"/>
                  </a:lnTo>
                  <a:lnTo>
                    <a:pt x="22" y="38"/>
                  </a:lnTo>
                  <a:lnTo>
                    <a:pt x="27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22" y="38"/>
                  </a:lnTo>
                  <a:lnTo>
                    <a:pt x="17" y="44"/>
                  </a:lnTo>
                  <a:lnTo>
                    <a:pt x="6" y="33"/>
                  </a:lnTo>
                  <a:lnTo>
                    <a:pt x="11" y="38"/>
                  </a:lnTo>
                  <a:lnTo>
                    <a:pt x="0" y="44"/>
                  </a:lnTo>
                  <a:lnTo>
                    <a:pt x="6" y="49"/>
                  </a:lnTo>
                  <a:lnTo>
                    <a:pt x="11" y="49"/>
                  </a:lnTo>
                  <a:lnTo>
                    <a:pt x="11" y="49"/>
                  </a:lnTo>
                  <a:lnTo>
                    <a:pt x="33" y="55"/>
                  </a:lnTo>
                  <a:lnTo>
                    <a:pt x="38" y="49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1" name="Freeform 2792"/>
            <p:cNvSpPr>
              <a:spLocks noChangeAspect="1"/>
            </p:cNvSpPr>
            <p:nvPr/>
          </p:nvSpPr>
          <p:spPr bwMode="gray">
            <a:xfrm>
              <a:off x="2258429" y="5945607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2" name="Freeform 2793"/>
            <p:cNvSpPr>
              <a:spLocks noChangeAspect="1"/>
            </p:cNvSpPr>
            <p:nvPr/>
          </p:nvSpPr>
          <p:spPr bwMode="gray">
            <a:xfrm>
              <a:off x="2258429" y="5855453"/>
              <a:ext cx="15776" cy="450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6" y="16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6" h="16">
                  <a:moveTo>
                    <a:pt x="0" y="0"/>
                  </a:moveTo>
                  <a:lnTo>
                    <a:pt x="6" y="11"/>
                  </a:lnTo>
                  <a:lnTo>
                    <a:pt x="0" y="11"/>
                  </a:lnTo>
                  <a:lnTo>
                    <a:pt x="6" y="16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3" name="Freeform 2794"/>
            <p:cNvSpPr>
              <a:spLocks noChangeAspect="1"/>
            </p:cNvSpPr>
            <p:nvPr/>
          </p:nvSpPr>
          <p:spPr bwMode="gray">
            <a:xfrm>
              <a:off x="2215611" y="5868976"/>
              <a:ext cx="29297" cy="315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11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4" name="Freeform 2795"/>
            <p:cNvSpPr>
              <a:spLocks noChangeAspect="1"/>
            </p:cNvSpPr>
            <p:nvPr/>
          </p:nvSpPr>
          <p:spPr bwMode="gray">
            <a:xfrm>
              <a:off x="2154761" y="5855453"/>
              <a:ext cx="60848" cy="315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22" y="5"/>
                </a:cxn>
                <a:cxn ang="0">
                  <a:pos x="16" y="11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0" y="0"/>
                </a:cxn>
              </a:cxnLst>
              <a:rect l="0" t="0" r="r" b="b"/>
              <a:pathLst>
                <a:path w="22" h="11">
                  <a:moveTo>
                    <a:pt x="0" y="0"/>
                  </a:moveTo>
                  <a:lnTo>
                    <a:pt x="11" y="0"/>
                  </a:lnTo>
                  <a:lnTo>
                    <a:pt x="22" y="5"/>
                  </a:lnTo>
                  <a:lnTo>
                    <a:pt x="16" y="11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5" name="Freeform 2796"/>
            <p:cNvSpPr>
              <a:spLocks noChangeAspect="1"/>
            </p:cNvSpPr>
            <p:nvPr/>
          </p:nvSpPr>
          <p:spPr bwMode="gray">
            <a:xfrm>
              <a:off x="2125464" y="5812631"/>
              <a:ext cx="60848" cy="428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6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22" y="16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6" name="Freeform 2797"/>
            <p:cNvSpPr>
              <a:spLocks noChangeAspect="1"/>
            </p:cNvSpPr>
            <p:nvPr/>
          </p:nvSpPr>
          <p:spPr bwMode="gray">
            <a:xfrm>
              <a:off x="2154761" y="5796853"/>
              <a:ext cx="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6">
                  <a:moveTo>
                    <a:pt x="0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7" name="Freeform 2798"/>
            <p:cNvSpPr>
              <a:spLocks noChangeAspect="1"/>
            </p:cNvSpPr>
            <p:nvPr/>
          </p:nvSpPr>
          <p:spPr bwMode="gray">
            <a:xfrm>
              <a:off x="2154761" y="5783330"/>
              <a:ext cx="74371" cy="721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16" y="5"/>
                </a:cxn>
                <a:cxn ang="0">
                  <a:pos x="11" y="11"/>
                </a:cxn>
                <a:cxn ang="0">
                  <a:pos x="16" y="16"/>
                </a:cxn>
                <a:cxn ang="0">
                  <a:pos x="22" y="11"/>
                </a:cxn>
                <a:cxn ang="0">
                  <a:pos x="27" y="11"/>
                </a:cxn>
                <a:cxn ang="0">
                  <a:pos x="27" y="16"/>
                </a:cxn>
                <a:cxn ang="0">
                  <a:pos x="16" y="21"/>
                </a:cxn>
                <a:cxn ang="0">
                  <a:pos x="16" y="27"/>
                </a:cxn>
                <a:cxn ang="0">
                  <a:pos x="16" y="27"/>
                </a:cxn>
                <a:cxn ang="0">
                  <a:pos x="11" y="21"/>
                </a:cxn>
                <a:cxn ang="0">
                  <a:pos x="11" y="21"/>
                </a:cxn>
                <a:cxn ang="0">
                  <a:pos x="11" y="16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5" y="0"/>
                </a:cxn>
              </a:cxnLst>
              <a:rect l="0" t="0" r="r" b="b"/>
              <a:pathLst>
                <a:path w="27" h="27">
                  <a:moveTo>
                    <a:pt x="5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11" y="11"/>
                  </a:lnTo>
                  <a:lnTo>
                    <a:pt x="16" y="16"/>
                  </a:lnTo>
                  <a:lnTo>
                    <a:pt x="22" y="11"/>
                  </a:lnTo>
                  <a:lnTo>
                    <a:pt x="27" y="11"/>
                  </a:lnTo>
                  <a:lnTo>
                    <a:pt x="27" y="16"/>
                  </a:lnTo>
                  <a:lnTo>
                    <a:pt x="16" y="21"/>
                  </a:lnTo>
                  <a:lnTo>
                    <a:pt x="16" y="27"/>
                  </a:lnTo>
                  <a:lnTo>
                    <a:pt x="16" y="27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8" name="Freeform 2799"/>
            <p:cNvSpPr>
              <a:spLocks noChangeAspect="1"/>
            </p:cNvSpPr>
            <p:nvPr/>
          </p:nvSpPr>
          <p:spPr bwMode="gray">
            <a:xfrm>
              <a:off x="2154761" y="5738254"/>
              <a:ext cx="0" cy="1577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h="6">
                  <a:moveTo>
                    <a:pt x="0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79" name="Freeform 2800"/>
            <p:cNvSpPr>
              <a:spLocks noChangeAspect="1"/>
            </p:cNvSpPr>
            <p:nvPr/>
          </p:nvSpPr>
          <p:spPr bwMode="gray">
            <a:xfrm>
              <a:off x="2141240" y="5754030"/>
              <a:ext cx="13523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0" name="Freeform 2801"/>
            <p:cNvSpPr>
              <a:spLocks noChangeAspect="1"/>
            </p:cNvSpPr>
            <p:nvPr/>
          </p:nvSpPr>
          <p:spPr bwMode="gray">
            <a:xfrm>
              <a:off x="2125464" y="5724729"/>
              <a:ext cx="0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1" name="Freeform 2802"/>
            <p:cNvSpPr>
              <a:spLocks noChangeAspect="1"/>
            </p:cNvSpPr>
            <p:nvPr/>
          </p:nvSpPr>
          <p:spPr bwMode="gray">
            <a:xfrm>
              <a:off x="2125464" y="5708953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2" name="Freeform 2803"/>
            <p:cNvSpPr>
              <a:spLocks noChangeAspect="1"/>
            </p:cNvSpPr>
            <p:nvPr/>
          </p:nvSpPr>
          <p:spPr bwMode="gray">
            <a:xfrm>
              <a:off x="2125464" y="5695430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3" name="Freeform 2804"/>
            <p:cNvSpPr>
              <a:spLocks noChangeAspect="1"/>
            </p:cNvSpPr>
            <p:nvPr/>
          </p:nvSpPr>
          <p:spPr bwMode="gray">
            <a:xfrm>
              <a:off x="2096166" y="5679653"/>
              <a:ext cx="29297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0" y="0"/>
                </a:cxn>
              </a:cxnLst>
              <a:rect l="0" t="0" r="r" b="b"/>
              <a:pathLst>
                <a:path w="11" h="6">
                  <a:moveTo>
                    <a:pt x="0" y="0"/>
                  </a:moveTo>
                  <a:lnTo>
                    <a:pt x="11" y="0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4" name="Freeform 2805"/>
            <p:cNvSpPr>
              <a:spLocks noChangeAspect="1"/>
            </p:cNvSpPr>
            <p:nvPr/>
          </p:nvSpPr>
          <p:spPr bwMode="gray">
            <a:xfrm>
              <a:off x="2096166" y="5648098"/>
              <a:ext cx="15776" cy="180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5" name="Freeform 2806"/>
            <p:cNvSpPr>
              <a:spLocks noChangeAspect="1"/>
            </p:cNvSpPr>
            <p:nvPr/>
          </p:nvSpPr>
          <p:spPr bwMode="gray">
            <a:xfrm>
              <a:off x="2111943" y="5605276"/>
              <a:ext cx="13523" cy="7437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5" y="27"/>
                </a:cxn>
                <a:cxn ang="0">
                  <a:pos x="5" y="22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5" h="27">
                  <a:moveTo>
                    <a:pt x="0" y="6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6" name="Freeform 2807"/>
            <p:cNvSpPr>
              <a:spLocks noChangeAspect="1"/>
            </p:cNvSpPr>
            <p:nvPr/>
          </p:nvSpPr>
          <p:spPr bwMode="gray">
            <a:xfrm>
              <a:off x="2096166" y="5591753"/>
              <a:ext cx="15776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7" name="Freeform 2808"/>
            <p:cNvSpPr>
              <a:spLocks noChangeAspect="1"/>
            </p:cNvSpPr>
            <p:nvPr/>
          </p:nvSpPr>
          <p:spPr bwMode="gray">
            <a:xfrm>
              <a:off x="2096166" y="5575975"/>
              <a:ext cx="15776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6" y="6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8" name="Freeform 2809"/>
            <p:cNvSpPr>
              <a:spLocks noChangeAspect="1"/>
            </p:cNvSpPr>
            <p:nvPr/>
          </p:nvSpPr>
          <p:spPr bwMode="gray">
            <a:xfrm>
              <a:off x="2125464" y="5546675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89" name="Freeform 2810"/>
            <p:cNvSpPr>
              <a:spLocks noChangeAspect="1"/>
            </p:cNvSpPr>
            <p:nvPr/>
          </p:nvSpPr>
          <p:spPr bwMode="gray">
            <a:xfrm>
              <a:off x="2141240" y="5431728"/>
              <a:ext cx="13523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5" y="5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0" name="Freeform 2811"/>
            <p:cNvSpPr>
              <a:spLocks noChangeAspect="1"/>
            </p:cNvSpPr>
            <p:nvPr/>
          </p:nvSpPr>
          <p:spPr bwMode="gray">
            <a:xfrm>
              <a:off x="2168284" y="5402429"/>
              <a:ext cx="18030" cy="1352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0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6" y="0"/>
                </a:cxn>
              </a:cxnLst>
              <a:rect l="0" t="0" r="r" b="b"/>
              <a:pathLst>
                <a:path w="6" h="5">
                  <a:moveTo>
                    <a:pt x="6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1" name="Freeform 2812"/>
            <p:cNvSpPr>
              <a:spLocks noChangeAspect="1"/>
            </p:cNvSpPr>
            <p:nvPr/>
          </p:nvSpPr>
          <p:spPr bwMode="gray">
            <a:xfrm>
              <a:off x="2141240" y="5282974"/>
              <a:ext cx="27044" cy="721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10" y="16"/>
                </a:cxn>
                <a:cxn ang="0">
                  <a:pos x="5" y="16"/>
                </a:cxn>
                <a:cxn ang="0">
                  <a:pos x="10" y="22"/>
                </a:cxn>
                <a:cxn ang="0">
                  <a:pos x="5" y="22"/>
                </a:cxn>
                <a:cxn ang="0">
                  <a:pos x="5" y="27"/>
                </a:cxn>
                <a:cxn ang="0">
                  <a:pos x="0" y="27"/>
                </a:cxn>
                <a:cxn ang="0">
                  <a:pos x="0" y="22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10" h="27">
                  <a:moveTo>
                    <a:pt x="5" y="0"/>
                  </a:moveTo>
                  <a:lnTo>
                    <a:pt x="5" y="0"/>
                  </a:lnTo>
                  <a:lnTo>
                    <a:pt x="10" y="11"/>
                  </a:lnTo>
                  <a:lnTo>
                    <a:pt x="5" y="11"/>
                  </a:lnTo>
                  <a:lnTo>
                    <a:pt x="10" y="16"/>
                  </a:lnTo>
                  <a:lnTo>
                    <a:pt x="5" y="16"/>
                  </a:lnTo>
                  <a:lnTo>
                    <a:pt x="10" y="22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2" name="Freeform 2813"/>
            <p:cNvSpPr>
              <a:spLocks noChangeAspect="1"/>
            </p:cNvSpPr>
            <p:nvPr/>
          </p:nvSpPr>
          <p:spPr bwMode="gray">
            <a:xfrm>
              <a:off x="2287728" y="5945607"/>
              <a:ext cx="13523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3" name="Freeform 2814"/>
            <p:cNvSpPr>
              <a:spLocks noChangeAspect="1"/>
            </p:cNvSpPr>
            <p:nvPr/>
          </p:nvSpPr>
          <p:spPr bwMode="gray">
            <a:xfrm>
              <a:off x="2287728" y="5945607"/>
              <a:ext cx="58595" cy="428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11" y="0"/>
                </a:cxn>
                <a:cxn ang="0">
                  <a:pos x="22" y="5"/>
                </a:cxn>
                <a:cxn ang="0">
                  <a:pos x="16" y="5"/>
                </a:cxn>
                <a:cxn ang="0">
                  <a:pos x="22" y="5"/>
                </a:cxn>
                <a:cxn ang="0">
                  <a:pos x="22" y="16"/>
                </a:cxn>
                <a:cxn ang="0">
                  <a:pos x="11" y="5"/>
                </a:cxn>
                <a:cxn ang="0">
                  <a:pos x="5" y="5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0" y="5"/>
                </a:cxn>
                <a:cxn ang="0">
                  <a:pos x="5" y="5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16" y="0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22" y="5"/>
                  </a:lnTo>
                  <a:lnTo>
                    <a:pt x="16" y="5"/>
                  </a:lnTo>
                  <a:lnTo>
                    <a:pt x="22" y="5"/>
                  </a:lnTo>
                  <a:lnTo>
                    <a:pt x="22" y="16"/>
                  </a:lnTo>
                  <a:lnTo>
                    <a:pt x="11" y="5"/>
                  </a:lnTo>
                  <a:lnTo>
                    <a:pt x="5" y="5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4" name="Freeform 2815"/>
            <p:cNvSpPr>
              <a:spLocks noChangeAspect="1"/>
            </p:cNvSpPr>
            <p:nvPr/>
          </p:nvSpPr>
          <p:spPr bwMode="gray">
            <a:xfrm>
              <a:off x="2346323" y="5945607"/>
              <a:ext cx="29297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11" h="5">
                  <a:moveTo>
                    <a:pt x="0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5" name="Freeform 2816"/>
            <p:cNvSpPr>
              <a:spLocks noChangeAspect="1"/>
            </p:cNvSpPr>
            <p:nvPr/>
          </p:nvSpPr>
          <p:spPr bwMode="gray">
            <a:xfrm>
              <a:off x="1920381" y="3725561"/>
              <a:ext cx="191562" cy="205101"/>
            </a:xfrm>
            <a:custGeom>
              <a:avLst/>
              <a:gdLst/>
              <a:ahLst/>
              <a:cxnLst>
                <a:cxn ang="0">
                  <a:pos x="71" y="16"/>
                </a:cxn>
                <a:cxn ang="0">
                  <a:pos x="60" y="11"/>
                </a:cxn>
                <a:cxn ang="0">
                  <a:pos x="54" y="11"/>
                </a:cxn>
                <a:cxn ang="0">
                  <a:pos x="43" y="11"/>
                </a:cxn>
                <a:cxn ang="0">
                  <a:pos x="38" y="5"/>
                </a:cxn>
                <a:cxn ang="0">
                  <a:pos x="27" y="0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5" y="21"/>
                </a:cxn>
                <a:cxn ang="0">
                  <a:pos x="0" y="27"/>
                </a:cxn>
                <a:cxn ang="0">
                  <a:pos x="0" y="43"/>
                </a:cxn>
                <a:cxn ang="0">
                  <a:pos x="5" y="49"/>
                </a:cxn>
                <a:cxn ang="0">
                  <a:pos x="11" y="43"/>
                </a:cxn>
                <a:cxn ang="0">
                  <a:pos x="11" y="43"/>
                </a:cxn>
                <a:cxn ang="0">
                  <a:pos x="11" y="49"/>
                </a:cxn>
                <a:cxn ang="0">
                  <a:pos x="5" y="54"/>
                </a:cxn>
                <a:cxn ang="0">
                  <a:pos x="5" y="60"/>
                </a:cxn>
                <a:cxn ang="0">
                  <a:pos x="5" y="65"/>
                </a:cxn>
                <a:cxn ang="0">
                  <a:pos x="5" y="71"/>
                </a:cxn>
                <a:cxn ang="0">
                  <a:pos x="11" y="71"/>
                </a:cxn>
                <a:cxn ang="0">
                  <a:pos x="16" y="71"/>
                </a:cxn>
                <a:cxn ang="0">
                  <a:pos x="16" y="76"/>
                </a:cxn>
                <a:cxn ang="0">
                  <a:pos x="22" y="76"/>
                </a:cxn>
                <a:cxn ang="0">
                  <a:pos x="27" y="71"/>
                </a:cxn>
                <a:cxn ang="0">
                  <a:pos x="27" y="60"/>
                </a:cxn>
                <a:cxn ang="0">
                  <a:pos x="33" y="60"/>
                </a:cxn>
                <a:cxn ang="0">
                  <a:pos x="33" y="60"/>
                </a:cxn>
                <a:cxn ang="0">
                  <a:pos x="33" y="54"/>
                </a:cxn>
                <a:cxn ang="0">
                  <a:pos x="54" y="43"/>
                </a:cxn>
                <a:cxn ang="0">
                  <a:pos x="65" y="32"/>
                </a:cxn>
                <a:cxn ang="0">
                  <a:pos x="71" y="27"/>
                </a:cxn>
                <a:cxn ang="0">
                  <a:pos x="71" y="27"/>
                </a:cxn>
                <a:cxn ang="0">
                  <a:pos x="65" y="16"/>
                </a:cxn>
                <a:cxn ang="0">
                  <a:pos x="71" y="16"/>
                </a:cxn>
              </a:cxnLst>
              <a:rect l="0" t="0" r="r" b="b"/>
              <a:pathLst>
                <a:path w="71" h="76">
                  <a:moveTo>
                    <a:pt x="71" y="16"/>
                  </a:moveTo>
                  <a:lnTo>
                    <a:pt x="60" y="11"/>
                  </a:lnTo>
                  <a:lnTo>
                    <a:pt x="54" y="11"/>
                  </a:lnTo>
                  <a:lnTo>
                    <a:pt x="43" y="11"/>
                  </a:lnTo>
                  <a:lnTo>
                    <a:pt x="38" y="5"/>
                  </a:lnTo>
                  <a:lnTo>
                    <a:pt x="27" y="0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5" y="21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9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9"/>
                  </a:lnTo>
                  <a:lnTo>
                    <a:pt x="5" y="54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5" y="71"/>
                  </a:lnTo>
                  <a:lnTo>
                    <a:pt x="11" y="71"/>
                  </a:lnTo>
                  <a:lnTo>
                    <a:pt x="16" y="71"/>
                  </a:lnTo>
                  <a:lnTo>
                    <a:pt x="16" y="76"/>
                  </a:lnTo>
                  <a:lnTo>
                    <a:pt x="22" y="76"/>
                  </a:lnTo>
                  <a:lnTo>
                    <a:pt x="27" y="71"/>
                  </a:lnTo>
                  <a:lnTo>
                    <a:pt x="27" y="60"/>
                  </a:lnTo>
                  <a:lnTo>
                    <a:pt x="33" y="60"/>
                  </a:lnTo>
                  <a:lnTo>
                    <a:pt x="33" y="60"/>
                  </a:lnTo>
                  <a:lnTo>
                    <a:pt x="33" y="54"/>
                  </a:lnTo>
                  <a:lnTo>
                    <a:pt x="54" y="43"/>
                  </a:lnTo>
                  <a:lnTo>
                    <a:pt x="65" y="32"/>
                  </a:lnTo>
                  <a:lnTo>
                    <a:pt x="71" y="27"/>
                  </a:lnTo>
                  <a:lnTo>
                    <a:pt x="71" y="27"/>
                  </a:lnTo>
                  <a:lnTo>
                    <a:pt x="65" y="16"/>
                  </a:lnTo>
                  <a:lnTo>
                    <a:pt x="71" y="16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6" name="Freeform 2817"/>
            <p:cNvSpPr>
              <a:spLocks noChangeAspect="1"/>
            </p:cNvSpPr>
            <p:nvPr/>
          </p:nvSpPr>
          <p:spPr bwMode="gray">
            <a:xfrm>
              <a:off x="2799311" y="3579060"/>
              <a:ext cx="87894" cy="117201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0" y="38"/>
                </a:cxn>
                <a:cxn ang="0">
                  <a:pos x="6" y="22"/>
                </a:cxn>
                <a:cxn ang="0">
                  <a:pos x="0" y="16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22" y="6"/>
                </a:cxn>
                <a:cxn ang="0">
                  <a:pos x="33" y="16"/>
                </a:cxn>
                <a:cxn ang="0">
                  <a:pos x="33" y="22"/>
                </a:cxn>
                <a:cxn ang="0">
                  <a:pos x="22" y="38"/>
                </a:cxn>
                <a:cxn ang="0">
                  <a:pos x="17" y="44"/>
                </a:cxn>
                <a:cxn ang="0">
                  <a:pos x="6" y="44"/>
                </a:cxn>
                <a:cxn ang="0">
                  <a:pos x="0" y="38"/>
                </a:cxn>
              </a:cxnLst>
              <a:rect l="0" t="0" r="r" b="b"/>
              <a:pathLst>
                <a:path w="33" h="44">
                  <a:moveTo>
                    <a:pt x="0" y="38"/>
                  </a:moveTo>
                  <a:lnTo>
                    <a:pt x="0" y="38"/>
                  </a:lnTo>
                  <a:lnTo>
                    <a:pt x="6" y="22"/>
                  </a:lnTo>
                  <a:lnTo>
                    <a:pt x="0" y="16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  <a:lnTo>
                    <a:pt x="22" y="6"/>
                  </a:lnTo>
                  <a:lnTo>
                    <a:pt x="33" y="16"/>
                  </a:lnTo>
                  <a:lnTo>
                    <a:pt x="33" y="22"/>
                  </a:lnTo>
                  <a:lnTo>
                    <a:pt x="22" y="38"/>
                  </a:lnTo>
                  <a:lnTo>
                    <a:pt x="17" y="44"/>
                  </a:lnTo>
                  <a:lnTo>
                    <a:pt x="6" y="44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7" name="Freeform 2818"/>
            <p:cNvSpPr>
              <a:spLocks noChangeAspect="1"/>
            </p:cNvSpPr>
            <p:nvPr/>
          </p:nvSpPr>
          <p:spPr bwMode="gray">
            <a:xfrm>
              <a:off x="2564929" y="3488907"/>
              <a:ext cx="162265" cy="236654"/>
            </a:xfrm>
            <a:custGeom>
              <a:avLst/>
              <a:gdLst/>
              <a:ahLst/>
              <a:cxnLst>
                <a:cxn ang="0">
                  <a:pos x="11" y="39"/>
                </a:cxn>
                <a:cxn ang="0">
                  <a:pos x="0" y="28"/>
                </a:cxn>
                <a:cxn ang="0">
                  <a:pos x="6" y="22"/>
                </a:cxn>
                <a:cxn ang="0">
                  <a:pos x="11" y="17"/>
                </a:cxn>
                <a:cxn ang="0">
                  <a:pos x="6" y="17"/>
                </a:cxn>
                <a:cxn ang="0">
                  <a:pos x="6" y="6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33" y="11"/>
                </a:cxn>
                <a:cxn ang="0">
                  <a:pos x="38" y="17"/>
                </a:cxn>
                <a:cxn ang="0">
                  <a:pos x="44" y="22"/>
                </a:cxn>
                <a:cxn ang="0">
                  <a:pos x="55" y="33"/>
                </a:cxn>
                <a:cxn ang="0">
                  <a:pos x="49" y="39"/>
                </a:cxn>
                <a:cxn ang="0">
                  <a:pos x="44" y="44"/>
                </a:cxn>
                <a:cxn ang="0">
                  <a:pos x="38" y="49"/>
                </a:cxn>
                <a:cxn ang="0">
                  <a:pos x="44" y="60"/>
                </a:cxn>
                <a:cxn ang="0">
                  <a:pos x="49" y="60"/>
                </a:cxn>
                <a:cxn ang="0">
                  <a:pos x="55" y="71"/>
                </a:cxn>
                <a:cxn ang="0">
                  <a:pos x="60" y="77"/>
                </a:cxn>
                <a:cxn ang="0">
                  <a:pos x="55" y="77"/>
                </a:cxn>
                <a:cxn ang="0">
                  <a:pos x="33" y="88"/>
                </a:cxn>
                <a:cxn ang="0">
                  <a:pos x="28" y="82"/>
                </a:cxn>
                <a:cxn ang="0">
                  <a:pos x="22" y="82"/>
                </a:cxn>
                <a:cxn ang="0">
                  <a:pos x="22" y="71"/>
                </a:cxn>
                <a:cxn ang="0">
                  <a:pos x="17" y="71"/>
                </a:cxn>
                <a:cxn ang="0">
                  <a:pos x="22" y="55"/>
                </a:cxn>
                <a:cxn ang="0">
                  <a:pos x="22" y="55"/>
                </a:cxn>
                <a:cxn ang="0">
                  <a:pos x="22" y="49"/>
                </a:cxn>
                <a:cxn ang="0">
                  <a:pos x="17" y="44"/>
                </a:cxn>
                <a:cxn ang="0">
                  <a:pos x="17" y="39"/>
                </a:cxn>
                <a:cxn ang="0">
                  <a:pos x="11" y="39"/>
                </a:cxn>
              </a:cxnLst>
              <a:rect l="0" t="0" r="r" b="b"/>
              <a:pathLst>
                <a:path w="60" h="88">
                  <a:moveTo>
                    <a:pt x="11" y="39"/>
                  </a:moveTo>
                  <a:lnTo>
                    <a:pt x="0" y="28"/>
                  </a:lnTo>
                  <a:lnTo>
                    <a:pt x="6" y="22"/>
                  </a:lnTo>
                  <a:lnTo>
                    <a:pt x="11" y="17"/>
                  </a:lnTo>
                  <a:lnTo>
                    <a:pt x="6" y="17"/>
                  </a:lnTo>
                  <a:lnTo>
                    <a:pt x="6" y="6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33" y="11"/>
                  </a:lnTo>
                  <a:lnTo>
                    <a:pt x="38" y="17"/>
                  </a:lnTo>
                  <a:lnTo>
                    <a:pt x="44" y="22"/>
                  </a:lnTo>
                  <a:lnTo>
                    <a:pt x="55" y="33"/>
                  </a:lnTo>
                  <a:lnTo>
                    <a:pt x="49" y="39"/>
                  </a:lnTo>
                  <a:lnTo>
                    <a:pt x="44" y="44"/>
                  </a:lnTo>
                  <a:lnTo>
                    <a:pt x="38" y="49"/>
                  </a:lnTo>
                  <a:lnTo>
                    <a:pt x="44" y="60"/>
                  </a:lnTo>
                  <a:lnTo>
                    <a:pt x="49" y="60"/>
                  </a:lnTo>
                  <a:lnTo>
                    <a:pt x="55" y="71"/>
                  </a:lnTo>
                  <a:lnTo>
                    <a:pt x="60" y="77"/>
                  </a:lnTo>
                  <a:lnTo>
                    <a:pt x="55" y="77"/>
                  </a:lnTo>
                  <a:lnTo>
                    <a:pt x="33" y="88"/>
                  </a:lnTo>
                  <a:lnTo>
                    <a:pt x="28" y="82"/>
                  </a:lnTo>
                  <a:lnTo>
                    <a:pt x="22" y="82"/>
                  </a:lnTo>
                  <a:lnTo>
                    <a:pt x="22" y="71"/>
                  </a:lnTo>
                  <a:lnTo>
                    <a:pt x="17" y="71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22" y="49"/>
                  </a:lnTo>
                  <a:lnTo>
                    <a:pt x="17" y="44"/>
                  </a:lnTo>
                  <a:lnTo>
                    <a:pt x="17" y="39"/>
                  </a:lnTo>
                  <a:lnTo>
                    <a:pt x="11" y="3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8" name="Freeform 2819"/>
            <p:cNvSpPr>
              <a:spLocks noChangeAspect="1"/>
            </p:cNvSpPr>
            <p:nvPr/>
          </p:nvSpPr>
          <p:spPr bwMode="gray">
            <a:xfrm>
              <a:off x="2522109" y="4415241"/>
              <a:ext cx="277200" cy="293001"/>
            </a:xfrm>
            <a:custGeom>
              <a:avLst/>
              <a:gdLst/>
              <a:ahLst/>
              <a:cxnLst>
                <a:cxn ang="0">
                  <a:pos x="54" y="11"/>
                </a:cxn>
                <a:cxn ang="0">
                  <a:pos x="49" y="0"/>
                </a:cxn>
                <a:cxn ang="0">
                  <a:pos x="44" y="0"/>
                </a:cxn>
                <a:cxn ang="0">
                  <a:pos x="33" y="0"/>
                </a:cxn>
                <a:cxn ang="0">
                  <a:pos x="11" y="6"/>
                </a:cxn>
                <a:cxn ang="0">
                  <a:pos x="5" y="16"/>
                </a:cxn>
                <a:cxn ang="0">
                  <a:pos x="5" y="27"/>
                </a:cxn>
                <a:cxn ang="0">
                  <a:pos x="0" y="38"/>
                </a:cxn>
                <a:cxn ang="0">
                  <a:pos x="5" y="38"/>
                </a:cxn>
                <a:cxn ang="0">
                  <a:pos x="22" y="60"/>
                </a:cxn>
                <a:cxn ang="0">
                  <a:pos x="38" y="60"/>
                </a:cxn>
                <a:cxn ang="0">
                  <a:pos x="60" y="77"/>
                </a:cxn>
                <a:cxn ang="0">
                  <a:pos x="60" y="82"/>
                </a:cxn>
                <a:cxn ang="0">
                  <a:pos x="54" y="98"/>
                </a:cxn>
                <a:cxn ang="0">
                  <a:pos x="54" y="104"/>
                </a:cxn>
                <a:cxn ang="0">
                  <a:pos x="65" y="104"/>
                </a:cxn>
                <a:cxn ang="0">
                  <a:pos x="71" y="109"/>
                </a:cxn>
                <a:cxn ang="0">
                  <a:pos x="87" y="104"/>
                </a:cxn>
                <a:cxn ang="0">
                  <a:pos x="98" y="93"/>
                </a:cxn>
                <a:cxn ang="0">
                  <a:pos x="98" y="82"/>
                </a:cxn>
                <a:cxn ang="0">
                  <a:pos x="103" y="66"/>
                </a:cxn>
                <a:cxn ang="0">
                  <a:pos x="103" y="60"/>
                </a:cxn>
                <a:cxn ang="0">
                  <a:pos x="87" y="55"/>
                </a:cxn>
                <a:cxn ang="0">
                  <a:pos x="82" y="38"/>
                </a:cxn>
                <a:cxn ang="0">
                  <a:pos x="76" y="33"/>
                </a:cxn>
                <a:cxn ang="0">
                  <a:pos x="71" y="38"/>
                </a:cxn>
                <a:cxn ang="0">
                  <a:pos x="60" y="33"/>
                </a:cxn>
                <a:cxn ang="0">
                  <a:pos x="54" y="11"/>
                </a:cxn>
              </a:cxnLst>
              <a:rect l="0" t="0" r="r" b="b"/>
              <a:pathLst>
                <a:path w="103" h="109">
                  <a:moveTo>
                    <a:pt x="54" y="11"/>
                  </a:moveTo>
                  <a:lnTo>
                    <a:pt x="49" y="0"/>
                  </a:lnTo>
                  <a:lnTo>
                    <a:pt x="44" y="0"/>
                  </a:lnTo>
                  <a:lnTo>
                    <a:pt x="33" y="0"/>
                  </a:lnTo>
                  <a:lnTo>
                    <a:pt x="11" y="6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0" y="38"/>
                  </a:lnTo>
                  <a:lnTo>
                    <a:pt x="5" y="38"/>
                  </a:lnTo>
                  <a:lnTo>
                    <a:pt x="22" y="60"/>
                  </a:lnTo>
                  <a:lnTo>
                    <a:pt x="38" y="60"/>
                  </a:lnTo>
                  <a:lnTo>
                    <a:pt x="60" y="77"/>
                  </a:lnTo>
                  <a:lnTo>
                    <a:pt x="60" y="82"/>
                  </a:lnTo>
                  <a:lnTo>
                    <a:pt x="54" y="98"/>
                  </a:lnTo>
                  <a:lnTo>
                    <a:pt x="54" y="104"/>
                  </a:lnTo>
                  <a:lnTo>
                    <a:pt x="65" y="104"/>
                  </a:lnTo>
                  <a:lnTo>
                    <a:pt x="71" y="109"/>
                  </a:lnTo>
                  <a:lnTo>
                    <a:pt x="87" y="104"/>
                  </a:lnTo>
                  <a:lnTo>
                    <a:pt x="98" y="93"/>
                  </a:lnTo>
                  <a:lnTo>
                    <a:pt x="98" y="82"/>
                  </a:lnTo>
                  <a:lnTo>
                    <a:pt x="103" y="66"/>
                  </a:lnTo>
                  <a:lnTo>
                    <a:pt x="103" y="60"/>
                  </a:lnTo>
                  <a:lnTo>
                    <a:pt x="87" y="55"/>
                  </a:lnTo>
                  <a:lnTo>
                    <a:pt x="82" y="38"/>
                  </a:lnTo>
                  <a:lnTo>
                    <a:pt x="76" y="33"/>
                  </a:lnTo>
                  <a:lnTo>
                    <a:pt x="71" y="38"/>
                  </a:lnTo>
                  <a:lnTo>
                    <a:pt x="60" y="33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299" name="Freeform 2820"/>
            <p:cNvSpPr>
              <a:spLocks noChangeAspect="1"/>
            </p:cNvSpPr>
            <p:nvPr/>
          </p:nvSpPr>
          <p:spPr bwMode="gray">
            <a:xfrm>
              <a:off x="1904604" y="3770639"/>
              <a:ext cx="412422" cy="601779"/>
            </a:xfrm>
            <a:custGeom>
              <a:avLst/>
              <a:gdLst/>
              <a:ahLst/>
              <a:cxnLst>
                <a:cxn ang="0">
                  <a:pos x="142" y="224"/>
                </a:cxn>
                <a:cxn ang="0">
                  <a:pos x="109" y="207"/>
                </a:cxn>
                <a:cxn ang="0">
                  <a:pos x="77" y="186"/>
                </a:cxn>
                <a:cxn ang="0">
                  <a:pos x="60" y="164"/>
                </a:cxn>
                <a:cxn ang="0">
                  <a:pos x="33" y="98"/>
                </a:cxn>
                <a:cxn ang="0">
                  <a:pos x="17" y="82"/>
                </a:cxn>
                <a:cxn ang="0">
                  <a:pos x="6" y="66"/>
                </a:cxn>
                <a:cxn ang="0">
                  <a:pos x="0" y="49"/>
                </a:cxn>
                <a:cxn ang="0">
                  <a:pos x="11" y="44"/>
                </a:cxn>
                <a:cxn ang="0">
                  <a:pos x="11" y="55"/>
                </a:cxn>
                <a:cxn ang="0">
                  <a:pos x="22" y="55"/>
                </a:cxn>
                <a:cxn ang="0">
                  <a:pos x="28" y="60"/>
                </a:cxn>
                <a:cxn ang="0">
                  <a:pos x="33" y="44"/>
                </a:cxn>
                <a:cxn ang="0">
                  <a:pos x="39" y="44"/>
                </a:cxn>
                <a:cxn ang="0">
                  <a:pos x="60" y="27"/>
                </a:cxn>
                <a:cxn ang="0">
                  <a:pos x="77" y="11"/>
                </a:cxn>
                <a:cxn ang="0">
                  <a:pos x="71" y="0"/>
                </a:cxn>
                <a:cxn ang="0">
                  <a:pos x="82" y="0"/>
                </a:cxn>
                <a:cxn ang="0">
                  <a:pos x="93" y="11"/>
                </a:cxn>
                <a:cxn ang="0">
                  <a:pos x="98" y="22"/>
                </a:cxn>
                <a:cxn ang="0">
                  <a:pos x="109" y="27"/>
                </a:cxn>
                <a:cxn ang="0">
                  <a:pos x="126" y="27"/>
                </a:cxn>
                <a:cxn ang="0">
                  <a:pos x="137" y="27"/>
                </a:cxn>
                <a:cxn ang="0">
                  <a:pos x="131" y="44"/>
                </a:cxn>
                <a:cxn ang="0">
                  <a:pos x="120" y="55"/>
                </a:cxn>
                <a:cxn ang="0">
                  <a:pos x="104" y="71"/>
                </a:cxn>
                <a:cxn ang="0">
                  <a:pos x="98" y="82"/>
                </a:cxn>
                <a:cxn ang="0">
                  <a:pos x="98" y="98"/>
                </a:cxn>
                <a:cxn ang="0">
                  <a:pos x="104" y="115"/>
                </a:cxn>
                <a:cxn ang="0">
                  <a:pos x="115" y="120"/>
                </a:cxn>
                <a:cxn ang="0">
                  <a:pos x="131" y="109"/>
                </a:cxn>
                <a:cxn ang="0">
                  <a:pos x="137" y="131"/>
                </a:cxn>
                <a:cxn ang="0">
                  <a:pos x="153" y="153"/>
                </a:cxn>
                <a:cxn ang="0">
                  <a:pos x="153" y="175"/>
                </a:cxn>
                <a:cxn ang="0">
                  <a:pos x="147" y="186"/>
                </a:cxn>
                <a:cxn ang="0">
                  <a:pos x="147" y="196"/>
                </a:cxn>
                <a:cxn ang="0">
                  <a:pos x="142" y="213"/>
                </a:cxn>
              </a:cxnLst>
              <a:rect l="0" t="0" r="r" b="b"/>
              <a:pathLst>
                <a:path w="153" h="224">
                  <a:moveTo>
                    <a:pt x="142" y="218"/>
                  </a:moveTo>
                  <a:lnTo>
                    <a:pt x="142" y="224"/>
                  </a:lnTo>
                  <a:lnTo>
                    <a:pt x="131" y="224"/>
                  </a:lnTo>
                  <a:lnTo>
                    <a:pt x="109" y="207"/>
                  </a:lnTo>
                  <a:lnTo>
                    <a:pt x="93" y="196"/>
                  </a:lnTo>
                  <a:lnTo>
                    <a:pt x="77" y="186"/>
                  </a:lnTo>
                  <a:lnTo>
                    <a:pt x="60" y="175"/>
                  </a:lnTo>
                  <a:lnTo>
                    <a:pt x="60" y="164"/>
                  </a:lnTo>
                  <a:lnTo>
                    <a:pt x="44" y="136"/>
                  </a:lnTo>
                  <a:lnTo>
                    <a:pt x="33" y="98"/>
                  </a:lnTo>
                  <a:lnTo>
                    <a:pt x="22" y="93"/>
                  </a:lnTo>
                  <a:lnTo>
                    <a:pt x="17" y="82"/>
                  </a:lnTo>
                  <a:lnTo>
                    <a:pt x="6" y="71"/>
                  </a:lnTo>
                  <a:lnTo>
                    <a:pt x="6" y="66"/>
                  </a:lnTo>
                  <a:lnTo>
                    <a:pt x="6" y="60"/>
                  </a:lnTo>
                  <a:lnTo>
                    <a:pt x="0" y="49"/>
                  </a:lnTo>
                  <a:lnTo>
                    <a:pt x="11" y="38"/>
                  </a:lnTo>
                  <a:lnTo>
                    <a:pt x="11" y="44"/>
                  </a:lnTo>
                  <a:lnTo>
                    <a:pt x="11" y="49"/>
                  </a:lnTo>
                  <a:lnTo>
                    <a:pt x="11" y="55"/>
                  </a:lnTo>
                  <a:lnTo>
                    <a:pt x="17" y="55"/>
                  </a:lnTo>
                  <a:lnTo>
                    <a:pt x="22" y="55"/>
                  </a:lnTo>
                  <a:lnTo>
                    <a:pt x="22" y="60"/>
                  </a:lnTo>
                  <a:lnTo>
                    <a:pt x="28" y="60"/>
                  </a:lnTo>
                  <a:lnTo>
                    <a:pt x="33" y="55"/>
                  </a:lnTo>
                  <a:lnTo>
                    <a:pt x="33" y="44"/>
                  </a:lnTo>
                  <a:lnTo>
                    <a:pt x="39" y="44"/>
                  </a:lnTo>
                  <a:lnTo>
                    <a:pt x="39" y="44"/>
                  </a:lnTo>
                  <a:lnTo>
                    <a:pt x="39" y="38"/>
                  </a:lnTo>
                  <a:lnTo>
                    <a:pt x="60" y="27"/>
                  </a:lnTo>
                  <a:lnTo>
                    <a:pt x="71" y="16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71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11"/>
                  </a:lnTo>
                  <a:lnTo>
                    <a:pt x="93" y="11"/>
                  </a:lnTo>
                  <a:lnTo>
                    <a:pt x="98" y="22"/>
                  </a:lnTo>
                  <a:lnTo>
                    <a:pt x="98" y="22"/>
                  </a:lnTo>
                  <a:lnTo>
                    <a:pt x="104" y="27"/>
                  </a:lnTo>
                  <a:lnTo>
                    <a:pt x="109" y="27"/>
                  </a:lnTo>
                  <a:lnTo>
                    <a:pt x="115" y="27"/>
                  </a:lnTo>
                  <a:lnTo>
                    <a:pt x="126" y="27"/>
                  </a:lnTo>
                  <a:lnTo>
                    <a:pt x="126" y="27"/>
                  </a:lnTo>
                  <a:lnTo>
                    <a:pt x="137" y="27"/>
                  </a:lnTo>
                  <a:lnTo>
                    <a:pt x="137" y="33"/>
                  </a:lnTo>
                  <a:lnTo>
                    <a:pt x="131" y="44"/>
                  </a:lnTo>
                  <a:lnTo>
                    <a:pt x="142" y="49"/>
                  </a:lnTo>
                  <a:lnTo>
                    <a:pt x="120" y="55"/>
                  </a:lnTo>
                  <a:lnTo>
                    <a:pt x="109" y="60"/>
                  </a:lnTo>
                  <a:lnTo>
                    <a:pt x="104" y="71"/>
                  </a:lnTo>
                  <a:lnTo>
                    <a:pt x="104" y="76"/>
                  </a:lnTo>
                  <a:lnTo>
                    <a:pt x="98" y="82"/>
                  </a:lnTo>
                  <a:lnTo>
                    <a:pt x="93" y="93"/>
                  </a:lnTo>
                  <a:lnTo>
                    <a:pt x="98" y="98"/>
                  </a:lnTo>
                  <a:lnTo>
                    <a:pt x="104" y="109"/>
                  </a:lnTo>
                  <a:lnTo>
                    <a:pt x="104" y="115"/>
                  </a:lnTo>
                  <a:lnTo>
                    <a:pt x="109" y="115"/>
                  </a:lnTo>
                  <a:lnTo>
                    <a:pt x="115" y="120"/>
                  </a:lnTo>
                  <a:lnTo>
                    <a:pt x="120" y="120"/>
                  </a:lnTo>
                  <a:lnTo>
                    <a:pt x="131" y="109"/>
                  </a:lnTo>
                  <a:lnTo>
                    <a:pt x="131" y="131"/>
                  </a:lnTo>
                  <a:lnTo>
                    <a:pt x="137" y="131"/>
                  </a:lnTo>
                  <a:lnTo>
                    <a:pt x="142" y="131"/>
                  </a:lnTo>
                  <a:lnTo>
                    <a:pt x="153" y="153"/>
                  </a:lnTo>
                  <a:lnTo>
                    <a:pt x="153" y="158"/>
                  </a:lnTo>
                  <a:lnTo>
                    <a:pt x="153" y="175"/>
                  </a:lnTo>
                  <a:lnTo>
                    <a:pt x="147" y="180"/>
                  </a:lnTo>
                  <a:lnTo>
                    <a:pt x="147" y="186"/>
                  </a:lnTo>
                  <a:lnTo>
                    <a:pt x="147" y="191"/>
                  </a:lnTo>
                  <a:lnTo>
                    <a:pt x="147" y="196"/>
                  </a:lnTo>
                  <a:lnTo>
                    <a:pt x="153" y="202"/>
                  </a:lnTo>
                  <a:lnTo>
                    <a:pt x="142" y="213"/>
                  </a:lnTo>
                  <a:lnTo>
                    <a:pt x="142" y="218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0" name="Freeform 2821"/>
            <p:cNvSpPr>
              <a:spLocks noChangeAspect="1"/>
            </p:cNvSpPr>
            <p:nvPr/>
          </p:nvSpPr>
          <p:spPr bwMode="gray">
            <a:xfrm>
              <a:off x="2666344" y="3565538"/>
              <a:ext cx="148742" cy="130724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17" y="43"/>
                </a:cxn>
                <a:cxn ang="0">
                  <a:pos x="11" y="32"/>
                </a:cxn>
                <a:cxn ang="0">
                  <a:pos x="6" y="32"/>
                </a:cxn>
                <a:cxn ang="0">
                  <a:pos x="0" y="21"/>
                </a:cxn>
                <a:cxn ang="0">
                  <a:pos x="6" y="16"/>
                </a:cxn>
                <a:cxn ang="0">
                  <a:pos x="11" y="11"/>
                </a:cxn>
                <a:cxn ang="0">
                  <a:pos x="17" y="5"/>
                </a:cxn>
                <a:cxn ang="0">
                  <a:pos x="44" y="0"/>
                </a:cxn>
                <a:cxn ang="0">
                  <a:pos x="55" y="5"/>
                </a:cxn>
                <a:cxn ang="0">
                  <a:pos x="55" y="5"/>
                </a:cxn>
                <a:cxn ang="0">
                  <a:pos x="49" y="11"/>
                </a:cxn>
                <a:cxn ang="0">
                  <a:pos x="49" y="21"/>
                </a:cxn>
                <a:cxn ang="0">
                  <a:pos x="55" y="27"/>
                </a:cxn>
                <a:cxn ang="0">
                  <a:pos x="49" y="43"/>
                </a:cxn>
                <a:cxn ang="0">
                  <a:pos x="49" y="43"/>
                </a:cxn>
                <a:cxn ang="0">
                  <a:pos x="44" y="43"/>
                </a:cxn>
                <a:cxn ang="0">
                  <a:pos x="33" y="43"/>
                </a:cxn>
                <a:cxn ang="0">
                  <a:pos x="28" y="49"/>
                </a:cxn>
                <a:cxn ang="0">
                  <a:pos x="22" y="49"/>
                </a:cxn>
              </a:cxnLst>
              <a:rect l="0" t="0" r="r" b="b"/>
              <a:pathLst>
                <a:path w="55" h="49">
                  <a:moveTo>
                    <a:pt x="22" y="49"/>
                  </a:moveTo>
                  <a:lnTo>
                    <a:pt x="17" y="43"/>
                  </a:lnTo>
                  <a:lnTo>
                    <a:pt x="11" y="32"/>
                  </a:lnTo>
                  <a:lnTo>
                    <a:pt x="6" y="32"/>
                  </a:lnTo>
                  <a:lnTo>
                    <a:pt x="0" y="21"/>
                  </a:lnTo>
                  <a:lnTo>
                    <a:pt x="6" y="16"/>
                  </a:lnTo>
                  <a:lnTo>
                    <a:pt x="11" y="11"/>
                  </a:lnTo>
                  <a:lnTo>
                    <a:pt x="17" y="5"/>
                  </a:lnTo>
                  <a:lnTo>
                    <a:pt x="44" y="0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49" y="11"/>
                  </a:lnTo>
                  <a:lnTo>
                    <a:pt x="49" y="21"/>
                  </a:lnTo>
                  <a:lnTo>
                    <a:pt x="55" y="27"/>
                  </a:lnTo>
                  <a:lnTo>
                    <a:pt x="49" y="43"/>
                  </a:lnTo>
                  <a:lnTo>
                    <a:pt x="49" y="43"/>
                  </a:lnTo>
                  <a:lnTo>
                    <a:pt x="44" y="43"/>
                  </a:lnTo>
                  <a:lnTo>
                    <a:pt x="33" y="43"/>
                  </a:lnTo>
                  <a:lnTo>
                    <a:pt x="28" y="49"/>
                  </a:lnTo>
                  <a:lnTo>
                    <a:pt x="22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1" name="Freeform 2822"/>
            <p:cNvSpPr>
              <a:spLocks noChangeAspect="1"/>
            </p:cNvSpPr>
            <p:nvPr/>
          </p:nvSpPr>
          <p:spPr bwMode="gray">
            <a:xfrm>
              <a:off x="2551406" y="3403260"/>
              <a:ext cx="29297" cy="2929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5" y="5"/>
                </a:cxn>
                <a:cxn ang="0">
                  <a:pos x="0" y="0"/>
                </a:cxn>
                <a:cxn ang="0">
                  <a:pos x="11" y="0"/>
                </a:cxn>
              </a:cxnLst>
              <a:rect l="0" t="0" r="r" b="b"/>
              <a:pathLst>
                <a:path w="11" h="11">
                  <a:moveTo>
                    <a:pt x="11" y="0"/>
                  </a:moveTo>
                  <a:lnTo>
                    <a:pt x="11" y="11"/>
                  </a:lnTo>
                  <a:lnTo>
                    <a:pt x="0" y="11"/>
                  </a:lnTo>
                  <a:lnTo>
                    <a:pt x="5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2" name="Freeform 2823"/>
            <p:cNvSpPr>
              <a:spLocks noChangeAspect="1"/>
            </p:cNvSpPr>
            <p:nvPr/>
          </p:nvSpPr>
          <p:spPr bwMode="gray">
            <a:xfrm>
              <a:off x="2666344" y="4798396"/>
              <a:ext cx="178040" cy="191578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17" y="0"/>
                </a:cxn>
                <a:cxn ang="0">
                  <a:pos x="28" y="11"/>
                </a:cxn>
                <a:cxn ang="0">
                  <a:pos x="28" y="16"/>
                </a:cxn>
                <a:cxn ang="0">
                  <a:pos x="33" y="11"/>
                </a:cxn>
                <a:cxn ang="0">
                  <a:pos x="39" y="16"/>
                </a:cxn>
                <a:cxn ang="0">
                  <a:pos x="55" y="27"/>
                </a:cxn>
                <a:cxn ang="0">
                  <a:pos x="55" y="33"/>
                </a:cxn>
                <a:cxn ang="0">
                  <a:pos x="66" y="38"/>
                </a:cxn>
                <a:cxn ang="0">
                  <a:pos x="60" y="44"/>
                </a:cxn>
                <a:cxn ang="0">
                  <a:pos x="60" y="55"/>
                </a:cxn>
                <a:cxn ang="0">
                  <a:pos x="49" y="65"/>
                </a:cxn>
                <a:cxn ang="0">
                  <a:pos x="44" y="71"/>
                </a:cxn>
                <a:cxn ang="0">
                  <a:pos x="28" y="71"/>
                </a:cxn>
                <a:cxn ang="0">
                  <a:pos x="11" y="65"/>
                </a:cxn>
                <a:cxn ang="0">
                  <a:pos x="6" y="65"/>
                </a:cxn>
                <a:cxn ang="0">
                  <a:pos x="0" y="60"/>
                </a:cxn>
                <a:cxn ang="0">
                  <a:pos x="0" y="44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6" h="71">
                  <a:moveTo>
                    <a:pt x="6" y="5"/>
                  </a:moveTo>
                  <a:lnTo>
                    <a:pt x="17" y="0"/>
                  </a:lnTo>
                  <a:lnTo>
                    <a:pt x="28" y="11"/>
                  </a:lnTo>
                  <a:lnTo>
                    <a:pt x="28" y="16"/>
                  </a:lnTo>
                  <a:lnTo>
                    <a:pt x="33" y="11"/>
                  </a:lnTo>
                  <a:lnTo>
                    <a:pt x="39" y="16"/>
                  </a:lnTo>
                  <a:lnTo>
                    <a:pt x="55" y="27"/>
                  </a:lnTo>
                  <a:lnTo>
                    <a:pt x="55" y="33"/>
                  </a:lnTo>
                  <a:lnTo>
                    <a:pt x="66" y="38"/>
                  </a:lnTo>
                  <a:lnTo>
                    <a:pt x="60" y="44"/>
                  </a:lnTo>
                  <a:lnTo>
                    <a:pt x="60" y="55"/>
                  </a:lnTo>
                  <a:lnTo>
                    <a:pt x="49" y="65"/>
                  </a:lnTo>
                  <a:lnTo>
                    <a:pt x="44" y="71"/>
                  </a:lnTo>
                  <a:lnTo>
                    <a:pt x="28" y="71"/>
                  </a:lnTo>
                  <a:lnTo>
                    <a:pt x="11" y="65"/>
                  </a:lnTo>
                  <a:lnTo>
                    <a:pt x="6" y="65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3" name="Freeform 2824"/>
            <p:cNvSpPr>
              <a:spLocks noChangeAspect="1"/>
            </p:cNvSpPr>
            <p:nvPr/>
          </p:nvSpPr>
          <p:spPr bwMode="gray">
            <a:xfrm>
              <a:off x="2168284" y="3358183"/>
              <a:ext cx="455240" cy="380901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0" y="38"/>
                </a:cxn>
                <a:cxn ang="0">
                  <a:pos x="11" y="49"/>
                </a:cxn>
                <a:cxn ang="0">
                  <a:pos x="17" y="66"/>
                </a:cxn>
                <a:cxn ang="0">
                  <a:pos x="33" y="66"/>
                </a:cxn>
                <a:cxn ang="0">
                  <a:pos x="49" y="77"/>
                </a:cxn>
                <a:cxn ang="0">
                  <a:pos x="66" y="93"/>
                </a:cxn>
                <a:cxn ang="0">
                  <a:pos x="77" y="109"/>
                </a:cxn>
                <a:cxn ang="0">
                  <a:pos x="77" y="120"/>
                </a:cxn>
                <a:cxn ang="0">
                  <a:pos x="87" y="142"/>
                </a:cxn>
                <a:cxn ang="0">
                  <a:pos x="109" y="131"/>
                </a:cxn>
                <a:cxn ang="0">
                  <a:pos x="126" y="126"/>
                </a:cxn>
                <a:cxn ang="0">
                  <a:pos x="115" y="120"/>
                </a:cxn>
                <a:cxn ang="0">
                  <a:pos x="115" y="104"/>
                </a:cxn>
                <a:cxn ang="0">
                  <a:pos x="104" y="98"/>
                </a:cxn>
                <a:cxn ang="0">
                  <a:pos x="153" y="93"/>
                </a:cxn>
                <a:cxn ang="0">
                  <a:pos x="147" y="77"/>
                </a:cxn>
                <a:cxn ang="0">
                  <a:pos x="158" y="66"/>
                </a:cxn>
                <a:cxn ang="0">
                  <a:pos x="153" y="55"/>
                </a:cxn>
                <a:cxn ang="0">
                  <a:pos x="169" y="49"/>
                </a:cxn>
                <a:cxn ang="0">
                  <a:pos x="158" y="49"/>
                </a:cxn>
                <a:cxn ang="0">
                  <a:pos x="153" y="44"/>
                </a:cxn>
                <a:cxn ang="0">
                  <a:pos x="142" y="33"/>
                </a:cxn>
                <a:cxn ang="0">
                  <a:pos x="131" y="28"/>
                </a:cxn>
                <a:cxn ang="0">
                  <a:pos x="142" y="22"/>
                </a:cxn>
                <a:cxn ang="0">
                  <a:pos x="115" y="22"/>
                </a:cxn>
                <a:cxn ang="0">
                  <a:pos x="104" y="28"/>
                </a:cxn>
                <a:cxn ang="0">
                  <a:pos x="87" y="22"/>
                </a:cxn>
                <a:cxn ang="0">
                  <a:pos x="60" y="11"/>
                </a:cxn>
                <a:cxn ang="0">
                  <a:pos x="44" y="0"/>
                </a:cxn>
                <a:cxn ang="0">
                  <a:pos x="44" y="6"/>
                </a:cxn>
                <a:cxn ang="0">
                  <a:pos x="33" y="11"/>
                </a:cxn>
                <a:cxn ang="0">
                  <a:pos x="22" y="22"/>
                </a:cxn>
                <a:cxn ang="0">
                  <a:pos x="28" y="38"/>
                </a:cxn>
                <a:cxn ang="0">
                  <a:pos x="17" y="33"/>
                </a:cxn>
                <a:cxn ang="0">
                  <a:pos x="22" y="17"/>
                </a:cxn>
                <a:cxn ang="0">
                  <a:pos x="28" y="6"/>
                </a:cxn>
              </a:cxnLst>
              <a:rect l="0" t="0" r="r" b="b"/>
              <a:pathLst>
                <a:path w="169" h="142">
                  <a:moveTo>
                    <a:pt x="28" y="6"/>
                  </a:moveTo>
                  <a:lnTo>
                    <a:pt x="17" y="6"/>
                  </a:lnTo>
                  <a:lnTo>
                    <a:pt x="11" y="17"/>
                  </a:lnTo>
                  <a:lnTo>
                    <a:pt x="0" y="38"/>
                  </a:lnTo>
                  <a:lnTo>
                    <a:pt x="6" y="38"/>
                  </a:lnTo>
                  <a:lnTo>
                    <a:pt x="11" y="49"/>
                  </a:lnTo>
                  <a:lnTo>
                    <a:pt x="11" y="60"/>
                  </a:lnTo>
                  <a:lnTo>
                    <a:pt x="17" y="66"/>
                  </a:lnTo>
                  <a:lnTo>
                    <a:pt x="22" y="66"/>
                  </a:lnTo>
                  <a:lnTo>
                    <a:pt x="33" y="66"/>
                  </a:lnTo>
                  <a:lnTo>
                    <a:pt x="39" y="66"/>
                  </a:lnTo>
                  <a:lnTo>
                    <a:pt x="49" y="77"/>
                  </a:lnTo>
                  <a:lnTo>
                    <a:pt x="71" y="77"/>
                  </a:lnTo>
                  <a:lnTo>
                    <a:pt x="66" y="93"/>
                  </a:lnTo>
                  <a:lnTo>
                    <a:pt x="71" y="104"/>
                  </a:lnTo>
                  <a:lnTo>
                    <a:pt x="77" y="109"/>
                  </a:lnTo>
                  <a:lnTo>
                    <a:pt x="71" y="115"/>
                  </a:lnTo>
                  <a:lnTo>
                    <a:pt x="77" y="120"/>
                  </a:lnTo>
                  <a:lnTo>
                    <a:pt x="82" y="137"/>
                  </a:lnTo>
                  <a:lnTo>
                    <a:pt x="87" y="142"/>
                  </a:lnTo>
                  <a:lnTo>
                    <a:pt x="93" y="142"/>
                  </a:lnTo>
                  <a:lnTo>
                    <a:pt x="109" y="131"/>
                  </a:lnTo>
                  <a:lnTo>
                    <a:pt x="115" y="126"/>
                  </a:lnTo>
                  <a:lnTo>
                    <a:pt x="126" y="126"/>
                  </a:lnTo>
                  <a:lnTo>
                    <a:pt x="126" y="120"/>
                  </a:lnTo>
                  <a:lnTo>
                    <a:pt x="115" y="120"/>
                  </a:lnTo>
                  <a:lnTo>
                    <a:pt x="109" y="115"/>
                  </a:lnTo>
                  <a:lnTo>
                    <a:pt x="115" y="104"/>
                  </a:lnTo>
                  <a:lnTo>
                    <a:pt x="109" y="104"/>
                  </a:lnTo>
                  <a:lnTo>
                    <a:pt x="104" y="98"/>
                  </a:lnTo>
                  <a:lnTo>
                    <a:pt x="126" y="104"/>
                  </a:lnTo>
                  <a:lnTo>
                    <a:pt x="153" y="93"/>
                  </a:lnTo>
                  <a:lnTo>
                    <a:pt x="158" y="88"/>
                  </a:lnTo>
                  <a:lnTo>
                    <a:pt x="147" y="77"/>
                  </a:lnTo>
                  <a:lnTo>
                    <a:pt x="153" y="71"/>
                  </a:lnTo>
                  <a:lnTo>
                    <a:pt x="158" y="66"/>
                  </a:lnTo>
                  <a:lnTo>
                    <a:pt x="153" y="66"/>
                  </a:lnTo>
                  <a:lnTo>
                    <a:pt x="153" y="55"/>
                  </a:lnTo>
                  <a:lnTo>
                    <a:pt x="164" y="49"/>
                  </a:lnTo>
                  <a:lnTo>
                    <a:pt x="169" y="49"/>
                  </a:lnTo>
                  <a:lnTo>
                    <a:pt x="164" y="44"/>
                  </a:lnTo>
                  <a:lnTo>
                    <a:pt x="158" y="49"/>
                  </a:lnTo>
                  <a:lnTo>
                    <a:pt x="153" y="49"/>
                  </a:lnTo>
                  <a:lnTo>
                    <a:pt x="153" y="44"/>
                  </a:lnTo>
                  <a:lnTo>
                    <a:pt x="153" y="38"/>
                  </a:lnTo>
                  <a:lnTo>
                    <a:pt x="142" y="33"/>
                  </a:lnTo>
                  <a:lnTo>
                    <a:pt x="136" y="33"/>
                  </a:lnTo>
                  <a:lnTo>
                    <a:pt x="131" y="28"/>
                  </a:lnTo>
                  <a:lnTo>
                    <a:pt x="131" y="22"/>
                  </a:lnTo>
                  <a:lnTo>
                    <a:pt x="142" y="22"/>
                  </a:lnTo>
                  <a:lnTo>
                    <a:pt x="115" y="22"/>
                  </a:lnTo>
                  <a:lnTo>
                    <a:pt x="115" y="22"/>
                  </a:lnTo>
                  <a:lnTo>
                    <a:pt x="120" y="22"/>
                  </a:lnTo>
                  <a:lnTo>
                    <a:pt x="104" y="28"/>
                  </a:lnTo>
                  <a:lnTo>
                    <a:pt x="93" y="28"/>
                  </a:lnTo>
                  <a:lnTo>
                    <a:pt x="87" y="22"/>
                  </a:lnTo>
                  <a:lnTo>
                    <a:pt x="66" y="22"/>
                  </a:lnTo>
                  <a:lnTo>
                    <a:pt x="60" y="11"/>
                  </a:lnTo>
                  <a:lnTo>
                    <a:pt x="49" y="11"/>
                  </a:lnTo>
                  <a:lnTo>
                    <a:pt x="44" y="0"/>
                  </a:lnTo>
                  <a:lnTo>
                    <a:pt x="39" y="6"/>
                  </a:lnTo>
                  <a:lnTo>
                    <a:pt x="44" y="6"/>
                  </a:lnTo>
                  <a:lnTo>
                    <a:pt x="44" y="11"/>
                  </a:lnTo>
                  <a:lnTo>
                    <a:pt x="33" y="11"/>
                  </a:lnTo>
                  <a:lnTo>
                    <a:pt x="22" y="17"/>
                  </a:lnTo>
                  <a:lnTo>
                    <a:pt x="22" y="22"/>
                  </a:lnTo>
                  <a:lnTo>
                    <a:pt x="28" y="33"/>
                  </a:lnTo>
                  <a:lnTo>
                    <a:pt x="28" y="38"/>
                  </a:lnTo>
                  <a:lnTo>
                    <a:pt x="22" y="38"/>
                  </a:lnTo>
                  <a:lnTo>
                    <a:pt x="17" y="33"/>
                  </a:lnTo>
                  <a:lnTo>
                    <a:pt x="17" y="28"/>
                  </a:lnTo>
                  <a:lnTo>
                    <a:pt x="22" y="17"/>
                  </a:lnTo>
                  <a:lnTo>
                    <a:pt x="17" y="6"/>
                  </a:lnTo>
                  <a:lnTo>
                    <a:pt x="2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4" name="Freeform 2825"/>
            <p:cNvSpPr>
              <a:spLocks noChangeAspect="1"/>
            </p:cNvSpPr>
            <p:nvPr/>
          </p:nvSpPr>
          <p:spPr bwMode="gray">
            <a:xfrm>
              <a:off x="2463514" y="3387484"/>
              <a:ext cx="29297" cy="1577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0"/>
                </a:cxn>
              </a:cxnLst>
              <a:rect l="0" t="0" r="r" b="b"/>
              <a:pathLst>
                <a:path w="11" h="6">
                  <a:moveTo>
                    <a:pt x="6" y="0"/>
                  </a:moveTo>
                  <a:lnTo>
                    <a:pt x="11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5" name="Freeform 2826"/>
            <p:cNvSpPr>
              <a:spLocks noChangeAspect="1"/>
            </p:cNvSpPr>
            <p:nvPr/>
          </p:nvSpPr>
          <p:spPr bwMode="gray">
            <a:xfrm>
              <a:off x="1981229" y="3358183"/>
              <a:ext cx="407914" cy="543178"/>
            </a:xfrm>
            <a:custGeom>
              <a:avLst/>
              <a:gdLst/>
              <a:ahLst/>
              <a:cxnLst>
                <a:cxn ang="0">
                  <a:pos x="16" y="55"/>
                </a:cxn>
                <a:cxn ang="0">
                  <a:pos x="21" y="55"/>
                </a:cxn>
                <a:cxn ang="0">
                  <a:pos x="21" y="44"/>
                </a:cxn>
                <a:cxn ang="0">
                  <a:pos x="27" y="44"/>
                </a:cxn>
                <a:cxn ang="0">
                  <a:pos x="43" y="22"/>
                </a:cxn>
                <a:cxn ang="0">
                  <a:pos x="54" y="17"/>
                </a:cxn>
                <a:cxn ang="0">
                  <a:pos x="60" y="11"/>
                </a:cxn>
                <a:cxn ang="0">
                  <a:pos x="81" y="6"/>
                </a:cxn>
                <a:cxn ang="0">
                  <a:pos x="92" y="0"/>
                </a:cxn>
                <a:cxn ang="0">
                  <a:pos x="98" y="6"/>
                </a:cxn>
                <a:cxn ang="0">
                  <a:pos x="81" y="17"/>
                </a:cxn>
                <a:cxn ang="0">
                  <a:pos x="76" y="38"/>
                </a:cxn>
                <a:cxn ang="0">
                  <a:pos x="81" y="60"/>
                </a:cxn>
                <a:cxn ang="0">
                  <a:pos x="92" y="66"/>
                </a:cxn>
                <a:cxn ang="0">
                  <a:pos x="109" y="66"/>
                </a:cxn>
                <a:cxn ang="0">
                  <a:pos x="141" y="77"/>
                </a:cxn>
                <a:cxn ang="0">
                  <a:pos x="141" y="104"/>
                </a:cxn>
                <a:cxn ang="0">
                  <a:pos x="141" y="115"/>
                </a:cxn>
                <a:cxn ang="0">
                  <a:pos x="152" y="137"/>
                </a:cxn>
                <a:cxn ang="0">
                  <a:pos x="141" y="126"/>
                </a:cxn>
                <a:cxn ang="0">
                  <a:pos x="136" y="126"/>
                </a:cxn>
                <a:cxn ang="0">
                  <a:pos x="114" y="131"/>
                </a:cxn>
                <a:cxn ang="0">
                  <a:pos x="119" y="137"/>
                </a:cxn>
                <a:cxn ang="0">
                  <a:pos x="109" y="142"/>
                </a:cxn>
                <a:cxn ang="0">
                  <a:pos x="114" y="158"/>
                </a:cxn>
                <a:cxn ang="0">
                  <a:pos x="114" y="202"/>
                </a:cxn>
                <a:cxn ang="0">
                  <a:pos x="109" y="186"/>
                </a:cxn>
                <a:cxn ang="0">
                  <a:pos x="98" y="180"/>
                </a:cxn>
                <a:cxn ang="0">
                  <a:pos x="87" y="180"/>
                </a:cxn>
                <a:cxn ang="0">
                  <a:pos x="76" y="180"/>
                </a:cxn>
                <a:cxn ang="0">
                  <a:pos x="70" y="175"/>
                </a:cxn>
                <a:cxn ang="0">
                  <a:pos x="60" y="164"/>
                </a:cxn>
                <a:cxn ang="0">
                  <a:pos x="49" y="153"/>
                </a:cxn>
                <a:cxn ang="0">
                  <a:pos x="32" y="148"/>
                </a:cxn>
                <a:cxn ang="0">
                  <a:pos x="16" y="142"/>
                </a:cxn>
                <a:cxn ang="0">
                  <a:pos x="0" y="131"/>
                </a:cxn>
                <a:cxn ang="0">
                  <a:pos x="5" y="120"/>
                </a:cxn>
                <a:cxn ang="0">
                  <a:pos x="16" y="109"/>
                </a:cxn>
                <a:cxn ang="0">
                  <a:pos x="21" y="104"/>
                </a:cxn>
                <a:cxn ang="0">
                  <a:pos x="16" y="60"/>
                </a:cxn>
              </a:cxnLst>
              <a:rect l="0" t="0" r="r" b="b"/>
              <a:pathLst>
                <a:path w="152" h="202">
                  <a:moveTo>
                    <a:pt x="16" y="60"/>
                  </a:moveTo>
                  <a:lnTo>
                    <a:pt x="16" y="55"/>
                  </a:lnTo>
                  <a:lnTo>
                    <a:pt x="16" y="55"/>
                  </a:lnTo>
                  <a:lnTo>
                    <a:pt x="21" y="55"/>
                  </a:lnTo>
                  <a:lnTo>
                    <a:pt x="21" y="49"/>
                  </a:lnTo>
                  <a:lnTo>
                    <a:pt x="21" y="44"/>
                  </a:lnTo>
                  <a:lnTo>
                    <a:pt x="27" y="55"/>
                  </a:lnTo>
                  <a:lnTo>
                    <a:pt x="27" y="44"/>
                  </a:lnTo>
                  <a:lnTo>
                    <a:pt x="43" y="33"/>
                  </a:lnTo>
                  <a:lnTo>
                    <a:pt x="43" y="22"/>
                  </a:lnTo>
                  <a:lnTo>
                    <a:pt x="49" y="17"/>
                  </a:lnTo>
                  <a:lnTo>
                    <a:pt x="54" y="17"/>
                  </a:lnTo>
                  <a:lnTo>
                    <a:pt x="54" y="17"/>
                  </a:lnTo>
                  <a:lnTo>
                    <a:pt x="60" y="11"/>
                  </a:lnTo>
                  <a:lnTo>
                    <a:pt x="70" y="11"/>
                  </a:lnTo>
                  <a:lnTo>
                    <a:pt x="81" y="6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98" y="6"/>
                  </a:lnTo>
                  <a:lnTo>
                    <a:pt x="87" y="6"/>
                  </a:lnTo>
                  <a:lnTo>
                    <a:pt x="81" y="17"/>
                  </a:lnTo>
                  <a:lnTo>
                    <a:pt x="70" y="38"/>
                  </a:lnTo>
                  <a:lnTo>
                    <a:pt x="76" y="38"/>
                  </a:lnTo>
                  <a:lnTo>
                    <a:pt x="81" y="49"/>
                  </a:lnTo>
                  <a:lnTo>
                    <a:pt x="81" y="60"/>
                  </a:lnTo>
                  <a:lnTo>
                    <a:pt x="87" y="66"/>
                  </a:lnTo>
                  <a:lnTo>
                    <a:pt x="92" y="66"/>
                  </a:lnTo>
                  <a:lnTo>
                    <a:pt x="103" y="66"/>
                  </a:lnTo>
                  <a:lnTo>
                    <a:pt x="109" y="66"/>
                  </a:lnTo>
                  <a:lnTo>
                    <a:pt x="119" y="77"/>
                  </a:lnTo>
                  <a:lnTo>
                    <a:pt x="141" y="77"/>
                  </a:lnTo>
                  <a:lnTo>
                    <a:pt x="136" y="93"/>
                  </a:lnTo>
                  <a:lnTo>
                    <a:pt x="141" y="104"/>
                  </a:lnTo>
                  <a:lnTo>
                    <a:pt x="147" y="109"/>
                  </a:lnTo>
                  <a:lnTo>
                    <a:pt x="141" y="115"/>
                  </a:lnTo>
                  <a:lnTo>
                    <a:pt x="147" y="120"/>
                  </a:lnTo>
                  <a:lnTo>
                    <a:pt x="152" y="137"/>
                  </a:lnTo>
                  <a:lnTo>
                    <a:pt x="147" y="137"/>
                  </a:lnTo>
                  <a:lnTo>
                    <a:pt x="141" y="126"/>
                  </a:lnTo>
                  <a:lnTo>
                    <a:pt x="136" y="131"/>
                  </a:lnTo>
                  <a:lnTo>
                    <a:pt x="136" y="126"/>
                  </a:lnTo>
                  <a:lnTo>
                    <a:pt x="130" y="131"/>
                  </a:lnTo>
                  <a:lnTo>
                    <a:pt x="114" y="131"/>
                  </a:lnTo>
                  <a:lnTo>
                    <a:pt x="114" y="137"/>
                  </a:lnTo>
                  <a:lnTo>
                    <a:pt x="119" y="137"/>
                  </a:lnTo>
                  <a:lnTo>
                    <a:pt x="119" y="142"/>
                  </a:lnTo>
                  <a:lnTo>
                    <a:pt x="109" y="142"/>
                  </a:lnTo>
                  <a:lnTo>
                    <a:pt x="109" y="153"/>
                  </a:lnTo>
                  <a:lnTo>
                    <a:pt x="114" y="158"/>
                  </a:lnTo>
                  <a:lnTo>
                    <a:pt x="119" y="164"/>
                  </a:lnTo>
                  <a:lnTo>
                    <a:pt x="114" y="202"/>
                  </a:lnTo>
                  <a:lnTo>
                    <a:pt x="103" y="197"/>
                  </a:lnTo>
                  <a:lnTo>
                    <a:pt x="109" y="186"/>
                  </a:lnTo>
                  <a:lnTo>
                    <a:pt x="109" y="180"/>
                  </a:lnTo>
                  <a:lnTo>
                    <a:pt x="98" y="180"/>
                  </a:lnTo>
                  <a:lnTo>
                    <a:pt x="98" y="180"/>
                  </a:lnTo>
                  <a:lnTo>
                    <a:pt x="87" y="180"/>
                  </a:lnTo>
                  <a:lnTo>
                    <a:pt x="81" y="180"/>
                  </a:lnTo>
                  <a:lnTo>
                    <a:pt x="76" y="180"/>
                  </a:lnTo>
                  <a:lnTo>
                    <a:pt x="70" y="175"/>
                  </a:lnTo>
                  <a:lnTo>
                    <a:pt x="70" y="175"/>
                  </a:lnTo>
                  <a:lnTo>
                    <a:pt x="65" y="164"/>
                  </a:lnTo>
                  <a:lnTo>
                    <a:pt x="60" y="164"/>
                  </a:lnTo>
                  <a:lnTo>
                    <a:pt x="54" y="153"/>
                  </a:lnTo>
                  <a:lnTo>
                    <a:pt x="49" y="153"/>
                  </a:lnTo>
                  <a:lnTo>
                    <a:pt x="38" y="148"/>
                  </a:lnTo>
                  <a:lnTo>
                    <a:pt x="32" y="148"/>
                  </a:lnTo>
                  <a:lnTo>
                    <a:pt x="21" y="148"/>
                  </a:lnTo>
                  <a:lnTo>
                    <a:pt x="16" y="142"/>
                  </a:lnTo>
                  <a:lnTo>
                    <a:pt x="5" y="137"/>
                  </a:lnTo>
                  <a:lnTo>
                    <a:pt x="0" y="131"/>
                  </a:lnTo>
                  <a:lnTo>
                    <a:pt x="5" y="131"/>
                  </a:lnTo>
                  <a:lnTo>
                    <a:pt x="5" y="120"/>
                  </a:lnTo>
                  <a:lnTo>
                    <a:pt x="16" y="115"/>
                  </a:lnTo>
                  <a:lnTo>
                    <a:pt x="16" y="109"/>
                  </a:lnTo>
                  <a:lnTo>
                    <a:pt x="27" y="104"/>
                  </a:lnTo>
                  <a:lnTo>
                    <a:pt x="21" y="104"/>
                  </a:lnTo>
                  <a:lnTo>
                    <a:pt x="21" y="71"/>
                  </a:lnTo>
                  <a:lnTo>
                    <a:pt x="16" y="60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6" name="Freeform 2827"/>
            <p:cNvSpPr>
              <a:spLocks noChangeAspect="1"/>
            </p:cNvSpPr>
            <p:nvPr/>
          </p:nvSpPr>
          <p:spPr bwMode="gray">
            <a:xfrm>
              <a:off x="351828" y="1814293"/>
              <a:ext cx="162265" cy="119455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33" y="6"/>
                </a:cxn>
                <a:cxn ang="0">
                  <a:pos x="44" y="22"/>
                </a:cxn>
                <a:cxn ang="0">
                  <a:pos x="55" y="33"/>
                </a:cxn>
                <a:cxn ang="0">
                  <a:pos x="60" y="44"/>
                </a:cxn>
                <a:cxn ang="0">
                  <a:pos x="60" y="44"/>
                </a:cxn>
                <a:cxn ang="0">
                  <a:pos x="44" y="38"/>
                </a:cxn>
                <a:cxn ang="0">
                  <a:pos x="44" y="38"/>
                </a:cxn>
                <a:cxn ang="0">
                  <a:pos x="44" y="38"/>
                </a:cxn>
                <a:cxn ang="0">
                  <a:pos x="39" y="38"/>
                </a:cxn>
                <a:cxn ang="0">
                  <a:pos x="44" y="33"/>
                </a:cxn>
                <a:cxn ang="0">
                  <a:pos x="33" y="33"/>
                </a:cxn>
                <a:cxn ang="0">
                  <a:pos x="33" y="33"/>
                </a:cxn>
                <a:cxn ang="0">
                  <a:pos x="33" y="33"/>
                </a:cxn>
                <a:cxn ang="0">
                  <a:pos x="33" y="28"/>
                </a:cxn>
                <a:cxn ang="0">
                  <a:pos x="22" y="28"/>
                </a:cxn>
                <a:cxn ang="0">
                  <a:pos x="22" y="22"/>
                </a:cxn>
                <a:cxn ang="0">
                  <a:pos x="28" y="22"/>
                </a:cxn>
                <a:cxn ang="0">
                  <a:pos x="17" y="17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6" y="11"/>
                </a:cxn>
                <a:cxn ang="0">
                  <a:pos x="6" y="6"/>
                </a:cxn>
                <a:cxn ang="0">
                  <a:pos x="11" y="6"/>
                </a:cxn>
              </a:cxnLst>
              <a:rect l="0" t="0" r="r" b="b"/>
              <a:pathLst>
                <a:path w="60" h="44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33" y="6"/>
                  </a:lnTo>
                  <a:lnTo>
                    <a:pt x="44" y="22"/>
                  </a:lnTo>
                  <a:lnTo>
                    <a:pt x="55" y="33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44" y="38"/>
                  </a:lnTo>
                  <a:lnTo>
                    <a:pt x="44" y="38"/>
                  </a:lnTo>
                  <a:lnTo>
                    <a:pt x="44" y="38"/>
                  </a:lnTo>
                  <a:lnTo>
                    <a:pt x="39" y="38"/>
                  </a:lnTo>
                  <a:lnTo>
                    <a:pt x="44" y="33"/>
                  </a:lnTo>
                  <a:lnTo>
                    <a:pt x="33" y="33"/>
                  </a:lnTo>
                  <a:lnTo>
                    <a:pt x="33" y="33"/>
                  </a:lnTo>
                  <a:lnTo>
                    <a:pt x="33" y="33"/>
                  </a:lnTo>
                  <a:lnTo>
                    <a:pt x="33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8" y="22"/>
                  </a:lnTo>
                  <a:lnTo>
                    <a:pt x="17" y="17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6" y="11"/>
                  </a:lnTo>
                  <a:lnTo>
                    <a:pt x="6" y="6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7" name="Freeform 2828"/>
            <p:cNvSpPr>
              <a:spLocks noChangeAspect="1"/>
            </p:cNvSpPr>
            <p:nvPr/>
          </p:nvSpPr>
          <p:spPr bwMode="gray">
            <a:xfrm>
              <a:off x="295487" y="1652016"/>
              <a:ext cx="29297" cy="3155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1" y="6"/>
                </a:cxn>
                <a:cxn ang="0">
                  <a:pos x="5" y="11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11" h="11">
                  <a:moveTo>
                    <a:pt x="5" y="0"/>
                  </a:moveTo>
                  <a:lnTo>
                    <a:pt x="11" y="6"/>
                  </a:lnTo>
                  <a:lnTo>
                    <a:pt x="5" y="11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8" name="Freeform 2829"/>
            <p:cNvSpPr>
              <a:spLocks noChangeAspect="1"/>
            </p:cNvSpPr>
            <p:nvPr/>
          </p:nvSpPr>
          <p:spPr bwMode="gray">
            <a:xfrm>
              <a:off x="279711" y="1652016"/>
              <a:ext cx="29297" cy="315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1" y="11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6" y="6"/>
                  </a:lnTo>
                  <a:lnTo>
                    <a:pt x="11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09" name="Freeform 2830"/>
            <p:cNvSpPr>
              <a:spLocks noChangeAspect="1"/>
            </p:cNvSpPr>
            <p:nvPr/>
          </p:nvSpPr>
          <p:spPr bwMode="gray">
            <a:xfrm>
              <a:off x="279711" y="1638493"/>
              <a:ext cx="157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0" name="Freeform 2831"/>
            <p:cNvSpPr>
              <a:spLocks noChangeAspect="1"/>
            </p:cNvSpPr>
            <p:nvPr/>
          </p:nvSpPr>
          <p:spPr bwMode="gray">
            <a:xfrm>
              <a:off x="221116" y="1683569"/>
              <a:ext cx="29297" cy="58601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6" y="11"/>
                </a:cxn>
                <a:cxn ang="0">
                  <a:pos x="11" y="22"/>
                </a:cxn>
                <a:cxn ang="0">
                  <a:pos x="0" y="11"/>
                </a:cxn>
              </a:cxnLst>
              <a:rect l="0" t="0" r="r" b="b"/>
              <a:pathLst>
                <a:path w="11" h="22">
                  <a:moveTo>
                    <a:pt x="0" y="11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0"/>
                  </a:lnTo>
                  <a:lnTo>
                    <a:pt x="11" y="0"/>
                  </a:lnTo>
                  <a:lnTo>
                    <a:pt x="6" y="6"/>
                  </a:lnTo>
                  <a:lnTo>
                    <a:pt x="11" y="6"/>
                  </a:lnTo>
                  <a:lnTo>
                    <a:pt x="6" y="6"/>
                  </a:lnTo>
                  <a:lnTo>
                    <a:pt x="6" y="11"/>
                  </a:lnTo>
                  <a:lnTo>
                    <a:pt x="11" y="22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1" name="Freeform 2832"/>
            <p:cNvSpPr>
              <a:spLocks noChangeAspect="1"/>
            </p:cNvSpPr>
            <p:nvPr/>
          </p:nvSpPr>
          <p:spPr bwMode="gray">
            <a:xfrm>
              <a:off x="194071" y="1622716"/>
              <a:ext cx="56341" cy="60854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6" y="0"/>
                </a:cxn>
                <a:cxn ang="0">
                  <a:pos x="21" y="6"/>
                </a:cxn>
                <a:cxn ang="0">
                  <a:pos x="16" y="17"/>
                </a:cxn>
                <a:cxn ang="0">
                  <a:pos x="10" y="22"/>
                </a:cxn>
                <a:cxn ang="0">
                  <a:pos x="10" y="17"/>
                </a:cxn>
                <a:cxn ang="0">
                  <a:pos x="10" y="17"/>
                </a:cxn>
                <a:cxn ang="0">
                  <a:pos x="5" y="17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10" y="6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10" y="17"/>
                </a:cxn>
                <a:cxn ang="0">
                  <a:pos x="16" y="6"/>
                </a:cxn>
              </a:cxnLst>
              <a:rect l="0" t="0" r="r" b="b"/>
              <a:pathLst>
                <a:path w="21" h="22">
                  <a:moveTo>
                    <a:pt x="16" y="6"/>
                  </a:moveTo>
                  <a:lnTo>
                    <a:pt x="16" y="0"/>
                  </a:lnTo>
                  <a:lnTo>
                    <a:pt x="21" y="6"/>
                  </a:lnTo>
                  <a:lnTo>
                    <a:pt x="16" y="17"/>
                  </a:lnTo>
                  <a:lnTo>
                    <a:pt x="10" y="22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5" y="17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0" y="11"/>
                  </a:lnTo>
                  <a:lnTo>
                    <a:pt x="5" y="11"/>
                  </a:lnTo>
                  <a:lnTo>
                    <a:pt x="10" y="17"/>
                  </a:lnTo>
                  <a:lnTo>
                    <a:pt x="1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2" name="Freeform 2839"/>
            <p:cNvSpPr>
              <a:spLocks noChangeAspect="1"/>
            </p:cNvSpPr>
            <p:nvPr/>
          </p:nvSpPr>
          <p:spPr bwMode="gray">
            <a:xfrm>
              <a:off x="1848263" y="2050947"/>
              <a:ext cx="42820" cy="29299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6" y="0"/>
                </a:cxn>
                <a:cxn ang="0">
                  <a:pos x="16" y="5"/>
                </a:cxn>
                <a:cxn ang="0">
                  <a:pos x="16" y="11"/>
                </a:cxn>
                <a:cxn ang="0">
                  <a:pos x="0" y="0"/>
                </a:cxn>
                <a:cxn ang="0">
                  <a:pos x="11" y="0"/>
                </a:cxn>
              </a:cxnLst>
              <a:rect l="0" t="0" r="r" b="b"/>
              <a:pathLst>
                <a:path w="16" h="11">
                  <a:moveTo>
                    <a:pt x="11" y="0"/>
                  </a:moveTo>
                  <a:lnTo>
                    <a:pt x="16" y="0"/>
                  </a:lnTo>
                  <a:lnTo>
                    <a:pt x="16" y="5"/>
                  </a:lnTo>
                  <a:lnTo>
                    <a:pt x="16" y="11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3" name="Freeform 2840"/>
            <p:cNvSpPr>
              <a:spLocks noChangeAspect="1"/>
            </p:cNvSpPr>
            <p:nvPr/>
          </p:nvSpPr>
          <p:spPr bwMode="gray">
            <a:xfrm>
              <a:off x="1877561" y="1683569"/>
              <a:ext cx="42820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11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16" h="11">
                  <a:moveTo>
                    <a:pt x="0" y="0"/>
                  </a:moveTo>
                  <a:lnTo>
                    <a:pt x="16" y="0"/>
                  </a:lnTo>
                  <a:lnTo>
                    <a:pt x="16" y="11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4" name="Freeform 2843"/>
            <p:cNvSpPr>
              <a:spLocks noChangeAspect="1"/>
            </p:cNvSpPr>
            <p:nvPr/>
          </p:nvSpPr>
          <p:spPr bwMode="gray">
            <a:xfrm>
              <a:off x="2564929" y="2005871"/>
              <a:ext cx="58595" cy="5860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11" y="22"/>
                </a:cxn>
                <a:cxn ang="0">
                  <a:pos x="22" y="17"/>
                </a:cxn>
                <a:cxn ang="0">
                  <a:pos x="17" y="11"/>
                </a:cxn>
                <a:cxn ang="0">
                  <a:pos x="17" y="17"/>
                </a:cxn>
                <a:cxn ang="0">
                  <a:pos x="11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2" h="22">
                  <a:moveTo>
                    <a:pt x="11" y="0"/>
                  </a:moveTo>
                  <a:lnTo>
                    <a:pt x="0" y="17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22" y="17"/>
                  </a:lnTo>
                  <a:lnTo>
                    <a:pt x="17" y="11"/>
                  </a:lnTo>
                  <a:lnTo>
                    <a:pt x="17" y="17"/>
                  </a:lnTo>
                  <a:lnTo>
                    <a:pt x="11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5" name="Freeform 2845"/>
            <p:cNvSpPr>
              <a:spLocks noChangeAspect="1"/>
            </p:cNvSpPr>
            <p:nvPr/>
          </p:nvSpPr>
          <p:spPr bwMode="gray">
            <a:xfrm>
              <a:off x="2463514" y="1859370"/>
              <a:ext cx="87894" cy="4507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2" y="5"/>
                </a:cxn>
                <a:cxn ang="0">
                  <a:pos x="33" y="11"/>
                </a:cxn>
                <a:cxn ang="0">
                  <a:pos x="33" y="16"/>
                </a:cxn>
                <a:cxn ang="0">
                  <a:pos x="27" y="16"/>
                </a:cxn>
                <a:cxn ang="0">
                  <a:pos x="11" y="11"/>
                </a:cxn>
                <a:cxn ang="0">
                  <a:pos x="11" y="5"/>
                </a:cxn>
                <a:cxn ang="0">
                  <a:pos x="0" y="0"/>
                </a:cxn>
                <a:cxn ang="0">
                  <a:pos x="6" y="0"/>
                </a:cxn>
              </a:cxnLst>
              <a:rect l="0" t="0" r="r" b="b"/>
              <a:pathLst>
                <a:path w="33" h="16">
                  <a:moveTo>
                    <a:pt x="6" y="0"/>
                  </a:moveTo>
                  <a:lnTo>
                    <a:pt x="22" y="5"/>
                  </a:lnTo>
                  <a:lnTo>
                    <a:pt x="33" y="11"/>
                  </a:lnTo>
                  <a:lnTo>
                    <a:pt x="33" y="16"/>
                  </a:lnTo>
                  <a:lnTo>
                    <a:pt x="27" y="16"/>
                  </a:lnTo>
                  <a:lnTo>
                    <a:pt x="11" y="11"/>
                  </a:lnTo>
                  <a:lnTo>
                    <a:pt x="11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6" name="Freeform 2856"/>
            <p:cNvSpPr>
              <a:spLocks noChangeAspect="1"/>
            </p:cNvSpPr>
            <p:nvPr/>
          </p:nvSpPr>
          <p:spPr bwMode="gray">
            <a:xfrm>
              <a:off x="2463514" y="2005871"/>
              <a:ext cx="87894" cy="4507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6"/>
                </a:cxn>
                <a:cxn ang="0">
                  <a:pos x="11" y="6"/>
                </a:cxn>
                <a:cxn ang="0">
                  <a:pos x="33" y="11"/>
                </a:cxn>
                <a:cxn ang="0">
                  <a:pos x="22" y="17"/>
                </a:cxn>
                <a:cxn ang="0">
                  <a:pos x="17" y="11"/>
                </a:cxn>
                <a:cxn ang="0">
                  <a:pos x="11" y="11"/>
                </a:cxn>
                <a:cxn ang="0">
                  <a:pos x="0" y="6"/>
                </a:cxn>
                <a:cxn ang="0">
                  <a:pos x="6" y="0"/>
                </a:cxn>
              </a:cxnLst>
              <a:rect l="0" t="0" r="r" b="b"/>
              <a:pathLst>
                <a:path w="33" h="17">
                  <a:moveTo>
                    <a:pt x="6" y="0"/>
                  </a:moveTo>
                  <a:lnTo>
                    <a:pt x="6" y="6"/>
                  </a:lnTo>
                  <a:lnTo>
                    <a:pt x="11" y="6"/>
                  </a:lnTo>
                  <a:lnTo>
                    <a:pt x="33" y="11"/>
                  </a:lnTo>
                  <a:lnTo>
                    <a:pt x="22" y="17"/>
                  </a:lnTo>
                  <a:lnTo>
                    <a:pt x="17" y="11"/>
                  </a:lnTo>
                  <a:lnTo>
                    <a:pt x="11" y="11"/>
                  </a:ln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7" name="Freeform 2884"/>
            <p:cNvSpPr>
              <a:spLocks noChangeAspect="1"/>
            </p:cNvSpPr>
            <p:nvPr/>
          </p:nvSpPr>
          <p:spPr bwMode="gray">
            <a:xfrm>
              <a:off x="3137360" y="1271115"/>
              <a:ext cx="13523" cy="1577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8" name="Freeform 2897"/>
            <p:cNvSpPr>
              <a:spLocks noChangeAspect="1"/>
            </p:cNvSpPr>
            <p:nvPr/>
          </p:nvSpPr>
          <p:spPr bwMode="gray">
            <a:xfrm>
              <a:off x="1760370" y="3358183"/>
              <a:ext cx="29297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11" y="6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19" name="Freeform 2898"/>
            <p:cNvSpPr>
              <a:spLocks noChangeAspect="1"/>
            </p:cNvSpPr>
            <p:nvPr/>
          </p:nvSpPr>
          <p:spPr bwMode="gray">
            <a:xfrm>
              <a:off x="1760370" y="3358183"/>
              <a:ext cx="29297" cy="29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11" y="6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0" name="Freeform 2899"/>
            <p:cNvSpPr>
              <a:spLocks noChangeAspect="1"/>
            </p:cNvSpPr>
            <p:nvPr/>
          </p:nvSpPr>
          <p:spPr bwMode="gray">
            <a:xfrm>
              <a:off x="1555286" y="1904447"/>
              <a:ext cx="540880" cy="351602"/>
            </a:xfrm>
            <a:custGeom>
              <a:avLst/>
              <a:gdLst/>
              <a:ahLst/>
              <a:cxnLst>
                <a:cxn ang="0">
                  <a:pos x="87" y="44"/>
                </a:cxn>
                <a:cxn ang="0">
                  <a:pos x="71" y="44"/>
                </a:cxn>
                <a:cxn ang="0">
                  <a:pos x="54" y="49"/>
                </a:cxn>
                <a:cxn ang="0">
                  <a:pos x="43" y="44"/>
                </a:cxn>
                <a:cxn ang="0">
                  <a:pos x="49" y="27"/>
                </a:cxn>
                <a:cxn ang="0">
                  <a:pos x="11" y="44"/>
                </a:cxn>
                <a:cxn ang="0">
                  <a:pos x="0" y="44"/>
                </a:cxn>
                <a:cxn ang="0">
                  <a:pos x="27" y="22"/>
                </a:cxn>
                <a:cxn ang="0">
                  <a:pos x="38" y="11"/>
                </a:cxn>
                <a:cxn ang="0">
                  <a:pos x="43" y="5"/>
                </a:cxn>
                <a:cxn ang="0">
                  <a:pos x="49" y="0"/>
                </a:cxn>
                <a:cxn ang="0">
                  <a:pos x="60" y="11"/>
                </a:cxn>
                <a:cxn ang="0">
                  <a:pos x="71" y="5"/>
                </a:cxn>
                <a:cxn ang="0">
                  <a:pos x="87" y="22"/>
                </a:cxn>
                <a:cxn ang="0">
                  <a:pos x="87" y="33"/>
                </a:cxn>
                <a:cxn ang="0">
                  <a:pos x="92" y="38"/>
                </a:cxn>
                <a:cxn ang="0">
                  <a:pos x="92" y="49"/>
                </a:cxn>
                <a:cxn ang="0">
                  <a:pos x="98" y="49"/>
                </a:cxn>
                <a:cxn ang="0">
                  <a:pos x="147" y="66"/>
                </a:cxn>
                <a:cxn ang="0">
                  <a:pos x="152" y="76"/>
                </a:cxn>
                <a:cxn ang="0">
                  <a:pos x="147" y="82"/>
                </a:cxn>
                <a:cxn ang="0">
                  <a:pos x="136" y="82"/>
                </a:cxn>
                <a:cxn ang="0">
                  <a:pos x="130" y="76"/>
                </a:cxn>
                <a:cxn ang="0">
                  <a:pos x="125" y="66"/>
                </a:cxn>
                <a:cxn ang="0">
                  <a:pos x="125" y="87"/>
                </a:cxn>
                <a:cxn ang="0">
                  <a:pos x="114" y="104"/>
                </a:cxn>
                <a:cxn ang="0">
                  <a:pos x="114" y="120"/>
                </a:cxn>
                <a:cxn ang="0">
                  <a:pos x="109" y="126"/>
                </a:cxn>
                <a:cxn ang="0">
                  <a:pos x="130" y="115"/>
                </a:cxn>
                <a:cxn ang="0">
                  <a:pos x="147" y="109"/>
                </a:cxn>
                <a:cxn ang="0">
                  <a:pos x="158" y="104"/>
                </a:cxn>
                <a:cxn ang="0">
                  <a:pos x="158" y="93"/>
                </a:cxn>
                <a:cxn ang="0">
                  <a:pos x="185" y="93"/>
                </a:cxn>
                <a:cxn ang="0">
                  <a:pos x="185" y="87"/>
                </a:cxn>
                <a:cxn ang="0">
                  <a:pos x="190" y="87"/>
                </a:cxn>
                <a:cxn ang="0">
                  <a:pos x="190" y="93"/>
                </a:cxn>
                <a:cxn ang="0">
                  <a:pos x="185" y="104"/>
                </a:cxn>
                <a:cxn ang="0">
                  <a:pos x="158" y="104"/>
                </a:cxn>
                <a:cxn ang="0">
                  <a:pos x="147" y="120"/>
                </a:cxn>
                <a:cxn ang="0">
                  <a:pos x="109" y="131"/>
                </a:cxn>
                <a:cxn ang="0">
                  <a:pos x="109" y="126"/>
                </a:cxn>
                <a:cxn ang="0">
                  <a:pos x="114" y="115"/>
                </a:cxn>
                <a:cxn ang="0">
                  <a:pos x="114" y="104"/>
                </a:cxn>
                <a:cxn ang="0">
                  <a:pos x="103" y="93"/>
                </a:cxn>
                <a:cxn ang="0">
                  <a:pos x="98" y="93"/>
                </a:cxn>
                <a:cxn ang="0">
                  <a:pos x="103" y="66"/>
                </a:cxn>
                <a:cxn ang="0">
                  <a:pos x="87" y="60"/>
                </a:cxn>
                <a:cxn ang="0">
                  <a:pos x="81" y="66"/>
                </a:cxn>
                <a:cxn ang="0">
                  <a:pos x="76" y="76"/>
                </a:cxn>
                <a:cxn ang="0">
                  <a:pos x="71" y="76"/>
                </a:cxn>
                <a:cxn ang="0">
                  <a:pos x="71" y="104"/>
                </a:cxn>
                <a:cxn ang="0">
                  <a:pos x="65" y="126"/>
                </a:cxn>
                <a:cxn ang="0">
                  <a:pos x="54" y="126"/>
                </a:cxn>
                <a:cxn ang="0">
                  <a:pos x="49" y="104"/>
                </a:cxn>
                <a:cxn ang="0">
                  <a:pos x="60" y="71"/>
                </a:cxn>
                <a:cxn ang="0">
                  <a:pos x="54" y="76"/>
                </a:cxn>
                <a:cxn ang="0">
                  <a:pos x="49" y="76"/>
                </a:cxn>
                <a:cxn ang="0">
                  <a:pos x="65" y="60"/>
                </a:cxn>
                <a:cxn ang="0">
                  <a:pos x="81" y="55"/>
                </a:cxn>
                <a:cxn ang="0">
                  <a:pos x="92" y="55"/>
                </a:cxn>
                <a:cxn ang="0">
                  <a:pos x="92" y="49"/>
                </a:cxn>
              </a:cxnLst>
              <a:rect l="0" t="0" r="r" b="b"/>
              <a:pathLst>
                <a:path w="201" h="131">
                  <a:moveTo>
                    <a:pt x="92" y="49"/>
                  </a:moveTo>
                  <a:lnTo>
                    <a:pt x="87" y="44"/>
                  </a:lnTo>
                  <a:lnTo>
                    <a:pt x="81" y="44"/>
                  </a:lnTo>
                  <a:lnTo>
                    <a:pt x="71" y="44"/>
                  </a:lnTo>
                  <a:lnTo>
                    <a:pt x="65" y="49"/>
                  </a:lnTo>
                  <a:lnTo>
                    <a:pt x="54" y="49"/>
                  </a:lnTo>
                  <a:lnTo>
                    <a:pt x="49" y="38"/>
                  </a:lnTo>
                  <a:lnTo>
                    <a:pt x="43" y="44"/>
                  </a:lnTo>
                  <a:lnTo>
                    <a:pt x="43" y="38"/>
                  </a:lnTo>
                  <a:lnTo>
                    <a:pt x="49" y="27"/>
                  </a:lnTo>
                  <a:lnTo>
                    <a:pt x="22" y="44"/>
                  </a:lnTo>
                  <a:lnTo>
                    <a:pt x="11" y="44"/>
                  </a:lnTo>
                  <a:lnTo>
                    <a:pt x="11" y="38"/>
                  </a:lnTo>
                  <a:lnTo>
                    <a:pt x="0" y="44"/>
                  </a:lnTo>
                  <a:lnTo>
                    <a:pt x="11" y="33"/>
                  </a:lnTo>
                  <a:lnTo>
                    <a:pt x="27" y="22"/>
                  </a:lnTo>
                  <a:lnTo>
                    <a:pt x="32" y="16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43" y="5"/>
                  </a:lnTo>
                  <a:lnTo>
                    <a:pt x="43" y="11"/>
                  </a:lnTo>
                  <a:lnTo>
                    <a:pt x="49" y="0"/>
                  </a:lnTo>
                  <a:lnTo>
                    <a:pt x="54" y="5"/>
                  </a:lnTo>
                  <a:lnTo>
                    <a:pt x="60" y="11"/>
                  </a:lnTo>
                  <a:lnTo>
                    <a:pt x="60" y="5"/>
                  </a:lnTo>
                  <a:lnTo>
                    <a:pt x="71" y="5"/>
                  </a:lnTo>
                  <a:lnTo>
                    <a:pt x="76" y="22"/>
                  </a:lnTo>
                  <a:lnTo>
                    <a:pt x="87" y="22"/>
                  </a:lnTo>
                  <a:lnTo>
                    <a:pt x="87" y="27"/>
                  </a:lnTo>
                  <a:lnTo>
                    <a:pt x="87" y="33"/>
                  </a:lnTo>
                  <a:lnTo>
                    <a:pt x="87" y="38"/>
                  </a:lnTo>
                  <a:lnTo>
                    <a:pt x="92" y="38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4"/>
                  </a:lnTo>
                  <a:lnTo>
                    <a:pt x="98" y="49"/>
                  </a:lnTo>
                  <a:lnTo>
                    <a:pt x="136" y="55"/>
                  </a:lnTo>
                  <a:lnTo>
                    <a:pt x="147" y="66"/>
                  </a:lnTo>
                  <a:lnTo>
                    <a:pt x="147" y="71"/>
                  </a:lnTo>
                  <a:lnTo>
                    <a:pt x="152" y="76"/>
                  </a:lnTo>
                  <a:lnTo>
                    <a:pt x="147" y="76"/>
                  </a:lnTo>
                  <a:lnTo>
                    <a:pt x="147" y="82"/>
                  </a:lnTo>
                  <a:lnTo>
                    <a:pt x="136" y="76"/>
                  </a:lnTo>
                  <a:lnTo>
                    <a:pt x="136" y="82"/>
                  </a:lnTo>
                  <a:lnTo>
                    <a:pt x="136" y="71"/>
                  </a:lnTo>
                  <a:lnTo>
                    <a:pt x="130" y="76"/>
                  </a:lnTo>
                  <a:lnTo>
                    <a:pt x="130" y="71"/>
                  </a:lnTo>
                  <a:lnTo>
                    <a:pt x="125" y="66"/>
                  </a:lnTo>
                  <a:lnTo>
                    <a:pt x="130" y="76"/>
                  </a:lnTo>
                  <a:lnTo>
                    <a:pt x="125" y="87"/>
                  </a:lnTo>
                  <a:lnTo>
                    <a:pt x="125" y="98"/>
                  </a:lnTo>
                  <a:lnTo>
                    <a:pt x="114" y="104"/>
                  </a:lnTo>
                  <a:lnTo>
                    <a:pt x="114" y="115"/>
                  </a:lnTo>
                  <a:lnTo>
                    <a:pt x="114" y="120"/>
                  </a:lnTo>
                  <a:lnTo>
                    <a:pt x="109" y="115"/>
                  </a:lnTo>
                  <a:lnTo>
                    <a:pt x="109" y="126"/>
                  </a:lnTo>
                  <a:lnTo>
                    <a:pt x="114" y="126"/>
                  </a:lnTo>
                  <a:lnTo>
                    <a:pt x="130" y="115"/>
                  </a:lnTo>
                  <a:lnTo>
                    <a:pt x="141" y="115"/>
                  </a:lnTo>
                  <a:lnTo>
                    <a:pt x="147" y="109"/>
                  </a:lnTo>
                  <a:lnTo>
                    <a:pt x="163" y="109"/>
                  </a:lnTo>
                  <a:lnTo>
                    <a:pt x="158" y="104"/>
                  </a:lnTo>
                  <a:lnTo>
                    <a:pt x="147" y="104"/>
                  </a:lnTo>
                  <a:lnTo>
                    <a:pt x="158" y="93"/>
                  </a:lnTo>
                  <a:lnTo>
                    <a:pt x="169" y="93"/>
                  </a:lnTo>
                  <a:lnTo>
                    <a:pt x="185" y="93"/>
                  </a:lnTo>
                  <a:lnTo>
                    <a:pt x="179" y="87"/>
                  </a:lnTo>
                  <a:lnTo>
                    <a:pt x="185" y="87"/>
                  </a:lnTo>
                  <a:lnTo>
                    <a:pt x="201" y="82"/>
                  </a:lnTo>
                  <a:lnTo>
                    <a:pt x="190" y="87"/>
                  </a:lnTo>
                  <a:lnTo>
                    <a:pt x="196" y="87"/>
                  </a:lnTo>
                  <a:lnTo>
                    <a:pt x="190" y="93"/>
                  </a:lnTo>
                  <a:lnTo>
                    <a:pt x="196" y="98"/>
                  </a:lnTo>
                  <a:lnTo>
                    <a:pt x="185" y="104"/>
                  </a:lnTo>
                  <a:lnTo>
                    <a:pt x="169" y="98"/>
                  </a:lnTo>
                  <a:lnTo>
                    <a:pt x="158" y="104"/>
                  </a:lnTo>
                  <a:lnTo>
                    <a:pt x="163" y="109"/>
                  </a:lnTo>
                  <a:lnTo>
                    <a:pt x="147" y="120"/>
                  </a:lnTo>
                  <a:lnTo>
                    <a:pt x="125" y="131"/>
                  </a:lnTo>
                  <a:lnTo>
                    <a:pt x="109" y="131"/>
                  </a:lnTo>
                  <a:lnTo>
                    <a:pt x="103" y="131"/>
                  </a:lnTo>
                  <a:lnTo>
                    <a:pt x="109" y="126"/>
                  </a:lnTo>
                  <a:lnTo>
                    <a:pt x="109" y="115"/>
                  </a:lnTo>
                  <a:lnTo>
                    <a:pt x="114" y="115"/>
                  </a:lnTo>
                  <a:lnTo>
                    <a:pt x="114" y="115"/>
                  </a:lnTo>
                  <a:lnTo>
                    <a:pt x="114" y="104"/>
                  </a:lnTo>
                  <a:lnTo>
                    <a:pt x="109" y="87"/>
                  </a:lnTo>
                  <a:lnTo>
                    <a:pt x="103" y="93"/>
                  </a:lnTo>
                  <a:lnTo>
                    <a:pt x="103" y="93"/>
                  </a:lnTo>
                  <a:lnTo>
                    <a:pt x="98" y="93"/>
                  </a:lnTo>
                  <a:lnTo>
                    <a:pt x="103" y="82"/>
                  </a:lnTo>
                  <a:lnTo>
                    <a:pt x="103" y="66"/>
                  </a:lnTo>
                  <a:lnTo>
                    <a:pt x="92" y="60"/>
                  </a:lnTo>
                  <a:lnTo>
                    <a:pt x="87" y="60"/>
                  </a:lnTo>
                  <a:lnTo>
                    <a:pt x="87" y="66"/>
                  </a:lnTo>
                  <a:lnTo>
                    <a:pt x="81" y="66"/>
                  </a:lnTo>
                  <a:lnTo>
                    <a:pt x="81" y="76"/>
                  </a:lnTo>
                  <a:lnTo>
                    <a:pt x="76" y="76"/>
                  </a:lnTo>
                  <a:lnTo>
                    <a:pt x="76" y="71"/>
                  </a:lnTo>
                  <a:lnTo>
                    <a:pt x="71" y="76"/>
                  </a:lnTo>
                  <a:lnTo>
                    <a:pt x="65" y="98"/>
                  </a:lnTo>
                  <a:lnTo>
                    <a:pt x="71" y="104"/>
                  </a:lnTo>
                  <a:lnTo>
                    <a:pt x="71" y="115"/>
                  </a:lnTo>
                  <a:lnTo>
                    <a:pt x="65" y="126"/>
                  </a:lnTo>
                  <a:lnTo>
                    <a:pt x="60" y="131"/>
                  </a:lnTo>
                  <a:lnTo>
                    <a:pt x="54" y="126"/>
                  </a:lnTo>
                  <a:lnTo>
                    <a:pt x="49" y="120"/>
                  </a:lnTo>
                  <a:lnTo>
                    <a:pt x="49" y="104"/>
                  </a:lnTo>
                  <a:lnTo>
                    <a:pt x="54" y="82"/>
                  </a:lnTo>
                  <a:lnTo>
                    <a:pt x="60" y="71"/>
                  </a:lnTo>
                  <a:lnTo>
                    <a:pt x="60" y="66"/>
                  </a:lnTo>
                  <a:lnTo>
                    <a:pt x="54" y="76"/>
                  </a:lnTo>
                  <a:lnTo>
                    <a:pt x="49" y="82"/>
                  </a:lnTo>
                  <a:lnTo>
                    <a:pt x="49" y="76"/>
                  </a:lnTo>
                  <a:lnTo>
                    <a:pt x="60" y="60"/>
                  </a:lnTo>
                  <a:lnTo>
                    <a:pt x="65" y="60"/>
                  </a:lnTo>
                  <a:lnTo>
                    <a:pt x="65" y="60"/>
                  </a:lnTo>
                  <a:lnTo>
                    <a:pt x="81" y="55"/>
                  </a:lnTo>
                  <a:lnTo>
                    <a:pt x="87" y="60"/>
                  </a:lnTo>
                  <a:lnTo>
                    <a:pt x="92" y="55"/>
                  </a:lnTo>
                  <a:lnTo>
                    <a:pt x="98" y="55"/>
                  </a:lnTo>
                  <a:lnTo>
                    <a:pt x="92" y="49"/>
                  </a:lnTo>
                  <a:lnTo>
                    <a:pt x="92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1" name="Freeform 2900"/>
            <p:cNvSpPr>
              <a:spLocks noChangeAspect="1"/>
            </p:cNvSpPr>
            <p:nvPr/>
          </p:nvSpPr>
          <p:spPr bwMode="gray">
            <a:xfrm>
              <a:off x="1555286" y="1904447"/>
              <a:ext cx="540880" cy="351602"/>
            </a:xfrm>
            <a:custGeom>
              <a:avLst/>
              <a:gdLst/>
              <a:ahLst/>
              <a:cxnLst>
                <a:cxn ang="0">
                  <a:pos x="87" y="44"/>
                </a:cxn>
                <a:cxn ang="0">
                  <a:pos x="71" y="44"/>
                </a:cxn>
                <a:cxn ang="0">
                  <a:pos x="54" y="49"/>
                </a:cxn>
                <a:cxn ang="0">
                  <a:pos x="43" y="44"/>
                </a:cxn>
                <a:cxn ang="0">
                  <a:pos x="49" y="27"/>
                </a:cxn>
                <a:cxn ang="0">
                  <a:pos x="11" y="44"/>
                </a:cxn>
                <a:cxn ang="0">
                  <a:pos x="0" y="44"/>
                </a:cxn>
                <a:cxn ang="0">
                  <a:pos x="27" y="22"/>
                </a:cxn>
                <a:cxn ang="0">
                  <a:pos x="38" y="11"/>
                </a:cxn>
                <a:cxn ang="0">
                  <a:pos x="43" y="5"/>
                </a:cxn>
                <a:cxn ang="0">
                  <a:pos x="49" y="0"/>
                </a:cxn>
                <a:cxn ang="0">
                  <a:pos x="60" y="11"/>
                </a:cxn>
                <a:cxn ang="0">
                  <a:pos x="71" y="5"/>
                </a:cxn>
                <a:cxn ang="0">
                  <a:pos x="87" y="22"/>
                </a:cxn>
                <a:cxn ang="0">
                  <a:pos x="87" y="33"/>
                </a:cxn>
                <a:cxn ang="0">
                  <a:pos x="92" y="38"/>
                </a:cxn>
                <a:cxn ang="0">
                  <a:pos x="92" y="49"/>
                </a:cxn>
                <a:cxn ang="0">
                  <a:pos x="98" y="49"/>
                </a:cxn>
                <a:cxn ang="0">
                  <a:pos x="147" y="66"/>
                </a:cxn>
                <a:cxn ang="0">
                  <a:pos x="152" y="76"/>
                </a:cxn>
                <a:cxn ang="0">
                  <a:pos x="147" y="82"/>
                </a:cxn>
                <a:cxn ang="0">
                  <a:pos x="136" y="82"/>
                </a:cxn>
                <a:cxn ang="0">
                  <a:pos x="130" y="76"/>
                </a:cxn>
                <a:cxn ang="0">
                  <a:pos x="125" y="66"/>
                </a:cxn>
                <a:cxn ang="0">
                  <a:pos x="125" y="87"/>
                </a:cxn>
                <a:cxn ang="0">
                  <a:pos x="114" y="104"/>
                </a:cxn>
                <a:cxn ang="0">
                  <a:pos x="114" y="120"/>
                </a:cxn>
                <a:cxn ang="0">
                  <a:pos x="109" y="126"/>
                </a:cxn>
                <a:cxn ang="0">
                  <a:pos x="130" y="115"/>
                </a:cxn>
                <a:cxn ang="0">
                  <a:pos x="147" y="109"/>
                </a:cxn>
                <a:cxn ang="0">
                  <a:pos x="158" y="104"/>
                </a:cxn>
                <a:cxn ang="0">
                  <a:pos x="158" y="93"/>
                </a:cxn>
                <a:cxn ang="0">
                  <a:pos x="185" y="93"/>
                </a:cxn>
                <a:cxn ang="0">
                  <a:pos x="185" y="87"/>
                </a:cxn>
                <a:cxn ang="0">
                  <a:pos x="190" y="87"/>
                </a:cxn>
                <a:cxn ang="0">
                  <a:pos x="190" y="93"/>
                </a:cxn>
                <a:cxn ang="0">
                  <a:pos x="185" y="104"/>
                </a:cxn>
                <a:cxn ang="0">
                  <a:pos x="158" y="104"/>
                </a:cxn>
                <a:cxn ang="0">
                  <a:pos x="147" y="120"/>
                </a:cxn>
                <a:cxn ang="0">
                  <a:pos x="109" y="131"/>
                </a:cxn>
                <a:cxn ang="0">
                  <a:pos x="109" y="126"/>
                </a:cxn>
                <a:cxn ang="0">
                  <a:pos x="114" y="115"/>
                </a:cxn>
                <a:cxn ang="0">
                  <a:pos x="114" y="104"/>
                </a:cxn>
                <a:cxn ang="0">
                  <a:pos x="103" y="93"/>
                </a:cxn>
                <a:cxn ang="0">
                  <a:pos x="98" y="93"/>
                </a:cxn>
                <a:cxn ang="0">
                  <a:pos x="103" y="66"/>
                </a:cxn>
                <a:cxn ang="0">
                  <a:pos x="87" y="60"/>
                </a:cxn>
                <a:cxn ang="0">
                  <a:pos x="81" y="66"/>
                </a:cxn>
                <a:cxn ang="0">
                  <a:pos x="76" y="76"/>
                </a:cxn>
                <a:cxn ang="0">
                  <a:pos x="71" y="76"/>
                </a:cxn>
                <a:cxn ang="0">
                  <a:pos x="71" y="104"/>
                </a:cxn>
                <a:cxn ang="0">
                  <a:pos x="65" y="126"/>
                </a:cxn>
                <a:cxn ang="0">
                  <a:pos x="54" y="126"/>
                </a:cxn>
                <a:cxn ang="0">
                  <a:pos x="49" y="104"/>
                </a:cxn>
                <a:cxn ang="0">
                  <a:pos x="60" y="71"/>
                </a:cxn>
                <a:cxn ang="0">
                  <a:pos x="54" y="76"/>
                </a:cxn>
                <a:cxn ang="0">
                  <a:pos x="49" y="76"/>
                </a:cxn>
                <a:cxn ang="0">
                  <a:pos x="65" y="60"/>
                </a:cxn>
                <a:cxn ang="0">
                  <a:pos x="81" y="55"/>
                </a:cxn>
                <a:cxn ang="0">
                  <a:pos x="92" y="55"/>
                </a:cxn>
                <a:cxn ang="0">
                  <a:pos x="92" y="49"/>
                </a:cxn>
              </a:cxnLst>
              <a:rect l="0" t="0" r="r" b="b"/>
              <a:pathLst>
                <a:path w="201" h="131">
                  <a:moveTo>
                    <a:pt x="92" y="49"/>
                  </a:moveTo>
                  <a:lnTo>
                    <a:pt x="87" y="44"/>
                  </a:lnTo>
                  <a:lnTo>
                    <a:pt x="81" y="44"/>
                  </a:lnTo>
                  <a:lnTo>
                    <a:pt x="71" y="44"/>
                  </a:lnTo>
                  <a:lnTo>
                    <a:pt x="65" y="49"/>
                  </a:lnTo>
                  <a:lnTo>
                    <a:pt x="54" y="49"/>
                  </a:lnTo>
                  <a:lnTo>
                    <a:pt x="49" y="38"/>
                  </a:lnTo>
                  <a:lnTo>
                    <a:pt x="43" y="44"/>
                  </a:lnTo>
                  <a:lnTo>
                    <a:pt x="43" y="38"/>
                  </a:lnTo>
                  <a:lnTo>
                    <a:pt x="49" y="27"/>
                  </a:lnTo>
                  <a:lnTo>
                    <a:pt x="22" y="44"/>
                  </a:lnTo>
                  <a:lnTo>
                    <a:pt x="11" y="44"/>
                  </a:lnTo>
                  <a:lnTo>
                    <a:pt x="11" y="38"/>
                  </a:lnTo>
                  <a:lnTo>
                    <a:pt x="0" y="44"/>
                  </a:lnTo>
                  <a:lnTo>
                    <a:pt x="11" y="33"/>
                  </a:lnTo>
                  <a:lnTo>
                    <a:pt x="27" y="22"/>
                  </a:lnTo>
                  <a:lnTo>
                    <a:pt x="32" y="16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43" y="5"/>
                  </a:lnTo>
                  <a:lnTo>
                    <a:pt x="43" y="11"/>
                  </a:lnTo>
                  <a:lnTo>
                    <a:pt x="49" y="0"/>
                  </a:lnTo>
                  <a:lnTo>
                    <a:pt x="54" y="5"/>
                  </a:lnTo>
                  <a:lnTo>
                    <a:pt x="60" y="11"/>
                  </a:lnTo>
                  <a:lnTo>
                    <a:pt x="60" y="5"/>
                  </a:lnTo>
                  <a:lnTo>
                    <a:pt x="71" y="5"/>
                  </a:lnTo>
                  <a:lnTo>
                    <a:pt x="76" y="22"/>
                  </a:lnTo>
                  <a:lnTo>
                    <a:pt x="87" y="22"/>
                  </a:lnTo>
                  <a:lnTo>
                    <a:pt x="87" y="27"/>
                  </a:lnTo>
                  <a:lnTo>
                    <a:pt x="87" y="33"/>
                  </a:lnTo>
                  <a:lnTo>
                    <a:pt x="87" y="38"/>
                  </a:lnTo>
                  <a:lnTo>
                    <a:pt x="92" y="38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4"/>
                  </a:lnTo>
                  <a:lnTo>
                    <a:pt x="98" y="49"/>
                  </a:lnTo>
                  <a:lnTo>
                    <a:pt x="136" y="55"/>
                  </a:lnTo>
                  <a:lnTo>
                    <a:pt x="147" y="66"/>
                  </a:lnTo>
                  <a:lnTo>
                    <a:pt x="147" y="71"/>
                  </a:lnTo>
                  <a:lnTo>
                    <a:pt x="152" y="76"/>
                  </a:lnTo>
                  <a:lnTo>
                    <a:pt x="147" y="76"/>
                  </a:lnTo>
                  <a:lnTo>
                    <a:pt x="147" y="82"/>
                  </a:lnTo>
                  <a:lnTo>
                    <a:pt x="136" y="76"/>
                  </a:lnTo>
                  <a:lnTo>
                    <a:pt x="136" y="82"/>
                  </a:lnTo>
                  <a:lnTo>
                    <a:pt x="136" y="71"/>
                  </a:lnTo>
                  <a:lnTo>
                    <a:pt x="130" y="76"/>
                  </a:lnTo>
                  <a:lnTo>
                    <a:pt x="130" y="71"/>
                  </a:lnTo>
                  <a:lnTo>
                    <a:pt x="125" y="66"/>
                  </a:lnTo>
                  <a:lnTo>
                    <a:pt x="130" y="76"/>
                  </a:lnTo>
                  <a:lnTo>
                    <a:pt x="125" y="87"/>
                  </a:lnTo>
                  <a:lnTo>
                    <a:pt x="125" y="98"/>
                  </a:lnTo>
                  <a:lnTo>
                    <a:pt x="114" y="104"/>
                  </a:lnTo>
                  <a:lnTo>
                    <a:pt x="114" y="115"/>
                  </a:lnTo>
                  <a:lnTo>
                    <a:pt x="114" y="120"/>
                  </a:lnTo>
                  <a:lnTo>
                    <a:pt x="109" y="115"/>
                  </a:lnTo>
                  <a:lnTo>
                    <a:pt x="109" y="126"/>
                  </a:lnTo>
                  <a:lnTo>
                    <a:pt x="114" y="126"/>
                  </a:lnTo>
                  <a:lnTo>
                    <a:pt x="130" y="115"/>
                  </a:lnTo>
                  <a:lnTo>
                    <a:pt x="141" y="115"/>
                  </a:lnTo>
                  <a:lnTo>
                    <a:pt x="147" y="109"/>
                  </a:lnTo>
                  <a:lnTo>
                    <a:pt x="163" y="109"/>
                  </a:lnTo>
                  <a:lnTo>
                    <a:pt x="158" y="104"/>
                  </a:lnTo>
                  <a:lnTo>
                    <a:pt x="147" y="104"/>
                  </a:lnTo>
                  <a:lnTo>
                    <a:pt x="158" y="93"/>
                  </a:lnTo>
                  <a:lnTo>
                    <a:pt x="169" y="93"/>
                  </a:lnTo>
                  <a:lnTo>
                    <a:pt x="185" y="93"/>
                  </a:lnTo>
                  <a:lnTo>
                    <a:pt x="179" y="87"/>
                  </a:lnTo>
                  <a:lnTo>
                    <a:pt x="185" y="87"/>
                  </a:lnTo>
                  <a:lnTo>
                    <a:pt x="201" y="82"/>
                  </a:lnTo>
                  <a:lnTo>
                    <a:pt x="190" y="87"/>
                  </a:lnTo>
                  <a:lnTo>
                    <a:pt x="196" y="87"/>
                  </a:lnTo>
                  <a:lnTo>
                    <a:pt x="190" y="93"/>
                  </a:lnTo>
                  <a:lnTo>
                    <a:pt x="196" y="98"/>
                  </a:lnTo>
                  <a:lnTo>
                    <a:pt x="185" y="104"/>
                  </a:lnTo>
                  <a:lnTo>
                    <a:pt x="169" y="98"/>
                  </a:lnTo>
                  <a:lnTo>
                    <a:pt x="158" y="104"/>
                  </a:lnTo>
                  <a:lnTo>
                    <a:pt x="163" y="109"/>
                  </a:lnTo>
                  <a:lnTo>
                    <a:pt x="147" y="120"/>
                  </a:lnTo>
                  <a:lnTo>
                    <a:pt x="125" y="131"/>
                  </a:lnTo>
                  <a:lnTo>
                    <a:pt x="109" y="131"/>
                  </a:lnTo>
                  <a:lnTo>
                    <a:pt x="103" y="131"/>
                  </a:lnTo>
                  <a:lnTo>
                    <a:pt x="109" y="126"/>
                  </a:lnTo>
                  <a:lnTo>
                    <a:pt x="109" y="115"/>
                  </a:lnTo>
                  <a:lnTo>
                    <a:pt x="114" y="115"/>
                  </a:lnTo>
                  <a:lnTo>
                    <a:pt x="114" y="115"/>
                  </a:lnTo>
                  <a:lnTo>
                    <a:pt x="114" y="104"/>
                  </a:lnTo>
                  <a:lnTo>
                    <a:pt x="109" y="87"/>
                  </a:lnTo>
                  <a:lnTo>
                    <a:pt x="103" y="93"/>
                  </a:lnTo>
                  <a:lnTo>
                    <a:pt x="103" y="93"/>
                  </a:lnTo>
                  <a:lnTo>
                    <a:pt x="98" y="93"/>
                  </a:lnTo>
                  <a:lnTo>
                    <a:pt x="103" y="82"/>
                  </a:lnTo>
                  <a:lnTo>
                    <a:pt x="103" y="66"/>
                  </a:lnTo>
                  <a:lnTo>
                    <a:pt x="92" y="60"/>
                  </a:lnTo>
                  <a:lnTo>
                    <a:pt x="87" y="60"/>
                  </a:lnTo>
                  <a:lnTo>
                    <a:pt x="87" y="66"/>
                  </a:lnTo>
                  <a:lnTo>
                    <a:pt x="81" y="66"/>
                  </a:lnTo>
                  <a:lnTo>
                    <a:pt x="81" y="76"/>
                  </a:lnTo>
                  <a:lnTo>
                    <a:pt x="76" y="76"/>
                  </a:lnTo>
                  <a:lnTo>
                    <a:pt x="76" y="71"/>
                  </a:lnTo>
                  <a:lnTo>
                    <a:pt x="71" y="76"/>
                  </a:lnTo>
                  <a:lnTo>
                    <a:pt x="65" y="98"/>
                  </a:lnTo>
                  <a:lnTo>
                    <a:pt x="71" y="104"/>
                  </a:lnTo>
                  <a:lnTo>
                    <a:pt x="71" y="115"/>
                  </a:lnTo>
                  <a:lnTo>
                    <a:pt x="65" y="126"/>
                  </a:lnTo>
                  <a:lnTo>
                    <a:pt x="60" y="131"/>
                  </a:lnTo>
                  <a:lnTo>
                    <a:pt x="54" y="126"/>
                  </a:lnTo>
                  <a:lnTo>
                    <a:pt x="49" y="120"/>
                  </a:lnTo>
                  <a:lnTo>
                    <a:pt x="49" y="104"/>
                  </a:lnTo>
                  <a:lnTo>
                    <a:pt x="54" y="82"/>
                  </a:lnTo>
                  <a:lnTo>
                    <a:pt x="60" y="71"/>
                  </a:lnTo>
                  <a:lnTo>
                    <a:pt x="60" y="66"/>
                  </a:lnTo>
                  <a:lnTo>
                    <a:pt x="54" y="76"/>
                  </a:lnTo>
                  <a:lnTo>
                    <a:pt x="49" y="82"/>
                  </a:lnTo>
                  <a:lnTo>
                    <a:pt x="49" y="76"/>
                  </a:lnTo>
                  <a:lnTo>
                    <a:pt x="60" y="60"/>
                  </a:lnTo>
                  <a:lnTo>
                    <a:pt x="65" y="60"/>
                  </a:lnTo>
                  <a:lnTo>
                    <a:pt x="65" y="60"/>
                  </a:lnTo>
                  <a:lnTo>
                    <a:pt x="81" y="55"/>
                  </a:lnTo>
                  <a:lnTo>
                    <a:pt x="87" y="60"/>
                  </a:lnTo>
                  <a:lnTo>
                    <a:pt x="92" y="55"/>
                  </a:lnTo>
                  <a:lnTo>
                    <a:pt x="98" y="55"/>
                  </a:lnTo>
                  <a:lnTo>
                    <a:pt x="92" y="49"/>
                  </a:lnTo>
                  <a:lnTo>
                    <a:pt x="92" y="49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2" name="Freeform 2909"/>
            <p:cNvSpPr>
              <a:spLocks noChangeAspect="1"/>
            </p:cNvSpPr>
            <p:nvPr/>
          </p:nvSpPr>
          <p:spPr bwMode="gray">
            <a:xfrm>
              <a:off x="4823103" y="2005871"/>
              <a:ext cx="263679" cy="132978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8" y="3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4" y="6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8"/>
                </a:cxn>
                <a:cxn ang="0">
                  <a:pos x="6" y="7"/>
                </a:cxn>
                <a:cxn ang="0">
                  <a:pos x="7" y="8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6" y="8"/>
                </a:cxn>
                <a:cxn ang="0">
                  <a:pos x="17" y="7"/>
                </a:cxn>
                <a:cxn ang="0">
                  <a:pos x="17" y="5"/>
                </a:cxn>
                <a:cxn ang="0">
                  <a:pos x="18" y="5"/>
                </a:cxn>
                <a:cxn ang="0">
                  <a:pos x="18" y="3"/>
                </a:cxn>
                <a:cxn ang="0">
                  <a:pos x="17" y="1"/>
                </a:cxn>
                <a:cxn ang="0">
                  <a:pos x="16" y="1"/>
                </a:cxn>
                <a:cxn ang="0">
                  <a:pos x="15" y="1"/>
                </a:cxn>
                <a:cxn ang="0">
                  <a:pos x="13" y="0"/>
                </a:cxn>
                <a:cxn ang="0">
                  <a:pos x="12" y="1"/>
                </a:cxn>
                <a:cxn ang="0">
                  <a:pos x="10" y="1"/>
                </a:cxn>
              </a:cxnLst>
              <a:rect l="0" t="0" r="r" b="b"/>
              <a:pathLst>
                <a:path w="18" h="9">
                  <a:moveTo>
                    <a:pt x="10" y="1"/>
                  </a:moveTo>
                  <a:cubicBezTo>
                    <a:pt x="8" y="3"/>
                    <a:pt x="8" y="3"/>
                    <a:pt x="8" y="3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1"/>
                    <a:pt x="15" y="1"/>
                    <a:pt x="15" y="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0" y="1"/>
                    <a:pt x="10" y="1"/>
                    <a:pt x="10" y="1"/>
                  </a:cubicBez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3" name="Freeform 2910"/>
            <p:cNvSpPr>
              <a:spLocks noChangeAspect="1"/>
            </p:cNvSpPr>
            <p:nvPr/>
          </p:nvSpPr>
          <p:spPr bwMode="gray">
            <a:xfrm>
              <a:off x="4908742" y="1890924"/>
              <a:ext cx="205083" cy="160023"/>
            </a:xfrm>
            <a:custGeom>
              <a:avLst/>
              <a:gdLst/>
              <a:ahLst/>
              <a:cxnLst>
                <a:cxn ang="0">
                  <a:pos x="12" y="11"/>
                </a:cxn>
                <a:cxn ang="0">
                  <a:pos x="11" y="9"/>
                </a:cxn>
                <a:cxn ang="0">
                  <a:pos x="10" y="9"/>
                </a:cxn>
                <a:cxn ang="0">
                  <a:pos x="9" y="9"/>
                </a:cxn>
                <a:cxn ang="0">
                  <a:pos x="9" y="9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4" y="9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2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3" y="3"/>
                </a:cxn>
                <a:cxn ang="0">
                  <a:pos x="14" y="4"/>
                </a:cxn>
                <a:cxn ang="0">
                  <a:pos x="14" y="5"/>
                </a:cxn>
              </a:cxnLst>
              <a:rect l="0" t="0" r="r" b="b"/>
              <a:pathLst>
                <a:path w="14" h="11">
                  <a:moveTo>
                    <a:pt x="12" y="11"/>
                  </a:moveTo>
                  <a:cubicBezTo>
                    <a:pt x="11" y="9"/>
                    <a:pt x="11" y="9"/>
                    <a:pt x="11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5"/>
                    <a:pt x="14" y="5"/>
                    <a:pt x="14" y="5"/>
                  </a:cubicBez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4" name="Freeform 2911"/>
            <p:cNvSpPr>
              <a:spLocks noChangeAspect="1"/>
            </p:cNvSpPr>
            <p:nvPr/>
          </p:nvSpPr>
          <p:spPr bwMode="gray">
            <a:xfrm>
              <a:off x="4908742" y="1890924"/>
              <a:ext cx="205083" cy="160023"/>
            </a:xfrm>
            <a:custGeom>
              <a:avLst/>
              <a:gdLst/>
              <a:ahLst/>
              <a:cxnLst>
                <a:cxn ang="0">
                  <a:pos x="12" y="11"/>
                </a:cxn>
                <a:cxn ang="0">
                  <a:pos x="11" y="9"/>
                </a:cxn>
                <a:cxn ang="0">
                  <a:pos x="10" y="9"/>
                </a:cxn>
                <a:cxn ang="0">
                  <a:pos x="9" y="9"/>
                </a:cxn>
                <a:cxn ang="0">
                  <a:pos x="9" y="9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4" y="9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2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3" y="3"/>
                </a:cxn>
                <a:cxn ang="0">
                  <a:pos x="14" y="4"/>
                </a:cxn>
                <a:cxn ang="0">
                  <a:pos x="14" y="5"/>
                </a:cxn>
              </a:cxnLst>
              <a:rect l="0" t="0" r="r" b="b"/>
              <a:pathLst>
                <a:path w="14" h="11">
                  <a:moveTo>
                    <a:pt x="12" y="11"/>
                  </a:moveTo>
                  <a:cubicBezTo>
                    <a:pt x="11" y="9"/>
                    <a:pt x="11" y="9"/>
                    <a:pt x="11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5"/>
                    <a:pt x="14" y="5"/>
                    <a:pt x="14" y="5"/>
                  </a:cubicBez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5" name="Freeform 2912"/>
            <p:cNvSpPr>
              <a:spLocks noChangeAspect="1"/>
            </p:cNvSpPr>
            <p:nvPr/>
          </p:nvSpPr>
          <p:spPr bwMode="gray">
            <a:xfrm>
              <a:off x="5057484" y="1963047"/>
              <a:ext cx="218606" cy="10142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11" y="33"/>
                </a:cxn>
                <a:cxn ang="0">
                  <a:pos x="21" y="38"/>
                </a:cxn>
                <a:cxn ang="0">
                  <a:pos x="27" y="38"/>
                </a:cxn>
                <a:cxn ang="0">
                  <a:pos x="32" y="38"/>
                </a:cxn>
                <a:cxn ang="0">
                  <a:pos x="49" y="33"/>
                </a:cxn>
                <a:cxn ang="0">
                  <a:pos x="60" y="27"/>
                </a:cxn>
                <a:cxn ang="0">
                  <a:pos x="76" y="27"/>
                </a:cxn>
                <a:cxn ang="0">
                  <a:pos x="81" y="16"/>
                </a:cxn>
                <a:cxn ang="0">
                  <a:pos x="65" y="5"/>
                </a:cxn>
                <a:cxn ang="0">
                  <a:pos x="49" y="11"/>
                </a:cxn>
                <a:cxn ang="0">
                  <a:pos x="43" y="5"/>
                </a:cxn>
                <a:cxn ang="0">
                  <a:pos x="38" y="5"/>
                </a:cxn>
                <a:cxn ang="0">
                  <a:pos x="27" y="5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81" h="38">
                  <a:moveTo>
                    <a:pt x="21" y="0"/>
                  </a:moveTo>
                  <a:lnTo>
                    <a:pt x="0" y="22"/>
                  </a:lnTo>
                  <a:lnTo>
                    <a:pt x="5" y="22"/>
                  </a:lnTo>
                  <a:lnTo>
                    <a:pt x="11" y="33"/>
                  </a:lnTo>
                  <a:lnTo>
                    <a:pt x="21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49" y="33"/>
                  </a:lnTo>
                  <a:lnTo>
                    <a:pt x="60" y="27"/>
                  </a:lnTo>
                  <a:lnTo>
                    <a:pt x="76" y="27"/>
                  </a:lnTo>
                  <a:lnTo>
                    <a:pt x="81" y="16"/>
                  </a:lnTo>
                  <a:lnTo>
                    <a:pt x="65" y="5"/>
                  </a:lnTo>
                  <a:lnTo>
                    <a:pt x="49" y="11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27" y="5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6" name="Freeform 2364"/>
            <p:cNvSpPr>
              <a:spLocks noChangeAspect="1"/>
            </p:cNvSpPr>
            <p:nvPr/>
          </p:nvSpPr>
          <p:spPr bwMode="gray">
            <a:xfrm>
              <a:off x="7254810" y="3621897"/>
              <a:ext cx="72117" cy="135231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0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0" y="39"/>
                </a:cxn>
                <a:cxn ang="0">
                  <a:pos x="6" y="50"/>
                </a:cxn>
                <a:cxn ang="0">
                  <a:pos x="16" y="50"/>
                </a:cxn>
                <a:cxn ang="0">
                  <a:pos x="27" y="39"/>
                </a:cxn>
                <a:cxn ang="0">
                  <a:pos x="27" y="28"/>
                </a:cxn>
                <a:cxn ang="0">
                  <a:pos x="16" y="6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27" h="50">
                  <a:moveTo>
                    <a:pt x="6" y="0"/>
                  </a:moveTo>
                  <a:lnTo>
                    <a:pt x="6" y="0"/>
                  </a:lnTo>
                  <a:lnTo>
                    <a:pt x="11" y="6"/>
                  </a:lnTo>
                  <a:lnTo>
                    <a:pt x="6" y="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39"/>
                  </a:lnTo>
                  <a:lnTo>
                    <a:pt x="6" y="50"/>
                  </a:lnTo>
                  <a:lnTo>
                    <a:pt x="16" y="50"/>
                  </a:lnTo>
                  <a:lnTo>
                    <a:pt x="27" y="39"/>
                  </a:lnTo>
                  <a:lnTo>
                    <a:pt x="27" y="28"/>
                  </a:lnTo>
                  <a:lnTo>
                    <a:pt x="16" y="6"/>
                  </a:lnTo>
                  <a:lnTo>
                    <a:pt x="11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7" name="Freeform 2366"/>
            <p:cNvSpPr>
              <a:spLocks noChangeAspect="1"/>
            </p:cNvSpPr>
            <p:nvPr/>
          </p:nvSpPr>
          <p:spPr bwMode="gray">
            <a:xfrm>
              <a:off x="4207853" y="2578361"/>
              <a:ext cx="700890" cy="718981"/>
            </a:xfrm>
            <a:custGeom>
              <a:avLst/>
              <a:gdLst/>
              <a:ahLst/>
              <a:cxnLst>
                <a:cxn ang="0">
                  <a:pos x="93" y="27"/>
                </a:cxn>
                <a:cxn ang="0">
                  <a:pos x="109" y="22"/>
                </a:cxn>
                <a:cxn ang="0">
                  <a:pos x="125" y="11"/>
                </a:cxn>
                <a:cxn ang="0">
                  <a:pos x="174" y="5"/>
                </a:cxn>
                <a:cxn ang="0">
                  <a:pos x="190" y="0"/>
                </a:cxn>
                <a:cxn ang="0">
                  <a:pos x="201" y="0"/>
                </a:cxn>
                <a:cxn ang="0">
                  <a:pos x="218" y="0"/>
                </a:cxn>
                <a:cxn ang="0">
                  <a:pos x="218" y="11"/>
                </a:cxn>
                <a:cxn ang="0">
                  <a:pos x="218" y="33"/>
                </a:cxn>
                <a:cxn ang="0">
                  <a:pos x="201" y="49"/>
                </a:cxn>
                <a:cxn ang="0">
                  <a:pos x="212" y="66"/>
                </a:cxn>
                <a:cxn ang="0">
                  <a:pos x="223" y="76"/>
                </a:cxn>
                <a:cxn ang="0">
                  <a:pos x="223" y="109"/>
                </a:cxn>
                <a:cxn ang="0">
                  <a:pos x="234" y="142"/>
                </a:cxn>
                <a:cxn ang="0">
                  <a:pos x="229" y="164"/>
                </a:cxn>
                <a:cxn ang="0">
                  <a:pos x="234" y="186"/>
                </a:cxn>
                <a:cxn ang="0">
                  <a:pos x="250" y="191"/>
                </a:cxn>
                <a:cxn ang="0">
                  <a:pos x="207" y="235"/>
                </a:cxn>
                <a:cxn ang="0">
                  <a:pos x="163" y="262"/>
                </a:cxn>
                <a:cxn ang="0">
                  <a:pos x="147" y="262"/>
                </a:cxn>
                <a:cxn ang="0">
                  <a:pos x="131" y="246"/>
                </a:cxn>
                <a:cxn ang="0">
                  <a:pos x="120" y="240"/>
                </a:cxn>
                <a:cxn ang="0">
                  <a:pos x="44" y="180"/>
                </a:cxn>
                <a:cxn ang="0">
                  <a:pos x="0" y="142"/>
                </a:cxn>
                <a:cxn ang="0">
                  <a:pos x="0" y="120"/>
                </a:cxn>
                <a:cxn ang="0">
                  <a:pos x="22" y="115"/>
                </a:cxn>
                <a:cxn ang="0">
                  <a:pos x="33" y="109"/>
                </a:cxn>
                <a:cxn ang="0">
                  <a:pos x="60" y="93"/>
                </a:cxn>
                <a:cxn ang="0">
                  <a:pos x="60" y="82"/>
                </a:cxn>
                <a:cxn ang="0">
                  <a:pos x="71" y="76"/>
                </a:cxn>
                <a:cxn ang="0">
                  <a:pos x="93" y="71"/>
                </a:cxn>
                <a:cxn ang="0">
                  <a:pos x="87" y="66"/>
                </a:cxn>
                <a:cxn ang="0">
                  <a:pos x="82" y="33"/>
                </a:cxn>
                <a:cxn ang="0">
                  <a:pos x="82" y="33"/>
                </a:cxn>
              </a:cxnLst>
              <a:rect l="0" t="0" r="r" b="b"/>
              <a:pathLst>
                <a:path w="261" h="267">
                  <a:moveTo>
                    <a:pt x="82" y="33"/>
                  </a:moveTo>
                  <a:lnTo>
                    <a:pt x="93" y="27"/>
                  </a:lnTo>
                  <a:lnTo>
                    <a:pt x="98" y="22"/>
                  </a:lnTo>
                  <a:lnTo>
                    <a:pt x="109" y="22"/>
                  </a:lnTo>
                  <a:lnTo>
                    <a:pt x="114" y="16"/>
                  </a:lnTo>
                  <a:lnTo>
                    <a:pt x="125" y="11"/>
                  </a:lnTo>
                  <a:lnTo>
                    <a:pt x="158" y="5"/>
                  </a:lnTo>
                  <a:lnTo>
                    <a:pt x="174" y="5"/>
                  </a:lnTo>
                  <a:lnTo>
                    <a:pt x="174" y="5"/>
                  </a:lnTo>
                  <a:lnTo>
                    <a:pt x="190" y="0"/>
                  </a:lnTo>
                  <a:lnTo>
                    <a:pt x="196" y="5"/>
                  </a:lnTo>
                  <a:lnTo>
                    <a:pt x="201" y="0"/>
                  </a:lnTo>
                  <a:lnTo>
                    <a:pt x="207" y="5"/>
                  </a:lnTo>
                  <a:lnTo>
                    <a:pt x="218" y="0"/>
                  </a:lnTo>
                  <a:lnTo>
                    <a:pt x="212" y="11"/>
                  </a:lnTo>
                  <a:lnTo>
                    <a:pt x="218" y="11"/>
                  </a:lnTo>
                  <a:lnTo>
                    <a:pt x="212" y="22"/>
                  </a:lnTo>
                  <a:lnTo>
                    <a:pt x="218" y="33"/>
                  </a:lnTo>
                  <a:lnTo>
                    <a:pt x="212" y="38"/>
                  </a:lnTo>
                  <a:lnTo>
                    <a:pt x="201" y="49"/>
                  </a:lnTo>
                  <a:lnTo>
                    <a:pt x="207" y="60"/>
                  </a:lnTo>
                  <a:lnTo>
                    <a:pt x="212" y="66"/>
                  </a:lnTo>
                  <a:lnTo>
                    <a:pt x="212" y="71"/>
                  </a:lnTo>
                  <a:lnTo>
                    <a:pt x="223" y="76"/>
                  </a:lnTo>
                  <a:lnTo>
                    <a:pt x="229" y="104"/>
                  </a:lnTo>
                  <a:lnTo>
                    <a:pt x="223" y="109"/>
                  </a:lnTo>
                  <a:lnTo>
                    <a:pt x="229" y="120"/>
                  </a:lnTo>
                  <a:lnTo>
                    <a:pt x="234" y="142"/>
                  </a:lnTo>
                  <a:lnTo>
                    <a:pt x="229" y="158"/>
                  </a:lnTo>
                  <a:lnTo>
                    <a:pt x="229" y="164"/>
                  </a:lnTo>
                  <a:lnTo>
                    <a:pt x="234" y="175"/>
                  </a:lnTo>
                  <a:lnTo>
                    <a:pt x="234" y="186"/>
                  </a:lnTo>
                  <a:lnTo>
                    <a:pt x="239" y="186"/>
                  </a:lnTo>
                  <a:lnTo>
                    <a:pt x="250" y="191"/>
                  </a:lnTo>
                  <a:lnTo>
                    <a:pt x="261" y="202"/>
                  </a:lnTo>
                  <a:lnTo>
                    <a:pt x="207" y="235"/>
                  </a:lnTo>
                  <a:lnTo>
                    <a:pt x="180" y="256"/>
                  </a:lnTo>
                  <a:lnTo>
                    <a:pt x="163" y="262"/>
                  </a:lnTo>
                  <a:lnTo>
                    <a:pt x="152" y="267"/>
                  </a:lnTo>
                  <a:lnTo>
                    <a:pt x="147" y="262"/>
                  </a:lnTo>
                  <a:lnTo>
                    <a:pt x="147" y="251"/>
                  </a:lnTo>
                  <a:lnTo>
                    <a:pt x="131" y="246"/>
                  </a:lnTo>
                  <a:lnTo>
                    <a:pt x="131" y="240"/>
                  </a:lnTo>
                  <a:lnTo>
                    <a:pt x="120" y="240"/>
                  </a:lnTo>
                  <a:lnTo>
                    <a:pt x="120" y="235"/>
                  </a:lnTo>
                  <a:lnTo>
                    <a:pt x="44" y="180"/>
                  </a:lnTo>
                  <a:lnTo>
                    <a:pt x="0" y="147"/>
                  </a:lnTo>
                  <a:lnTo>
                    <a:pt x="0" y="142"/>
                  </a:lnTo>
                  <a:lnTo>
                    <a:pt x="0" y="126"/>
                  </a:lnTo>
                  <a:lnTo>
                    <a:pt x="0" y="120"/>
                  </a:lnTo>
                  <a:lnTo>
                    <a:pt x="16" y="115"/>
                  </a:lnTo>
                  <a:lnTo>
                    <a:pt x="22" y="115"/>
                  </a:lnTo>
                  <a:lnTo>
                    <a:pt x="22" y="109"/>
                  </a:lnTo>
                  <a:lnTo>
                    <a:pt x="33" y="109"/>
                  </a:lnTo>
                  <a:lnTo>
                    <a:pt x="44" y="104"/>
                  </a:lnTo>
                  <a:lnTo>
                    <a:pt x="60" y="93"/>
                  </a:lnTo>
                  <a:lnTo>
                    <a:pt x="60" y="93"/>
                  </a:lnTo>
                  <a:lnTo>
                    <a:pt x="60" y="82"/>
                  </a:lnTo>
                  <a:lnTo>
                    <a:pt x="71" y="82"/>
                  </a:lnTo>
                  <a:lnTo>
                    <a:pt x="71" y="76"/>
                  </a:lnTo>
                  <a:lnTo>
                    <a:pt x="93" y="76"/>
                  </a:lnTo>
                  <a:lnTo>
                    <a:pt x="93" y="71"/>
                  </a:lnTo>
                  <a:lnTo>
                    <a:pt x="93" y="71"/>
                  </a:lnTo>
                  <a:lnTo>
                    <a:pt x="87" y="66"/>
                  </a:lnTo>
                  <a:lnTo>
                    <a:pt x="87" y="38"/>
                  </a:lnTo>
                  <a:lnTo>
                    <a:pt x="82" y="33"/>
                  </a:lnTo>
                  <a:lnTo>
                    <a:pt x="82" y="33"/>
                  </a:lnTo>
                  <a:lnTo>
                    <a:pt x="82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8" name="Freeform 2367"/>
            <p:cNvSpPr>
              <a:spLocks noChangeAspect="1"/>
            </p:cNvSpPr>
            <p:nvPr/>
          </p:nvSpPr>
          <p:spPr bwMode="gray">
            <a:xfrm>
              <a:off x="4895221" y="4165076"/>
              <a:ext cx="439465" cy="428233"/>
            </a:xfrm>
            <a:custGeom>
              <a:avLst/>
              <a:gdLst/>
              <a:ahLst/>
              <a:cxnLst>
                <a:cxn ang="0">
                  <a:pos x="0" y="153"/>
                </a:cxn>
                <a:cxn ang="0">
                  <a:pos x="0" y="131"/>
                </a:cxn>
                <a:cxn ang="0">
                  <a:pos x="11" y="104"/>
                </a:cxn>
                <a:cxn ang="0">
                  <a:pos x="16" y="93"/>
                </a:cxn>
                <a:cxn ang="0">
                  <a:pos x="27" y="82"/>
                </a:cxn>
                <a:cxn ang="0">
                  <a:pos x="27" y="66"/>
                </a:cxn>
                <a:cxn ang="0">
                  <a:pos x="27" y="60"/>
                </a:cxn>
                <a:cxn ang="0">
                  <a:pos x="22" y="55"/>
                </a:cxn>
                <a:cxn ang="0">
                  <a:pos x="22" y="44"/>
                </a:cxn>
                <a:cxn ang="0">
                  <a:pos x="22" y="39"/>
                </a:cxn>
                <a:cxn ang="0">
                  <a:pos x="22" y="33"/>
                </a:cxn>
                <a:cxn ang="0">
                  <a:pos x="11" y="6"/>
                </a:cxn>
                <a:cxn ang="0">
                  <a:pos x="22" y="0"/>
                </a:cxn>
                <a:cxn ang="0">
                  <a:pos x="60" y="0"/>
                </a:cxn>
                <a:cxn ang="0">
                  <a:pos x="65" y="6"/>
                </a:cxn>
                <a:cxn ang="0">
                  <a:pos x="71" y="17"/>
                </a:cxn>
                <a:cxn ang="0">
                  <a:pos x="81" y="28"/>
                </a:cxn>
                <a:cxn ang="0">
                  <a:pos x="98" y="28"/>
                </a:cxn>
                <a:cxn ang="0">
                  <a:pos x="103" y="17"/>
                </a:cxn>
                <a:cxn ang="0">
                  <a:pos x="120" y="11"/>
                </a:cxn>
                <a:cxn ang="0">
                  <a:pos x="120" y="17"/>
                </a:cxn>
                <a:cxn ang="0">
                  <a:pos x="130" y="17"/>
                </a:cxn>
                <a:cxn ang="0">
                  <a:pos x="130" y="22"/>
                </a:cxn>
                <a:cxn ang="0">
                  <a:pos x="130" y="44"/>
                </a:cxn>
                <a:cxn ang="0">
                  <a:pos x="136" y="60"/>
                </a:cxn>
                <a:cxn ang="0">
                  <a:pos x="136" y="66"/>
                </a:cxn>
                <a:cxn ang="0">
                  <a:pos x="136" y="71"/>
                </a:cxn>
                <a:cxn ang="0">
                  <a:pos x="141" y="66"/>
                </a:cxn>
                <a:cxn ang="0">
                  <a:pos x="163" y="66"/>
                </a:cxn>
                <a:cxn ang="0">
                  <a:pos x="158" y="88"/>
                </a:cxn>
                <a:cxn ang="0">
                  <a:pos x="163" y="93"/>
                </a:cxn>
                <a:cxn ang="0">
                  <a:pos x="136" y="93"/>
                </a:cxn>
                <a:cxn ang="0">
                  <a:pos x="136" y="142"/>
                </a:cxn>
                <a:cxn ang="0">
                  <a:pos x="152" y="153"/>
                </a:cxn>
                <a:cxn ang="0">
                  <a:pos x="125" y="159"/>
                </a:cxn>
                <a:cxn ang="0">
                  <a:pos x="109" y="159"/>
                </a:cxn>
                <a:cxn ang="0">
                  <a:pos x="98" y="159"/>
                </a:cxn>
                <a:cxn ang="0">
                  <a:pos x="87" y="148"/>
                </a:cxn>
                <a:cxn ang="0">
                  <a:pos x="27" y="153"/>
                </a:cxn>
                <a:cxn ang="0">
                  <a:pos x="22" y="142"/>
                </a:cxn>
                <a:cxn ang="0">
                  <a:pos x="16" y="142"/>
                </a:cxn>
                <a:cxn ang="0">
                  <a:pos x="5" y="148"/>
                </a:cxn>
                <a:cxn ang="0">
                  <a:pos x="5" y="148"/>
                </a:cxn>
                <a:cxn ang="0">
                  <a:pos x="0" y="153"/>
                </a:cxn>
                <a:cxn ang="0">
                  <a:pos x="0" y="153"/>
                </a:cxn>
              </a:cxnLst>
              <a:rect l="0" t="0" r="r" b="b"/>
              <a:pathLst>
                <a:path w="163" h="159">
                  <a:moveTo>
                    <a:pt x="0" y="153"/>
                  </a:moveTo>
                  <a:lnTo>
                    <a:pt x="0" y="131"/>
                  </a:lnTo>
                  <a:lnTo>
                    <a:pt x="11" y="104"/>
                  </a:lnTo>
                  <a:lnTo>
                    <a:pt x="16" y="93"/>
                  </a:lnTo>
                  <a:lnTo>
                    <a:pt x="27" y="82"/>
                  </a:lnTo>
                  <a:lnTo>
                    <a:pt x="27" y="66"/>
                  </a:lnTo>
                  <a:lnTo>
                    <a:pt x="27" y="60"/>
                  </a:lnTo>
                  <a:lnTo>
                    <a:pt x="22" y="55"/>
                  </a:lnTo>
                  <a:lnTo>
                    <a:pt x="22" y="44"/>
                  </a:lnTo>
                  <a:lnTo>
                    <a:pt x="22" y="39"/>
                  </a:lnTo>
                  <a:lnTo>
                    <a:pt x="22" y="33"/>
                  </a:lnTo>
                  <a:lnTo>
                    <a:pt x="11" y="6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65" y="6"/>
                  </a:lnTo>
                  <a:lnTo>
                    <a:pt x="71" y="17"/>
                  </a:lnTo>
                  <a:lnTo>
                    <a:pt x="81" y="28"/>
                  </a:lnTo>
                  <a:lnTo>
                    <a:pt x="98" y="28"/>
                  </a:lnTo>
                  <a:lnTo>
                    <a:pt x="103" y="17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30" y="17"/>
                  </a:lnTo>
                  <a:lnTo>
                    <a:pt x="130" y="22"/>
                  </a:lnTo>
                  <a:lnTo>
                    <a:pt x="130" y="44"/>
                  </a:lnTo>
                  <a:lnTo>
                    <a:pt x="136" y="60"/>
                  </a:lnTo>
                  <a:lnTo>
                    <a:pt x="136" y="66"/>
                  </a:lnTo>
                  <a:lnTo>
                    <a:pt x="136" y="71"/>
                  </a:lnTo>
                  <a:lnTo>
                    <a:pt x="141" y="66"/>
                  </a:lnTo>
                  <a:lnTo>
                    <a:pt x="163" y="66"/>
                  </a:lnTo>
                  <a:lnTo>
                    <a:pt x="158" y="88"/>
                  </a:lnTo>
                  <a:lnTo>
                    <a:pt x="163" y="93"/>
                  </a:lnTo>
                  <a:lnTo>
                    <a:pt x="136" y="93"/>
                  </a:lnTo>
                  <a:lnTo>
                    <a:pt x="136" y="142"/>
                  </a:lnTo>
                  <a:lnTo>
                    <a:pt x="152" y="153"/>
                  </a:lnTo>
                  <a:lnTo>
                    <a:pt x="125" y="159"/>
                  </a:lnTo>
                  <a:lnTo>
                    <a:pt x="109" y="159"/>
                  </a:lnTo>
                  <a:lnTo>
                    <a:pt x="98" y="159"/>
                  </a:lnTo>
                  <a:lnTo>
                    <a:pt x="87" y="148"/>
                  </a:lnTo>
                  <a:lnTo>
                    <a:pt x="27" y="153"/>
                  </a:lnTo>
                  <a:lnTo>
                    <a:pt x="22" y="142"/>
                  </a:lnTo>
                  <a:lnTo>
                    <a:pt x="16" y="142"/>
                  </a:lnTo>
                  <a:lnTo>
                    <a:pt x="5" y="148"/>
                  </a:lnTo>
                  <a:lnTo>
                    <a:pt x="5" y="148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29" name="Freeform 2368"/>
            <p:cNvSpPr>
              <a:spLocks noChangeAspect="1"/>
            </p:cNvSpPr>
            <p:nvPr/>
          </p:nvSpPr>
          <p:spPr bwMode="gray">
            <a:xfrm>
              <a:off x="4908743" y="4108730"/>
              <a:ext cx="29298" cy="56346"/>
            </a:xfrm>
            <a:custGeom>
              <a:avLst/>
              <a:gdLst/>
              <a:ahLst/>
              <a:cxnLst>
                <a:cxn ang="0">
                  <a:pos x="6" y="21"/>
                </a:cxn>
                <a:cxn ang="0">
                  <a:pos x="0" y="1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6" y="10"/>
                </a:cxn>
                <a:cxn ang="0">
                  <a:pos x="6" y="21"/>
                </a:cxn>
                <a:cxn ang="0">
                  <a:pos x="6" y="21"/>
                </a:cxn>
                <a:cxn ang="0">
                  <a:pos x="6" y="21"/>
                </a:cxn>
              </a:cxnLst>
              <a:rect l="0" t="0" r="r" b="b"/>
              <a:pathLst>
                <a:path w="11" h="21">
                  <a:moveTo>
                    <a:pt x="6" y="21"/>
                  </a:moveTo>
                  <a:lnTo>
                    <a:pt x="0" y="1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6" y="10"/>
                  </a:lnTo>
                  <a:lnTo>
                    <a:pt x="6" y="21"/>
                  </a:lnTo>
                  <a:lnTo>
                    <a:pt x="6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0" name="Freeform 2369"/>
            <p:cNvSpPr>
              <a:spLocks noChangeAspect="1"/>
            </p:cNvSpPr>
            <p:nvPr/>
          </p:nvSpPr>
          <p:spPr bwMode="gray">
            <a:xfrm>
              <a:off x="5188198" y="4593309"/>
              <a:ext cx="322274" cy="335825"/>
            </a:xfrm>
            <a:custGeom>
              <a:avLst/>
              <a:gdLst/>
              <a:ahLst/>
              <a:cxnLst>
                <a:cxn ang="0">
                  <a:pos x="119" y="54"/>
                </a:cxn>
                <a:cxn ang="0">
                  <a:pos x="98" y="71"/>
                </a:cxn>
                <a:cxn ang="0">
                  <a:pos x="76" y="92"/>
                </a:cxn>
                <a:cxn ang="0">
                  <a:pos x="70" y="103"/>
                </a:cxn>
                <a:cxn ang="0">
                  <a:pos x="60" y="109"/>
                </a:cxn>
                <a:cxn ang="0">
                  <a:pos x="49" y="103"/>
                </a:cxn>
                <a:cxn ang="0">
                  <a:pos x="43" y="103"/>
                </a:cxn>
                <a:cxn ang="0">
                  <a:pos x="27" y="120"/>
                </a:cxn>
                <a:cxn ang="0">
                  <a:pos x="21" y="125"/>
                </a:cxn>
                <a:cxn ang="0">
                  <a:pos x="11" y="120"/>
                </a:cxn>
                <a:cxn ang="0">
                  <a:pos x="11" y="109"/>
                </a:cxn>
                <a:cxn ang="0">
                  <a:pos x="0" y="92"/>
                </a:cxn>
                <a:cxn ang="0">
                  <a:pos x="0" y="54"/>
                </a:cxn>
                <a:cxn ang="0">
                  <a:pos x="11" y="54"/>
                </a:cxn>
                <a:cxn ang="0">
                  <a:pos x="11" y="5"/>
                </a:cxn>
                <a:cxn ang="0">
                  <a:pos x="38" y="0"/>
                </a:cxn>
                <a:cxn ang="0">
                  <a:pos x="43" y="0"/>
                </a:cxn>
                <a:cxn ang="0">
                  <a:pos x="43" y="11"/>
                </a:cxn>
                <a:cxn ang="0">
                  <a:pos x="54" y="0"/>
                </a:cxn>
                <a:cxn ang="0">
                  <a:pos x="60" y="0"/>
                </a:cxn>
                <a:cxn ang="0">
                  <a:pos x="65" y="0"/>
                </a:cxn>
                <a:cxn ang="0">
                  <a:pos x="76" y="16"/>
                </a:cxn>
                <a:cxn ang="0">
                  <a:pos x="98" y="38"/>
                </a:cxn>
                <a:cxn ang="0">
                  <a:pos x="103" y="49"/>
                </a:cxn>
                <a:cxn ang="0">
                  <a:pos x="119" y="54"/>
                </a:cxn>
                <a:cxn ang="0">
                  <a:pos x="119" y="54"/>
                </a:cxn>
              </a:cxnLst>
              <a:rect l="0" t="0" r="r" b="b"/>
              <a:pathLst>
                <a:path w="119" h="125">
                  <a:moveTo>
                    <a:pt x="119" y="54"/>
                  </a:moveTo>
                  <a:lnTo>
                    <a:pt x="98" y="71"/>
                  </a:lnTo>
                  <a:lnTo>
                    <a:pt x="76" y="92"/>
                  </a:lnTo>
                  <a:lnTo>
                    <a:pt x="70" y="103"/>
                  </a:lnTo>
                  <a:lnTo>
                    <a:pt x="60" y="109"/>
                  </a:lnTo>
                  <a:lnTo>
                    <a:pt x="49" y="103"/>
                  </a:lnTo>
                  <a:lnTo>
                    <a:pt x="43" y="103"/>
                  </a:lnTo>
                  <a:lnTo>
                    <a:pt x="27" y="120"/>
                  </a:lnTo>
                  <a:lnTo>
                    <a:pt x="21" y="125"/>
                  </a:lnTo>
                  <a:lnTo>
                    <a:pt x="11" y="120"/>
                  </a:lnTo>
                  <a:lnTo>
                    <a:pt x="11" y="109"/>
                  </a:lnTo>
                  <a:lnTo>
                    <a:pt x="0" y="92"/>
                  </a:lnTo>
                  <a:lnTo>
                    <a:pt x="0" y="54"/>
                  </a:lnTo>
                  <a:lnTo>
                    <a:pt x="11" y="54"/>
                  </a:lnTo>
                  <a:lnTo>
                    <a:pt x="11" y="5"/>
                  </a:lnTo>
                  <a:lnTo>
                    <a:pt x="38" y="0"/>
                  </a:lnTo>
                  <a:lnTo>
                    <a:pt x="43" y="0"/>
                  </a:lnTo>
                  <a:lnTo>
                    <a:pt x="43" y="11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5" y="0"/>
                  </a:lnTo>
                  <a:lnTo>
                    <a:pt x="76" y="16"/>
                  </a:lnTo>
                  <a:lnTo>
                    <a:pt x="98" y="38"/>
                  </a:lnTo>
                  <a:lnTo>
                    <a:pt x="103" y="49"/>
                  </a:lnTo>
                  <a:lnTo>
                    <a:pt x="119" y="54"/>
                  </a:lnTo>
                  <a:lnTo>
                    <a:pt x="119" y="5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1" name="Freeform 2370"/>
            <p:cNvSpPr>
              <a:spLocks noChangeAspect="1"/>
            </p:cNvSpPr>
            <p:nvPr/>
          </p:nvSpPr>
          <p:spPr bwMode="gray">
            <a:xfrm>
              <a:off x="4793806" y="3518219"/>
              <a:ext cx="263679" cy="383156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76" y="6"/>
                </a:cxn>
                <a:cxn ang="0">
                  <a:pos x="76" y="11"/>
                </a:cxn>
                <a:cxn ang="0">
                  <a:pos x="65" y="22"/>
                </a:cxn>
                <a:cxn ang="0">
                  <a:pos x="54" y="49"/>
                </a:cxn>
                <a:cxn ang="0">
                  <a:pos x="49" y="55"/>
                </a:cxn>
                <a:cxn ang="0">
                  <a:pos x="38" y="82"/>
                </a:cxn>
                <a:cxn ang="0">
                  <a:pos x="32" y="82"/>
                </a:cxn>
                <a:cxn ang="0">
                  <a:pos x="27" y="77"/>
                </a:cxn>
                <a:cxn ang="0">
                  <a:pos x="11" y="77"/>
                </a:cxn>
                <a:cxn ang="0">
                  <a:pos x="5" y="88"/>
                </a:cxn>
                <a:cxn ang="0">
                  <a:pos x="0" y="104"/>
                </a:cxn>
                <a:cxn ang="0">
                  <a:pos x="0" y="104"/>
                </a:cxn>
                <a:cxn ang="0">
                  <a:pos x="5" y="104"/>
                </a:cxn>
                <a:cxn ang="0">
                  <a:pos x="5" y="115"/>
                </a:cxn>
                <a:cxn ang="0">
                  <a:pos x="11" y="115"/>
                </a:cxn>
                <a:cxn ang="0">
                  <a:pos x="11" y="115"/>
                </a:cxn>
                <a:cxn ang="0">
                  <a:pos x="16" y="120"/>
                </a:cxn>
                <a:cxn ang="0">
                  <a:pos x="11" y="137"/>
                </a:cxn>
                <a:cxn ang="0">
                  <a:pos x="32" y="137"/>
                </a:cxn>
                <a:cxn ang="0">
                  <a:pos x="60" y="137"/>
                </a:cxn>
                <a:cxn ang="0">
                  <a:pos x="76" y="137"/>
                </a:cxn>
                <a:cxn ang="0">
                  <a:pos x="92" y="137"/>
                </a:cxn>
                <a:cxn ang="0">
                  <a:pos x="92" y="142"/>
                </a:cxn>
                <a:cxn ang="0">
                  <a:pos x="98" y="126"/>
                </a:cxn>
                <a:cxn ang="0">
                  <a:pos x="87" y="120"/>
                </a:cxn>
                <a:cxn ang="0">
                  <a:pos x="76" y="104"/>
                </a:cxn>
                <a:cxn ang="0">
                  <a:pos x="76" y="88"/>
                </a:cxn>
                <a:cxn ang="0">
                  <a:pos x="87" y="71"/>
                </a:cxn>
                <a:cxn ang="0">
                  <a:pos x="81" y="55"/>
                </a:cxn>
                <a:cxn ang="0">
                  <a:pos x="76" y="49"/>
                </a:cxn>
                <a:cxn ang="0">
                  <a:pos x="70" y="38"/>
                </a:cxn>
                <a:cxn ang="0">
                  <a:pos x="70" y="38"/>
                </a:cxn>
                <a:cxn ang="0">
                  <a:pos x="87" y="33"/>
                </a:cxn>
                <a:cxn ang="0">
                  <a:pos x="81" y="22"/>
                </a:cxn>
                <a:cxn ang="0">
                  <a:pos x="81" y="11"/>
                </a:cxn>
                <a:cxn ang="0">
                  <a:pos x="76" y="0"/>
                </a:cxn>
                <a:cxn ang="0">
                  <a:pos x="70" y="0"/>
                </a:cxn>
                <a:cxn ang="0">
                  <a:pos x="70" y="0"/>
                </a:cxn>
              </a:cxnLst>
              <a:rect l="0" t="0" r="r" b="b"/>
              <a:pathLst>
                <a:path w="98" h="142">
                  <a:moveTo>
                    <a:pt x="70" y="0"/>
                  </a:moveTo>
                  <a:lnTo>
                    <a:pt x="76" y="6"/>
                  </a:lnTo>
                  <a:lnTo>
                    <a:pt x="76" y="11"/>
                  </a:lnTo>
                  <a:lnTo>
                    <a:pt x="65" y="22"/>
                  </a:lnTo>
                  <a:lnTo>
                    <a:pt x="54" y="49"/>
                  </a:lnTo>
                  <a:lnTo>
                    <a:pt x="49" y="55"/>
                  </a:lnTo>
                  <a:lnTo>
                    <a:pt x="38" y="82"/>
                  </a:lnTo>
                  <a:lnTo>
                    <a:pt x="32" y="82"/>
                  </a:lnTo>
                  <a:lnTo>
                    <a:pt x="27" y="77"/>
                  </a:lnTo>
                  <a:lnTo>
                    <a:pt x="11" y="77"/>
                  </a:lnTo>
                  <a:lnTo>
                    <a:pt x="5" y="88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5" y="104"/>
                  </a:lnTo>
                  <a:lnTo>
                    <a:pt x="5" y="115"/>
                  </a:lnTo>
                  <a:lnTo>
                    <a:pt x="11" y="115"/>
                  </a:lnTo>
                  <a:lnTo>
                    <a:pt x="11" y="115"/>
                  </a:lnTo>
                  <a:lnTo>
                    <a:pt x="16" y="120"/>
                  </a:lnTo>
                  <a:lnTo>
                    <a:pt x="11" y="137"/>
                  </a:lnTo>
                  <a:lnTo>
                    <a:pt x="32" y="137"/>
                  </a:lnTo>
                  <a:lnTo>
                    <a:pt x="60" y="137"/>
                  </a:lnTo>
                  <a:lnTo>
                    <a:pt x="76" y="137"/>
                  </a:lnTo>
                  <a:lnTo>
                    <a:pt x="92" y="137"/>
                  </a:lnTo>
                  <a:lnTo>
                    <a:pt x="92" y="142"/>
                  </a:lnTo>
                  <a:lnTo>
                    <a:pt x="98" y="126"/>
                  </a:lnTo>
                  <a:lnTo>
                    <a:pt x="87" y="120"/>
                  </a:lnTo>
                  <a:lnTo>
                    <a:pt x="76" y="104"/>
                  </a:lnTo>
                  <a:lnTo>
                    <a:pt x="76" y="88"/>
                  </a:lnTo>
                  <a:lnTo>
                    <a:pt x="87" y="71"/>
                  </a:lnTo>
                  <a:lnTo>
                    <a:pt x="81" y="55"/>
                  </a:lnTo>
                  <a:lnTo>
                    <a:pt x="76" y="49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87" y="33"/>
                  </a:lnTo>
                  <a:lnTo>
                    <a:pt x="81" y="22"/>
                  </a:lnTo>
                  <a:lnTo>
                    <a:pt x="81" y="11"/>
                  </a:lnTo>
                  <a:lnTo>
                    <a:pt x="76" y="0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2" name="Freeform 2371"/>
            <p:cNvSpPr>
              <a:spLocks noChangeAspect="1"/>
            </p:cNvSpPr>
            <p:nvPr/>
          </p:nvSpPr>
          <p:spPr bwMode="gray">
            <a:xfrm>
              <a:off x="4998890" y="3579073"/>
              <a:ext cx="455241" cy="27947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98" y="0"/>
                </a:cxn>
                <a:cxn ang="0">
                  <a:pos x="92" y="11"/>
                </a:cxn>
                <a:cxn ang="0">
                  <a:pos x="76" y="27"/>
                </a:cxn>
                <a:cxn ang="0">
                  <a:pos x="60" y="27"/>
                </a:cxn>
                <a:cxn ang="0">
                  <a:pos x="60" y="33"/>
                </a:cxn>
                <a:cxn ang="0">
                  <a:pos x="54" y="38"/>
                </a:cxn>
                <a:cxn ang="0">
                  <a:pos x="43" y="38"/>
                </a:cxn>
                <a:cxn ang="0">
                  <a:pos x="33" y="44"/>
                </a:cxn>
                <a:cxn ang="0">
                  <a:pos x="27" y="44"/>
                </a:cxn>
                <a:cxn ang="0">
                  <a:pos x="22" y="44"/>
                </a:cxn>
                <a:cxn ang="0">
                  <a:pos x="11" y="49"/>
                </a:cxn>
                <a:cxn ang="0">
                  <a:pos x="0" y="66"/>
                </a:cxn>
                <a:cxn ang="0">
                  <a:pos x="0" y="82"/>
                </a:cxn>
                <a:cxn ang="0">
                  <a:pos x="11" y="98"/>
                </a:cxn>
                <a:cxn ang="0">
                  <a:pos x="22" y="104"/>
                </a:cxn>
                <a:cxn ang="0">
                  <a:pos x="33" y="98"/>
                </a:cxn>
                <a:cxn ang="0">
                  <a:pos x="38" y="93"/>
                </a:cxn>
                <a:cxn ang="0">
                  <a:pos x="43" y="98"/>
                </a:cxn>
                <a:cxn ang="0">
                  <a:pos x="54" y="93"/>
                </a:cxn>
                <a:cxn ang="0">
                  <a:pos x="54" y="93"/>
                </a:cxn>
                <a:cxn ang="0">
                  <a:pos x="54" y="82"/>
                </a:cxn>
                <a:cxn ang="0">
                  <a:pos x="65" y="76"/>
                </a:cxn>
                <a:cxn ang="0">
                  <a:pos x="71" y="76"/>
                </a:cxn>
                <a:cxn ang="0">
                  <a:pos x="82" y="82"/>
                </a:cxn>
                <a:cxn ang="0">
                  <a:pos x="82" y="82"/>
                </a:cxn>
                <a:cxn ang="0">
                  <a:pos x="92" y="87"/>
                </a:cxn>
                <a:cxn ang="0">
                  <a:pos x="103" y="87"/>
                </a:cxn>
                <a:cxn ang="0">
                  <a:pos x="109" y="82"/>
                </a:cxn>
                <a:cxn ang="0">
                  <a:pos x="114" y="82"/>
                </a:cxn>
                <a:cxn ang="0">
                  <a:pos x="131" y="76"/>
                </a:cxn>
                <a:cxn ang="0">
                  <a:pos x="131" y="82"/>
                </a:cxn>
                <a:cxn ang="0">
                  <a:pos x="136" y="76"/>
                </a:cxn>
                <a:cxn ang="0">
                  <a:pos x="136" y="76"/>
                </a:cxn>
                <a:cxn ang="0">
                  <a:pos x="152" y="76"/>
                </a:cxn>
                <a:cxn ang="0">
                  <a:pos x="158" y="76"/>
                </a:cxn>
                <a:cxn ang="0">
                  <a:pos x="158" y="76"/>
                </a:cxn>
                <a:cxn ang="0">
                  <a:pos x="158" y="76"/>
                </a:cxn>
                <a:cxn ang="0">
                  <a:pos x="163" y="76"/>
                </a:cxn>
                <a:cxn ang="0">
                  <a:pos x="169" y="76"/>
                </a:cxn>
                <a:cxn ang="0">
                  <a:pos x="163" y="71"/>
                </a:cxn>
                <a:cxn ang="0">
                  <a:pos x="158" y="66"/>
                </a:cxn>
                <a:cxn ang="0">
                  <a:pos x="152" y="55"/>
                </a:cxn>
                <a:cxn ang="0">
                  <a:pos x="141" y="44"/>
                </a:cxn>
                <a:cxn ang="0">
                  <a:pos x="136" y="38"/>
                </a:cxn>
                <a:cxn ang="0">
                  <a:pos x="125" y="33"/>
                </a:cxn>
                <a:cxn ang="0">
                  <a:pos x="125" y="33"/>
                </a:cxn>
                <a:cxn ang="0">
                  <a:pos x="114" y="27"/>
                </a:cxn>
                <a:cxn ang="0">
                  <a:pos x="114" y="11"/>
                </a:cxn>
                <a:cxn ang="0">
                  <a:pos x="103" y="0"/>
                </a:cxn>
                <a:cxn ang="0">
                  <a:pos x="103" y="0"/>
                </a:cxn>
              </a:cxnLst>
              <a:rect l="0" t="0" r="r" b="b"/>
              <a:pathLst>
                <a:path w="169" h="104">
                  <a:moveTo>
                    <a:pt x="103" y="0"/>
                  </a:moveTo>
                  <a:lnTo>
                    <a:pt x="98" y="0"/>
                  </a:lnTo>
                  <a:lnTo>
                    <a:pt x="92" y="11"/>
                  </a:lnTo>
                  <a:lnTo>
                    <a:pt x="76" y="27"/>
                  </a:lnTo>
                  <a:lnTo>
                    <a:pt x="60" y="27"/>
                  </a:lnTo>
                  <a:lnTo>
                    <a:pt x="60" y="33"/>
                  </a:lnTo>
                  <a:lnTo>
                    <a:pt x="54" y="38"/>
                  </a:lnTo>
                  <a:lnTo>
                    <a:pt x="43" y="38"/>
                  </a:lnTo>
                  <a:lnTo>
                    <a:pt x="33" y="44"/>
                  </a:lnTo>
                  <a:lnTo>
                    <a:pt x="27" y="44"/>
                  </a:lnTo>
                  <a:lnTo>
                    <a:pt x="22" y="44"/>
                  </a:lnTo>
                  <a:lnTo>
                    <a:pt x="11" y="49"/>
                  </a:lnTo>
                  <a:lnTo>
                    <a:pt x="0" y="66"/>
                  </a:lnTo>
                  <a:lnTo>
                    <a:pt x="0" y="82"/>
                  </a:lnTo>
                  <a:lnTo>
                    <a:pt x="11" y="98"/>
                  </a:lnTo>
                  <a:lnTo>
                    <a:pt x="22" y="104"/>
                  </a:lnTo>
                  <a:lnTo>
                    <a:pt x="33" y="98"/>
                  </a:lnTo>
                  <a:lnTo>
                    <a:pt x="38" y="93"/>
                  </a:lnTo>
                  <a:lnTo>
                    <a:pt x="43" y="98"/>
                  </a:lnTo>
                  <a:lnTo>
                    <a:pt x="54" y="93"/>
                  </a:lnTo>
                  <a:lnTo>
                    <a:pt x="54" y="93"/>
                  </a:lnTo>
                  <a:lnTo>
                    <a:pt x="54" y="82"/>
                  </a:lnTo>
                  <a:lnTo>
                    <a:pt x="65" y="76"/>
                  </a:lnTo>
                  <a:lnTo>
                    <a:pt x="71" y="76"/>
                  </a:lnTo>
                  <a:lnTo>
                    <a:pt x="82" y="82"/>
                  </a:lnTo>
                  <a:lnTo>
                    <a:pt x="82" y="82"/>
                  </a:lnTo>
                  <a:lnTo>
                    <a:pt x="92" y="87"/>
                  </a:lnTo>
                  <a:lnTo>
                    <a:pt x="103" y="87"/>
                  </a:lnTo>
                  <a:lnTo>
                    <a:pt x="109" y="82"/>
                  </a:lnTo>
                  <a:lnTo>
                    <a:pt x="114" y="82"/>
                  </a:lnTo>
                  <a:lnTo>
                    <a:pt x="131" y="76"/>
                  </a:lnTo>
                  <a:lnTo>
                    <a:pt x="131" y="82"/>
                  </a:lnTo>
                  <a:lnTo>
                    <a:pt x="136" y="76"/>
                  </a:lnTo>
                  <a:lnTo>
                    <a:pt x="136" y="76"/>
                  </a:lnTo>
                  <a:lnTo>
                    <a:pt x="152" y="76"/>
                  </a:lnTo>
                  <a:lnTo>
                    <a:pt x="158" y="76"/>
                  </a:lnTo>
                  <a:lnTo>
                    <a:pt x="158" y="76"/>
                  </a:lnTo>
                  <a:lnTo>
                    <a:pt x="158" y="76"/>
                  </a:lnTo>
                  <a:lnTo>
                    <a:pt x="163" y="76"/>
                  </a:lnTo>
                  <a:lnTo>
                    <a:pt x="169" y="76"/>
                  </a:lnTo>
                  <a:lnTo>
                    <a:pt x="163" y="71"/>
                  </a:lnTo>
                  <a:lnTo>
                    <a:pt x="158" y="66"/>
                  </a:lnTo>
                  <a:lnTo>
                    <a:pt x="152" y="55"/>
                  </a:lnTo>
                  <a:lnTo>
                    <a:pt x="141" y="44"/>
                  </a:lnTo>
                  <a:lnTo>
                    <a:pt x="136" y="38"/>
                  </a:lnTo>
                  <a:lnTo>
                    <a:pt x="125" y="33"/>
                  </a:lnTo>
                  <a:lnTo>
                    <a:pt x="125" y="33"/>
                  </a:lnTo>
                  <a:lnTo>
                    <a:pt x="114" y="27"/>
                  </a:lnTo>
                  <a:lnTo>
                    <a:pt x="114" y="11"/>
                  </a:lnTo>
                  <a:lnTo>
                    <a:pt x="103" y="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3" name="Freeform 2372"/>
            <p:cNvSpPr>
              <a:spLocks noChangeAspect="1"/>
            </p:cNvSpPr>
            <p:nvPr/>
          </p:nvSpPr>
          <p:spPr bwMode="gray">
            <a:xfrm>
              <a:off x="4956070" y="3137317"/>
              <a:ext cx="378616" cy="572480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8" y="0"/>
                </a:cxn>
                <a:cxn ang="0">
                  <a:pos x="141" y="49"/>
                </a:cxn>
                <a:cxn ang="0">
                  <a:pos x="141" y="99"/>
                </a:cxn>
                <a:cxn ang="0">
                  <a:pos x="125" y="104"/>
                </a:cxn>
                <a:cxn ang="0">
                  <a:pos x="125" y="110"/>
                </a:cxn>
                <a:cxn ang="0">
                  <a:pos x="114" y="120"/>
                </a:cxn>
                <a:cxn ang="0">
                  <a:pos x="114" y="126"/>
                </a:cxn>
                <a:cxn ang="0">
                  <a:pos x="114" y="126"/>
                </a:cxn>
                <a:cxn ang="0">
                  <a:pos x="114" y="137"/>
                </a:cxn>
                <a:cxn ang="0">
                  <a:pos x="114" y="142"/>
                </a:cxn>
                <a:cxn ang="0">
                  <a:pos x="114" y="142"/>
                </a:cxn>
                <a:cxn ang="0">
                  <a:pos x="119" y="148"/>
                </a:cxn>
                <a:cxn ang="0">
                  <a:pos x="125" y="159"/>
                </a:cxn>
                <a:cxn ang="0">
                  <a:pos x="119" y="164"/>
                </a:cxn>
                <a:cxn ang="0">
                  <a:pos x="114" y="164"/>
                </a:cxn>
                <a:cxn ang="0">
                  <a:pos x="108" y="175"/>
                </a:cxn>
                <a:cxn ang="0">
                  <a:pos x="92" y="191"/>
                </a:cxn>
                <a:cxn ang="0">
                  <a:pos x="76" y="191"/>
                </a:cxn>
                <a:cxn ang="0">
                  <a:pos x="76" y="197"/>
                </a:cxn>
                <a:cxn ang="0">
                  <a:pos x="70" y="202"/>
                </a:cxn>
                <a:cxn ang="0">
                  <a:pos x="59" y="202"/>
                </a:cxn>
                <a:cxn ang="0">
                  <a:pos x="49" y="208"/>
                </a:cxn>
                <a:cxn ang="0">
                  <a:pos x="43" y="208"/>
                </a:cxn>
                <a:cxn ang="0">
                  <a:pos x="38" y="208"/>
                </a:cxn>
                <a:cxn ang="0">
                  <a:pos x="27" y="213"/>
                </a:cxn>
                <a:cxn ang="0">
                  <a:pos x="21" y="197"/>
                </a:cxn>
                <a:cxn ang="0">
                  <a:pos x="16" y="191"/>
                </a:cxn>
                <a:cxn ang="0">
                  <a:pos x="10" y="180"/>
                </a:cxn>
                <a:cxn ang="0">
                  <a:pos x="10" y="180"/>
                </a:cxn>
                <a:cxn ang="0">
                  <a:pos x="27" y="175"/>
                </a:cxn>
                <a:cxn ang="0">
                  <a:pos x="21" y="164"/>
                </a:cxn>
                <a:cxn ang="0">
                  <a:pos x="21" y="153"/>
                </a:cxn>
                <a:cxn ang="0">
                  <a:pos x="16" y="142"/>
                </a:cxn>
                <a:cxn ang="0">
                  <a:pos x="21" y="137"/>
                </a:cxn>
                <a:cxn ang="0">
                  <a:pos x="21" y="131"/>
                </a:cxn>
                <a:cxn ang="0">
                  <a:pos x="10" y="131"/>
                </a:cxn>
                <a:cxn ang="0">
                  <a:pos x="10" y="126"/>
                </a:cxn>
                <a:cxn ang="0">
                  <a:pos x="0" y="120"/>
                </a:cxn>
                <a:cxn ang="0">
                  <a:pos x="5" y="110"/>
                </a:cxn>
                <a:cxn ang="0">
                  <a:pos x="27" y="88"/>
                </a:cxn>
                <a:cxn ang="0">
                  <a:pos x="27" y="60"/>
                </a:cxn>
                <a:cxn ang="0">
                  <a:pos x="32" y="44"/>
                </a:cxn>
                <a:cxn ang="0">
                  <a:pos x="38" y="39"/>
                </a:cxn>
                <a:cxn ang="0">
                  <a:pos x="27" y="33"/>
                </a:cxn>
                <a:cxn ang="0">
                  <a:pos x="21" y="22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141" h="213">
                  <a:moveTo>
                    <a:pt x="21" y="0"/>
                  </a:moveTo>
                  <a:lnTo>
                    <a:pt x="38" y="0"/>
                  </a:lnTo>
                  <a:lnTo>
                    <a:pt x="141" y="49"/>
                  </a:lnTo>
                  <a:lnTo>
                    <a:pt x="141" y="99"/>
                  </a:lnTo>
                  <a:lnTo>
                    <a:pt x="125" y="104"/>
                  </a:lnTo>
                  <a:lnTo>
                    <a:pt x="125" y="110"/>
                  </a:lnTo>
                  <a:lnTo>
                    <a:pt x="114" y="120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4" y="137"/>
                  </a:lnTo>
                  <a:lnTo>
                    <a:pt x="114" y="142"/>
                  </a:lnTo>
                  <a:lnTo>
                    <a:pt x="114" y="142"/>
                  </a:lnTo>
                  <a:lnTo>
                    <a:pt x="119" y="148"/>
                  </a:lnTo>
                  <a:lnTo>
                    <a:pt x="125" y="159"/>
                  </a:lnTo>
                  <a:lnTo>
                    <a:pt x="119" y="164"/>
                  </a:lnTo>
                  <a:lnTo>
                    <a:pt x="114" y="164"/>
                  </a:lnTo>
                  <a:lnTo>
                    <a:pt x="108" y="175"/>
                  </a:lnTo>
                  <a:lnTo>
                    <a:pt x="92" y="191"/>
                  </a:lnTo>
                  <a:lnTo>
                    <a:pt x="76" y="191"/>
                  </a:lnTo>
                  <a:lnTo>
                    <a:pt x="76" y="197"/>
                  </a:lnTo>
                  <a:lnTo>
                    <a:pt x="70" y="202"/>
                  </a:lnTo>
                  <a:lnTo>
                    <a:pt x="59" y="202"/>
                  </a:lnTo>
                  <a:lnTo>
                    <a:pt x="49" y="208"/>
                  </a:lnTo>
                  <a:lnTo>
                    <a:pt x="43" y="208"/>
                  </a:lnTo>
                  <a:lnTo>
                    <a:pt x="38" y="208"/>
                  </a:lnTo>
                  <a:lnTo>
                    <a:pt x="27" y="213"/>
                  </a:lnTo>
                  <a:lnTo>
                    <a:pt x="21" y="197"/>
                  </a:lnTo>
                  <a:lnTo>
                    <a:pt x="16" y="191"/>
                  </a:lnTo>
                  <a:lnTo>
                    <a:pt x="10" y="180"/>
                  </a:lnTo>
                  <a:lnTo>
                    <a:pt x="10" y="180"/>
                  </a:lnTo>
                  <a:lnTo>
                    <a:pt x="27" y="175"/>
                  </a:lnTo>
                  <a:lnTo>
                    <a:pt x="21" y="164"/>
                  </a:lnTo>
                  <a:lnTo>
                    <a:pt x="21" y="153"/>
                  </a:lnTo>
                  <a:lnTo>
                    <a:pt x="16" y="142"/>
                  </a:lnTo>
                  <a:lnTo>
                    <a:pt x="21" y="137"/>
                  </a:lnTo>
                  <a:lnTo>
                    <a:pt x="21" y="131"/>
                  </a:lnTo>
                  <a:lnTo>
                    <a:pt x="10" y="131"/>
                  </a:lnTo>
                  <a:lnTo>
                    <a:pt x="10" y="126"/>
                  </a:lnTo>
                  <a:lnTo>
                    <a:pt x="0" y="120"/>
                  </a:lnTo>
                  <a:lnTo>
                    <a:pt x="5" y="110"/>
                  </a:lnTo>
                  <a:lnTo>
                    <a:pt x="27" y="88"/>
                  </a:lnTo>
                  <a:lnTo>
                    <a:pt x="27" y="60"/>
                  </a:lnTo>
                  <a:lnTo>
                    <a:pt x="32" y="44"/>
                  </a:lnTo>
                  <a:lnTo>
                    <a:pt x="38" y="39"/>
                  </a:lnTo>
                  <a:lnTo>
                    <a:pt x="27" y="33"/>
                  </a:lnTo>
                  <a:lnTo>
                    <a:pt x="21" y="22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4" name="Freeform 2373"/>
            <p:cNvSpPr>
              <a:spLocks noChangeAspect="1"/>
            </p:cNvSpPr>
            <p:nvPr/>
          </p:nvSpPr>
          <p:spPr bwMode="gray">
            <a:xfrm>
              <a:off x="4879446" y="3829252"/>
              <a:ext cx="263679" cy="306525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87" y="5"/>
                </a:cxn>
                <a:cxn ang="0">
                  <a:pos x="82" y="0"/>
                </a:cxn>
                <a:cxn ang="0">
                  <a:pos x="77" y="5"/>
                </a:cxn>
                <a:cxn ang="0">
                  <a:pos x="66" y="11"/>
                </a:cxn>
                <a:cxn ang="0">
                  <a:pos x="60" y="27"/>
                </a:cxn>
                <a:cxn ang="0">
                  <a:pos x="60" y="22"/>
                </a:cxn>
                <a:cxn ang="0">
                  <a:pos x="44" y="22"/>
                </a:cxn>
                <a:cxn ang="0">
                  <a:pos x="28" y="22"/>
                </a:cxn>
                <a:cxn ang="0">
                  <a:pos x="28" y="33"/>
                </a:cxn>
                <a:cxn ang="0">
                  <a:pos x="28" y="33"/>
                </a:cxn>
                <a:cxn ang="0">
                  <a:pos x="33" y="27"/>
                </a:cxn>
                <a:cxn ang="0">
                  <a:pos x="38" y="33"/>
                </a:cxn>
                <a:cxn ang="0">
                  <a:pos x="44" y="33"/>
                </a:cxn>
                <a:cxn ang="0">
                  <a:pos x="44" y="38"/>
                </a:cxn>
                <a:cxn ang="0">
                  <a:pos x="38" y="49"/>
                </a:cxn>
                <a:cxn ang="0">
                  <a:pos x="38" y="60"/>
                </a:cxn>
                <a:cxn ang="0">
                  <a:pos x="38" y="82"/>
                </a:cxn>
                <a:cxn ang="0">
                  <a:pos x="33" y="82"/>
                </a:cxn>
                <a:cxn ang="0">
                  <a:pos x="22" y="71"/>
                </a:cxn>
                <a:cxn ang="0">
                  <a:pos x="6" y="82"/>
                </a:cxn>
                <a:cxn ang="0">
                  <a:pos x="6" y="93"/>
                </a:cxn>
                <a:cxn ang="0">
                  <a:pos x="0" y="98"/>
                </a:cxn>
                <a:cxn ang="0">
                  <a:pos x="0" y="98"/>
                </a:cxn>
                <a:cxn ang="0">
                  <a:pos x="6" y="109"/>
                </a:cxn>
                <a:cxn ang="0">
                  <a:pos x="11" y="114"/>
                </a:cxn>
                <a:cxn ang="0">
                  <a:pos x="22" y="104"/>
                </a:cxn>
                <a:cxn ang="0">
                  <a:pos x="22" y="109"/>
                </a:cxn>
                <a:cxn ang="0">
                  <a:pos x="33" y="109"/>
                </a:cxn>
                <a:cxn ang="0">
                  <a:pos x="33" y="109"/>
                </a:cxn>
                <a:cxn ang="0">
                  <a:pos x="44" y="104"/>
                </a:cxn>
                <a:cxn ang="0">
                  <a:pos x="44" y="109"/>
                </a:cxn>
                <a:cxn ang="0">
                  <a:pos x="44" y="114"/>
                </a:cxn>
                <a:cxn ang="0">
                  <a:pos x="60" y="98"/>
                </a:cxn>
                <a:cxn ang="0">
                  <a:pos x="66" y="93"/>
                </a:cxn>
                <a:cxn ang="0">
                  <a:pos x="66" y="76"/>
                </a:cxn>
                <a:cxn ang="0">
                  <a:pos x="71" y="65"/>
                </a:cxn>
                <a:cxn ang="0">
                  <a:pos x="87" y="60"/>
                </a:cxn>
                <a:cxn ang="0">
                  <a:pos x="87" y="22"/>
                </a:cxn>
                <a:cxn ang="0">
                  <a:pos x="98" y="11"/>
                </a:cxn>
                <a:cxn ang="0">
                  <a:pos x="98" y="0"/>
                </a:cxn>
                <a:cxn ang="0">
                  <a:pos x="98" y="0"/>
                </a:cxn>
              </a:cxnLst>
              <a:rect l="0" t="0" r="r" b="b"/>
              <a:pathLst>
                <a:path w="98" h="114">
                  <a:moveTo>
                    <a:pt x="98" y="0"/>
                  </a:moveTo>
                  <a:lnTo>
                    <a:pt x="87" y="5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66" y="11"/>
                  </a:lnTo>
                  <a:lnTo>
                    <a:pt x="60" y="27"/>
                  </a:lnTo>
                  <a:lnTo>
                    <a:pt x="60" y="22"/>
                  </a:lnTo>
                  <a:lnTo>
                    <a:pt x="44" y="22"/>
                  </a:lnTo>
                  <a:lnTo>
                    <a:pt x="28" y="22"/>
                  </a:lnTo>
                  <a:lnTo>
                    <a:pt x="28" y="33"/>
                  </a:lnTo>
                  <a:lnTo>
                    <a:pt x="28" y="33"/>
                  </a:lnTo>
                  <a:lnTo>
                    <a:pt x="33" y="27"/>
                  </a:lnTo>
                  <a:lnTo>
                    <a:pt x="38" y="33"/>
                  </a:lnTo>
                  <a:lnTo>
                    <a:pt x="44" y="33"/>
                  </a:lnTo>
                  <a:lnTo>
                    <a:pt x="44" y="38"/>
                  </a:lnTo>
                  <a:lnTo>
                    <a:pt x="38" y="49"/>
                  </a:lnTo>
                  <a:lnTo>
                    <a:pt x="38" y="60"/>
                  </a:lnTo>
                  <a:lnTo>
                    <a:pt x="38" y="82"/>
                  </a:lnTo>
                  <a:lnTo>
                    <a:pt x="33" y="82"/>
                  </a:lnTo>
                  <a:lnTo>
                    <a:pt x="22" y="71"/>
                  </a:lnTo>
                  <a:lnTo>
                    <a:pt x="6" y="82"/>
                  </a:lnTo>
                  <a:lnTo>
                    <a:pt x="6" y="93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6" y="109"/>
                  </a:lnTo>
                  <a:lnTo>
                    <a:pt x="11" y="114"/>
                  </a:lnTo>
                  <a:lnTo>
                    <a:pt x="22" y="104"/>
                  </a:lnTo>
                  <a:lnTo>
                    <a:pt x="22" y="109"/>
                  </a:lnTo>
                  <a:lnTo>
                    <a:pt x="33" y="109"/>
                  </a:lnTo>
                  <a:lnTo>
                    <a:pt x="33" y="109"/>
                  </a:lnTo>
                  <a:lnTo>
                    <a:pt x="44" y="104"/>
                  </a:lnTo>
                  <a:lnTo>
                    <a:pt x="44" y="109"/>
                  </a:lnTo>
                  <a:lnTo>
                    <a:pt x="44" y="114"/>
                  </a:lnTo>
                  <a:lnTo>
                    <a:pt x="60" y="98"/>
                  </a:lnTo>
                  <a:lnTo>
                    <a:pt x="66" y="93"/>
                  </a:lnTo>
                  <a:lnTo>
                    <a:pt x="66" y="76"/>
                  </a:lnTo>
                  <a:lnTo>
                    <a:pt x="71" y="65"/>
                  </a:lnTo>
                  <a:lnTo>
                    <a:pt x="87" y="60"/>
                  </a:lnTo>
                  <a:lnTo>
                    <a:pt x="87" y="22"/>
                  </a:lnTo>
                  <a:lnTo>
                    <a:pt x="98" y="11"/>
                  </a:lnTo>
                  <a:lnTo>
                    <a:pt x="98" y="0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5" name="Freeform 2374"/>
            <p:cNvSpPr>
              <a:spLocks noChangeAspect="1"/>
            </p:cNvSpPr>
            <p:nvPr/>
          </p:nvSpPr>
          <p:spPr bwMode="gray">
            <a:xfrm>
              <a:off x="4530127" y="3536250"/>
              <a:ext cx="101415" cy="202847"/>
            </a:xfrm>
            <a:custGeom>
              <a:avLst/>
              <a:gdLst/>
              <a:ahLst/>
              <a:cxnLst>
                <a:cxn ang="0">
                  <a:pos x="21" y="76"/>
                </a:cxn>
                <a:cxn ang="0">
                  <a:pos x="11" y="76"/>
                </a:cxn>
                <a:cxn ang="0">
                  <a:pos x="11" y="71"/>
                </a:cxn>
                <a:cxn ang="0">
                  <a:pos x="11" y="49"/>
                </a:cxn>
                <a:cxn ang="0">
                  <a:pos x="5" y="32"/>
                </a:cxn>
                <a:cxn ang="0">
                  <a:pos x="0" y="27"/>
                </a:cxn>
                <a:cxn ang="0">
                  <a:pos x="0" y="16"/>
                </a:cxn>
                <a:cxn ang="0">
                  <a:pos x="5" y="11"/>
                </a:cxn>
                <a:cxn ang="0">
                  <a:pos x="11" y="11"/>
                </a:cxn>
                <a:cxn ang="0">
                  <a:pos x="16" y="5"/>
                </a:cxn>
                <a:cxn ang="0">
                  <a:pos x="21" y="5"/>
                </a:cxn>
                <a:cxn ang="0">
                  <a:pos x="16" y="0"/>
                </a:cxn>
                <a:cxn ang="0">
                  <a:pos x="21" y="0"/>
                </a:cxn>
                <a:cxn ang="0">
                  <a:pos x="32" y="5"/>
                </a:cxn>
                <a:cxn ang="0">
                  <a:pos x="32" y="11"/>
                </a:cxn>
                <a:cxn ang="0">
                  <a:pos x="32" y="16"/>
                </a:cxn>
                <a:cxn ang="0">
                  <a:pos x="38" y="22"/>
                </a:cxn>
                <a:cxn ang="0">
                  <a:pos x="32" y="27"/>
                </a:cxn>
                <a:cxn ang="0">
                  <a:pos x="32" y="32"/>
                </a:cxn>
                <a:cxn ang="0">
                  <a:pos x="27" y="32"/>
                </a:cxn>
                <a:cxn ang="0">
                  <a:pos x="21" y="49"/>
                </a:cxn>
                <a:cxn ang="0">
                  <a:pos x="21" y="76"/>
                </a:cxn>
                <a:cxn ang="0">
                  <a:pos x="21" y="76"/>
                </a:cxn>
              </a:cxnLst>
              <a:rect l="0" t="0" r="r" b="b"/>
              <a:pathLst>
                <a:path w="38" h="76">
                  <a:moveTo>
                    <a:pt x="21" y="76"/>
                  </a:moveTo>
                  <a:lnTo>
                    <a:pt x="11" y="76"/>
                  </a:lnTo>
                  <a:lnTo>
                    <a:pt x="11" y="71"/>
                  </a:lnTo>
                  <a:lnTo>
                    <a:pt x="11" y="49"/>
                  </a:lnTo>
                  <a:lnTo>
                    <a:pt x="5" y="32"/>
                  </a:lnTo>
                  <a:lnTo>
                    <a:pt x="0" y="27"/>
                  </a:lnTo>
                  <a:lnTo>
                    <a:pt x="0" y="16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16" y="5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32" y="5"/>
                  </a:lnTo>
                  <a:lnTo>
                    <a:pt x="32" y="11"/>
                  </a:lnTo>
                  <a:lnTo>
                    <a:pt x="32" y="16"/>
                  </a:lnTo>
                  <a:lnTo>
                    <a:pt x="38" y="22"/>
                  </a:lnTo>
                  <a:lnTo>
                    <a:pt x="32" y="27"/>
                  </a:lnTo>
                  <a:lnTo>
                    <a:pt x="32" y="32"/>
                  </a:lnTo>
                  <a:lnTo>
                    <a:pt x="27" y="32"/>
                  </a:lnTo>
                  <a:lnTo>
                    <a:pt x="21" y="49"/>
                  </a:lnTo>
                  <a:lnTo>
                    <a:pt x="21" y="76"/>
                  </a:lnTo>
                  <a:lnTo>
                    <a:pt x="21" y="7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6" name="Freeform 2375"/>
            <p:cNvSpPr>
              <a:spLocks noChangeAspect="1"/>
            </p:cNvSpPr>
            <p:nvPr/>
          </p:nvSpPr>
          <p:spPr bwMode="gray">
            <a:xfrm>
              <a:off x="4823104" y="3887852"/>
              <a:ext cx="56342" cy="4282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16"/>
                </a:cxn>
                <a:cxn ang="0">
                  <a:pos x="21" y="16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21" h="16">
                  <a:moveTo>
                    <a:pt x="21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21" y="16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7" name="Freeform 2376"/>
            <p:cNvSpPr>
              <a:spLocks noChangeAspect="1"/>
            </p:cNvSpPr>
            <p:nvPr/>
          </p:nvSpPr>
          <p:spPr bwMode="gray">
            <a:xfrm>
              <a:off x="4793806" y="3829252"/>
              <a:ext cx="13522" cy="135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8" name="Freeform 2377"/>
            <p:cNvSpPr>
              <a:spLocks noChangeAspect="1"/>
            </p:cNvSpPr>
            <p:nvPr/>
          </p:nvSpPr>
          <p:spPr bwMode="gray">
            <a:xfrm>
              <a:off x="5641185" y="3328895"/>
              <a:ext cx="513836" cy="513879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6"/>
                </a:cxn>
                <a:cxn ang="0">
                  <a:pos x="49" y="11"/>
                </a:cxn>
                <a:cxn ang="0">
                  <a:pos x="44" y="44"/>
                </a:cxn>
                <a:cxn ang="0">
                  <a:pos x="44" y="55"/>
                </a:cxn>
                <a:cxn ang="0">
                  <a:pos x="38" y="66"/>
                </a:cxn>
                <a:cxn ang="0">
                  <a:pos x="28" y="82"/>
                </a:cxn>
                <a:cxn ang="0">
                  <a:pos x="22" y="93"/>
                </a:cxn>
                <a:cxn ang="0">
                  <a:pos x="17" y="99"/>
                </a:cxn>
                <a:cxn ang="0">
                  <a:pos x="11" y="126"/>
                </a:cxn>
                <a:cxn ang="0">
                  <a:pos x="11" y="126"/>
                </a:cxn>
                <a:cxn ang="0">
                  <a:pos x="0" y="126"/>
                </a:cxn>
                <a:cxn ang="0">
                  <a:pos x="0" y="137"/>
                </a:cxn>
                <a:cxn ang="0">
                  <a:pos x="11" y="137"/>
                </a:cxn>
                <a:cxn ang="0">
                  <a:pos x="17" y="142"/>
                </a:cxn>
                <a:cxn ang="0">
                  <a:pos x="22" y="148"/>
                </a:cxn>
                <a:cxn ang="0">
                  <a:pos x="28" y="164"/>
                </a:cxn>
                <a:cxn ang="0">
                  <a:pos x="38" y="169"/>
                </a:cxn>
                <a:cxn ang="0">
                  <a:pos x="38" y="175"/>
                </a:cxn>
                <a:cxn ang="0">
                  <a:pos x="44" y="175"/>
                </a:cxn>
                <a:cxn ang="0">
                  <a:pos x="60" y="186"/>
                </a:cxn>
                <a:cxn ang="0">
                  <a:pos x="77" y="191"/>
                </a:cxn>
                <a:cxn ang="0">
                  <a:pos x="82" y="191"/>
                </a:cxn>
                <a:cxn ang="0">
                  <a:pos x="93" y="186"/>
                </a:cxn>
                <a:cxn ang="0">
                  <a:pos x="98" y="180"/>
                </a:cxn>
                <a:cxn ang="0">
                  <a:pos x="109" y="186"/>
                </a:cxn>
                <a:cxn ang="0">
                  <a:pos x="115" y="186"/>
                </a:cxn>
                <a:cxn ang="0">
                  <a:pos x="142" y="169"/>
                </a:cxn>
                <a:cxn ang="0">
                  <a:pos x="153" y="169"/>
                </a:cxn>
                <a:cxn ang="0">
                  <a:pos x="191" y="137"/>
                </a:cxn>
                <a:cxn ang="0">
                  <a:pos x="191" y="131"/>
                </a:cxn>
                <a:cxn ang="0">
                  <a:pos x="180" y="131"/>
                </a:cxn>
                <a:cxn ang="0">
                  <a:pos x="142" y="120"/>
                </a:cxn>
                <a:cxn ang="0">
                  <a:pos x="126" y="104"/>
                </a:cxn>
                <a:cxn ang="0">
                  <a:pos x="126" y="93"/>
                </a:cxn>
                <a:cxn ang="0">
                  <a:pos x="126" y="93"/>
                </a:cxn>
                <a:cxn ang="0">
                  <a:pos x="115" y="93"/>
                </a:cxn>
                <a:cxn ang="0">
                  <a:pos x="115" y="93"/>
                </a:cxn>
                <a:cxn ang="0">
                  <a:pos x="120" y="77"/>
                </a:cxn>
                <a:cxn ang="0">
                  <a:pos x="131" y="71"/>
                </a:cxn>
                <a:cxn ang="0">
                  <a:pos x="120" y="66"/>
                </a:cxn>
                <a:cxn ang="0">
                  <a:pos x="104" y="44"/>
                </a:cxn>
                <a:cxn ang="0">
                  <a:pos x="98" y="44"/>
                </a:cxn>
                <a:cxn ang="0">
                  <a:pos x="93" y="44"/>
                </a:cxn>
                <a:cxn ang="0">
                  <a:pos x="87" y="33"/>
                </a:cxn>
                <a:cxn ang="0">
                  <a:pos x="87" y="39"/>
                </a:cxn>
                <a:cxn ang="0">
                  <a:pos x="87" y="39"/>
                </a:cxn>
                <a:cxn ang="0">
                  <a:pos x="77" y="28"/>
                </a:cxn>
                <a:cxn ang="0">
                  <a:pos x="77" y="6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191" h="191">
                  <a:moveTo>
                    <a:pt x="71" y="0"/>
                  </a:moveTo>
                  <a:lnTo>
                    <a:pt x="66" y="6"/>
                  </a:lnTo>
                  <a:lnTo>
                    <a:pt x="49" y="11"/>
                  </a:lnTo>
                  <a:lnTo>
                    <a:pt x="44" y="44"/>
                  </a:lnTo>
                  <a:lnTo>
                    <a:pt x="44" y="55"/>
                  </a:lnTo>
                  <a:lnTo>
                    <a:pt x="38" y="66"/>
                  </a:lnTo>
                  <a:lnTo>
                    <a:pt x="28" y="82"/>
                  </a:lnTo>
                  <a:lnTo>
                    <a:pt x="22" y="93"/>
                  </a:lnTo>
                  <a:lnTo>
                    <a:pt x="17" y="99"/>
                  </a:lnTo>
                  <a:lnTo>
                    <a:pt x="11" y="126"/>
                  </a:lnTo>
                  <a:lnTo>
                    <a:pt x="11" y="126"/>
                  </a:lnTo>
                  <a:lnTo>
                    <a:pt x="0" y="126"/>
                  </a:lnTo>
                  <a:lnTo>
                    <a:pt x="0" y="137"/>
                  </a:lnTo>
                  <a:lnTo>
                    <a:pt x="11" y="137"/>
                  </a:lnTo>
                  <a:lnTo>
                    <a:pt x="17" y="142"/>
                  </a:lnTo>
                  <a:lnTo>
                    <a:pt x="22" y="148"/>
                  </a:lnTo>
                  <a:lnTo>
                    <a:pt x="28" y="164"/>
                  </a:lnTo>
                  <a:lnTo>
                    <a:pt x="38" y="169"/>
                  </a:lnTo>
                  <a:lnTo>
                    <a:pt x="38" y="175"/>
                  </a:lnTo>
                  <a:lnTo>
                    <a:pt x="44" y="175"/>
                  </a:lnTo>
                  <a:lnTo>
                    <a:pt x="60" y="186"/>
                  </a:lnTo>
                  <a:lnTo>
                    <a:pt x="77" y="191"/>
                  </a:lnTo>
                  <a:lnTo>
                    <a:pt x="82" y="191"/>
                  </a:lnTo>
                  <a:lnTo>
                    <a:pt x="93" y="186"/>
                  </a:lnTo>
                  <a:lnTo>
                    <a:pt x="98" y="180"/>
                  </a:lnTo>
                  <a:lnTo>
                    <a:pt x="109" y="186"/>
                  </a:lnTo>
                  <a:lnTo>
                    <a:pt x="115" y="186"/>
                  </a:lnTo>
                  <a:lnTo>
                    <a:pt x="142" y="169"/>
                  </a:lnTo>
                  <a:lnTo>
                    <a:pt x="153" y="169"/>
                  </a:lnTo>
                  <a:lnTo>
                    <a:pt x="191" y="137"/>
                  </a:lnTo>
                  <a:lnTo>
                    <a:pt x="191" y="131"/>
                  </a:lnTo>
                  <a:lnTo>
                    <a:pt x="180" y="131"/>
                  </a:lnTo>
                  <a:lnTo>
                    <a:pt x="142" y="120"/>
                  </a:lnTo>
                  <a:lnTo>
                    <a:pt x="126" y="104"/>
                  </a:lnTo>
                  <a:lnTo>
                    <a:pt x="126" y="93"/>
                  </a:lnTo>
                  <a:lnTo>
                    <a:pt x="126" y="93"/>
                  </a:lnTo>
                  <a:lnTo>
                    <a:pt x="115" y="93"/>
                  </a:lnTo>
                  <a:lnTo>
                    <a:pt x="115" y="93"/>
                  </a:lnTo>
                  <a:lnTo>
                    <a:pt x="120" y="77"/>
                  </a:lnTo>
                  <a:lnTo>
                    <a:pt x="131" y="71"/>
                  </a:lnTo>
                  <a:lnTo>
                    <a:pt x="120" y="66"/>
                  </a:lnTo>
                  <a:lnTo>
                    <a:pt x="104" y="44"/>
                  </a:lnTo>
                  <a:lnTo>
                    <a:pt x="98" y="44"/>
                  </a:lnTo>
                  <a:lnTo>
                    <a:pt x="93" y="44"/>
                  </a:lnTo>
                  <a:lnTo>
                    <a:pt x="87" y="33"/>
                  </a:lnTo>
                  <a:lnTo>
                    <a:pt x="87" y="39"/>
                  </a:lnTo>
                  <a:lnTo>
                    <a:pt x="87" y="39"/>
                  </a:lnTo>
                  <a:lnTo>
                    <a:pt x="77" y="28"/>
                  </a:lnTo>
                  <a:lnTo>
                    <a:pt x="77" y="6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FAB90F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39" name="Freeform 2378"/>
            <p:cNvSpPr>
              <a:spLocks noChangeAspect="1"/>
            </p:cNvSpPr>
            <p:nvPr/>
          </p:nvSpPr>
          <p:spPr bwMode="gray">
            <a:xfrm>
              <a:off x="5875566" y="3403273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0" name="Freeform 2379"/>
            <p:cNvSpPr>
              <a:spLocks noChangeAspect="1"/>
            </p:cNvSpPr>
            <p:nvPr/>
          </p:nvSpPr>
          <p:spPr bwMode="gray">
            <a:xfrm>
              <a:off x="5952191" y="3518219"/>
              <a:ext cx="42820" cy="60854"/>
            </a:xfrm>
            <a:custGeom>
              <a:avLst/>
              <a:gdLst/>
              <a:ahLst/>
              <a:cxnLst>
                <a:cxn ang="0">
                  <a:pos x="16" y="17"/>
                </a:cxn>
                <a:cxn ang="0">
                  <a:pos x="11" y="22"/>
                </a:cxn>
                <a:cxn ang="0">
                  <a:pos x="11" y="22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5" y="6"/>
                </a:cxn>
                <a:cxn ang="0">
                  <a:pos x="16" y="0"/>
                </a:cxn>
                <a:cxn ang="0">
                  <a:pos x="16" y="6"/>
                </a:cxn>
                <a:cxn ang="0">
                  <a:pos x="16" y="11"/>
                </a:cxn>
                <a:cxn ang="0">
                  <a:pos x="5" y="17"/>
                </a:cxn>
                <a:cxn ang="0">
                  <a:pos x="16" y="17"/>
                </a:cxn>
                <a:cxn ang="0">
                  <a:pos x="16" y="17"/>
                </a:cxn>
              </a:cxnLst>
              <a:rect l="0" t="0" r="r" b="b"/>
              <a:pathLst>
                <a:path w="16" h="22">
                  <a:moveTo>
                    <a:pt x="16" y="17"/>
                  </a:moveTo>
                  <a:lnTo>
                    <a:pt x="11" y="22"/>
                  </a:lnTo>
                  <a:lnTo>
                    <a:pt x="11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5" y="6"/>
                  </a:lnTo>
                  <a:lnTo>
                    <a:pt x="16" y="0"/>
                  </a:lnTo>
                  <a:lnTo>
                    <a:pt x="16" y="6"/>
                  </a:lnTo>
                  <a:lnTo>
                    <a:pt x="16" y="11"/>
                  </a:lnTo>
                  <a:lnTo>
                    <a:pt x="5" y="17"/>
                  </a:lnTo>
                  <a:lnTo>
                    <a:pt x="16" y="17"/>
                  </a:lnTo>
                  <a:lnTo>
                    <a:pt x="16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1" name="Freeform 2380"/>
            <p:cNvSpPr>
              <a:spLocks noChangeAspect="1"/>
            </p:cNvSpPr>
            <p:nvPr/>
          </p:nvSpPr>
          <p:spPr bwMode="gray">
            <a:xfrm>
              <a:off x="4793806" y="3887852"/>
              <a:ext cx="205084" cy="205101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32" y="0"/>
                </a:cxn>
                <a:cxn ang="0">
                  <a:pos x="32" y="16"/>
                </a:cxn>
                <a:cxn ang="0">
                  <a:pos x="11" y="16"/>
                </a:cxn>
                <a:cxn ang="0">
                  <a:pos x="11" y="16"/>
                </a:cxn>
                <a:cxn ang="0">
                  <a:pos x="11" y="22"/>
                </a:cxn>
                <a:cxn ang="0">
                  <a:pos x="16" y="27"/>
                </a:cxn>
                <a:cxn ang="0">
                  <a:pos x="11" y="27"/>
                </a:cxn>
                <a:cxn ang="0">
                  <a:pos x="11" y="32"/>
                </a:cxn>
                <a:cxn ang="0">
                  <a:pos x="0" y="38"/>
                </a:cxn>
                <a:cxn ang="0">
                  <a:pos x="11" y="54"/>
                </a:cxn>
                <a:cxn ang="0">
                  <a:pos x="32" y="76"/>
                </a:cxn>
                <a:cxn ang="0">
                  <a:pos x="32" y="76"/>
                </a:cxn>
                <a:cxn ang="0">
                  <a:pos x="38" y="71"/>
                </a:cxn>
                <a:cxn ang="0">
                  <a:pos x="38" y="60"/>
                </a:cxn>
                <a:cxn ang="0">
                  <a:pos x="54" y="49"/>
                </a:cxn>
                <a:cxn ang="0">
                  <a:pos x="65" y="60"/>
                </a:cxn>
                <a:cxn ang="0">
                  <a:pos x="70" y="60"/>
                </a:cxn>
                <a:cxn ang="0">
                  <a:pos x="70" y="38"/>
                </a:cxn>
                <a:cxn ang="0">
                  <a:pos x="70" y="27"/>
                </a:cxn>
                <a:cxn ang="0">
                  <a:pos x="76" y="16"/>
                </a:cxn>
                <a:cxn ang="0">
                  <a:pos x="76" y="11"/>
                </a:cxn>
                <a:cxn ang="0">
                  <a:pos x="70" y="11"/>
                </a:cxn>
                <a:cxn ang="0">
                  <a:pos x="65" y="5"/>
                </a:cxn>
                <a:cxn ang="0">
                  <a:pos x="60" y="11"/>
                </a:cxn>
                <a:cxn ang="0">
                  <a:pos x="60" y="11"/>
                </a:cxn>
                <a:cxn ang="0">
                  <a:pos x="60" y="0"/>
                </a:cxn>
                <a:cxn ang="0">
                  <a:pos x="60" y="0"/>
                </a:cxn>
              </a:cxnLst>
              <a:rect l="0" t="0" r="r" b="b"/>
              <a:pathLst>
                <a:path w="76" h="76">
                  <a:moveTo>
                    <a:pt x="60" y="0"/>
                  </a:moveTo>
                  <a:lnTo>
                    <a:pt x="32" y="0"/>
                  </a:lnTo>
                  <a:lnTo>
                    <a:pt x="32" y="16"/>
                  </a:lnTo>
                  <a:lnTo>
                    <a:pt x="11" y="16"/>
                  </a:lnTo>
                  <a:lnTo>
                    <a:pt x="11" y="16"/>
                  </a:lnTo>
                  <a:lnTo>
                    <a:pt x="11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1" y="32"/>
                  </a:lnTo>
                  <a:lnTo>
                    <a:pt x="0" y="38"/>
                  </a:lnTo>
                  <a:lnTo>
                    <a:pt x="11" y="54"/>
                  </a:lnTo>
                  <a:lnTo>
                    <a:pt x="32" y="76"/>
                  </a:lnTo>
                  <a:lnTo>
                    <a:pt x="32" y="76"/>
                  </a:lnTo>
                  <a:lnTo>
                    <a:pt x="38" y="71"/>
                  </a:lnTo>
                  <a:lnTo>
                    <a:pt x="38" y="60"/>
                  </a:lnTo>
                  <a:lnTo>
                    <a:pt x="54" y="49"/>
                  </a:lnTo>
                  <a:lnTo>
                    <a:pt x="65" y="60"/>
                  </a:lnTo>
                  <a:lnTo>
                    <a:pt x="70" y="60"/>
                  </a:lnTo>
                  <a:lnTo>
                    <a:pt x="70" y="38"/>
                  </a:lnTo>
                  <a:lnTo>
                    <a:pt x="70" y="27"/>
                  </a:lnTo>
                  <a:lnTo>
                    <a:pt x="76" y="16"/>
                  </a:lnTo>
                  <a:lnTo>
                    <a:pt x="76" y="11"/>
                  </a:lnTo>
                  <a:lnTo>
                    <a:pt x="70" y="11"/>
                  </a:lnTo>
                  <a:lnTo>
                    <a:pt x="65" y="5"/>
                  </a:lnTo>
                  <a:lnTo>
                    <a:pt x="60" y="11"/>
                  </a:lnTo>
                  <a:lnTo>
                    <a:pt x="60" y="11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2" name="Freeform 2381"/>
            <p:cNvSpPr>
              <a:spLocks noChangeAspect="1"/>
            </p:cNvSpPr>
            <p:nvPr/>
          </p:nvSpPr>
          <p:spPr bwMode="gray">
            <a:xfrm>
              <a:off x="3912623" y="3475396"/>
              <a:ext cx="103669" cy="29300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5"/>
                </a:cxn>
                <a:cxn ang="0">
                  <a:pos x="0" y="11"/>
                </a:cxn>
                <a:cxn ang="0">
                  <a:pos x="11" y="11"/>
                </a:cxn>
                <a:cxn ang="0">
                  <a:pos x="22" y="5"/>
                </a:cxn>
                <a:cxn ang="0">
                  <a:pos x="33" y="11"/>
                </a:cxn>
                <a:cxn ang="0">
                  <a:pos x="38" y="5"/>
                </a:cxn>
                <a:cxn ang="0">
                  <a:pos x="38" y="5"/>
                </a:cxn>
                <a:cxn ang="0">
                  <a:pos x="33" y="5"/>
                </a:cxn>
                <a:cxn ang="0">
                  <a:pos x="22" y="0"/>
                </a:cxn>
                <a:cxn ang="0">
                  <a:pos x="1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38" h="11">
                  <a:moveTo>
                    <a:pt x="6" y="5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22" y="5"/>
                  </a:lnTo>
                  <a:lnTo>
                    <a:pt x="33" y="11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3" y="5"/>
                  </a:lnTo>
                  <a:lnTo>
                    <a:pt x="22" y="0"/>
                  </a:lnTo>
                  <a:lnTo>
                    <a:pt x="1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3" name="Freeform 2382"/>
            <p:cNvSpPr>
              <a:spLocks noChangeAspect="1"/>
            </p:cNvSpPr>
            <p:nvPr/>
          </p:nvSpPr>
          <p:spPr bwMode="gray">
            <a:xfrm>
              <a:off x="4381385" y="3579073"/>
              <a:ext cx="162264" cy="220878"/>
            </a:xfrm>
            <a:custGeom>
              <a:avLst/>
              <a:gdLst/>
              <a:ahLst/>
              <a:cxnLst>
                <a:cxn ang="0">
                  <a:pos x="60" y="66"/>
                </a:cxn>
                <a:cxn ang="0">
                  <a:pos x="55" y="71"/>
                </a:cxn>
                <a:cxn ang="0">
                  <a:pos x="44" y="71"/>
                </a:cxn>
                <a:cxn ang="0">
                  <a:pos x="17" y="82"/>
                </a:cxn>
                <a:cxn ang="0">
                  <a:pos x="0" y="76"/>
                </a:cxn>
                <a:cxn ang="0">
                  <a:pos x="6" y="76"/>
                </a:cxn>
                <a:cxn ang="0">
                  <a:pos x="6" y="71"/>
                </a:cxn>
                <a:cxn ang="0">
                  <a:pos x="6" y="66"/>
                </a:cxn>
                <a:cxn ang="0">
                  <a:pos x="0" y="60"/>
                </a:cxn>
                <a:cxn ang="0">
                  <a:pos x="6" y="38"/>
                </a:cxn>
                <a:cxn ang="0">
                  <a:pos x="11" y="38"/>
                </a:cxn>
                <a:cxn ang="0">
                  <a:pos x="6" y="27"/>
                </a:cxn>
                <a:cxn ang="0">
                  <a:pos x="6" y="22"/>
                </a:cxn>
                <a:cxn ang="0">
                  <a:pos x="6" y="6"/>
                </a:cxn>
                <a:cxn ang="0">
                  <a:pos x="6" y="0"/>
                </a:cxn>
                <a:cxn ang="0">
                  <a:pos x="33" y="0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38" y="6"/>
                </a:cxn>
                <a:cxn ang="0">
                  <a:pos x="49" y="11"/>
                </a:cxn>
                <a:cxn ang="0">
                  <a:pos x="49" y="22"/>
                </a:cxn>
                <a:cxn ang="0">
                  <a:pos x="49" y="55"/>
                </a:cxn>
                <a:cxn ang="0">
                  <a:pos x="60" y="66"/>
                </a:cxn>
                <a:cxn ang="0">
                  <a:pos x="60" y="66"/>
                </a:cxn>
              </a:cxnLst>
              <a:rect l="0" t="0" r="r" b="b"/>
              <a:pathLst>
                <a:path w="60" h="82">
                  <a:moveTo>
                    <a:pt x="60" y="66"/>
                  </a:moveTo>
                  <a:lnTo>
                    <a:pt x="55" y="71"/>
                  </a:lnTo>
                  <a:lnTo>
                    <a:pt x="44" y="71"/>
                  </a:lnTo>
                  <a:lnTo>
                    <a:pt x="17" y="82"/>
                  </a:lnTo>
                  <a:lnTo>
                    <a:pt x="0" y="76"/>
                  </a:lnTo>
                  <a:lnTo>
                    <a:pt x="6" y="76"/>
                  </a:lnTo>
                  <a:lnTo>
                    <a:pt x="6" y="71"/>
                  </a:lnTo>
                  <a:lnTo>
                    <a:pt x="6" y="66"/>
                  </a:lnTo>
                  <a:lnTo>
                    <a:pt x="0" y="60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6" y="27"/>
                  </a:lnTo>
                  <a:lnTo>
                    <a:pt x="6" y="22"/>
                  </a:lnTo>
                  <a:lnTo>
                    <a:pt x="6" y="6"/>
                  </a:lnTo>
                  <a:lnTo>
                    <a:pt x="6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38" y="6"/>
                  </a:lnTo>
                  <a:lnTo>
                    <a:pt x="49" y="11"/>
                  </a:lnTo>
                  <a:lnTo>
                    <a:pt x="49" y="22"/>
                  </a:lnTo>
                  <a:lnTo>
                    <a:pt x="49" y="55"/>
                  </a:lnTo>
                  <a:lnTo>
                    <a:pt x="60" y="66"/>
                  </a:lnTo>
                  <a:lnTo>
                    <a:pt x="60" y="6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4" name="Freeform 2383"/>
            <p:cNvSpPr>
              <a:spLocks noChangeAspect="1"/>
            </p:cNvSpPr>
            <p:nvPr/>
          </p:nvSpPr>
          <p:spPr bwMode="gray">
            <a:xfrm>
              <a:off x="3973472" y="3518219"/>
              <a:ext cx="263679" cy="191578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28"/>
                </a:cxn>
                <a:cxn ang="0">
                  <a:pos x="5" y="22"/>
                </a:cxn>
                <a:cxn ang="0">
                  <a:pos x="11" y="33"/>
                </a:cxn>
                <a:cxn ang="0">
                  <a:pos x="16" y="38"/>
                </a:cxn>
                <a:cxn ang="0">
                  <a:pos x="22" y="49"/>
                </a:cxn>
                <a:cxn ang="0">
                  <a:pos x="27" y="49"/>
                </a:cxn>
                <a:cxn ang="0">
                  <a:pos x="33" y="38"/>
                </a:cxn>
                <a:cxn ang="0">
                  <a:pos x="49" y="38"/>
                </a:cxn>
                <a:cxn ang="0">
                  <a:pos x="60" y="49"/>
                </a:cxn>
                <a:cxn ang="0">
                  <a:pos x="54" y="55"/>
                </a:cxn>
                <a:cxn ang="0">
                  <a:pos x="60" y="55"/>
                </a:cxn>
                <a:cxn ang="0">
                  <a:pos x="60" y="55"/>
                </a:cxn>
                <a:cxn ang="0">
                  <a:pos x="71" y="55"/>
                </a:cxn>
                <a:cxn ang="0">
                  <a:pos x="71" y="55"/>
                </a:cxn>
                <a:cxn ang="0">
                  <a:pos x="76" y="66"/>
                </a:cxn>
                <a:cxn ang="0">
                  <a:pos x="71" y="71"/>
                </a:cxn>
                <a:cxn ang="0">
                  <a:pos x="76" y="71"/>
                </a:cxn>
                <a:cxn ang="0">
                  <a:pos x="82" y="66"/>
                </a:cxn>
                <a:cxn ang="0">
                  <a:pos x="87" y="66"/>
                </a:cxn>
                <a:cxn ang="0">
                  <a:pos x="87" y="66"/>
                </a:cxn>
                <a:cxn ang="0">
                  <a:pos x="92" y="60"/>
                </a:cxn>
                <a:cxn ang="0">
                  <a:pos x="87" y="60"/>
                </a:cxn>
                <a:cxn ang="0">
                  <a:pos x="87" y="55"/>
                </a:cxn>
                <a:cxn ang="0">
                  <a:pos x="98" y="55"/>
                </a:cxn>
                <a:cxn ang="0">
                  <a:pos x="92" y="49"/>
                </a:cxn>
                <a:cxn ang="0">
                  <a:pos x="92" y="49"/>
                </a:cxn>
                <a:cxn ang="0">
                  <a:pos x="92" y="49"/>
                </a:cxn>
                <a:cxn ang="0">
                  <a:pos x="92" y="44"/>
                </a:cxn>
                <a:cxn ang="0">
                  <a:pos x="87" y="44"/>
                </a:cxn>
                <a:cxn ang="0">
                  <a:pos x="87" y="38"/>
                </a:cxn>
                <a:cxn ang="0">
                  <a:pos x="92" y="33"/>
                </a:cxn>
                <a:cxn ang="0">
                  <a:pos x="87" y="28"/>
                </a:cxn>
                <a:cxn ang="0">
                  <a:pos x="87" y="22"/>
                </a:cxn>
                <a:cxn ang="0">
                  <a:pos x="82" y="22"/>
                </a:cxn>
                <a:cxn ang="0">
                  <a:pos x="87" y="17"/>
                </a:cxn>
                <a:cxn ang="0">
                  <a:pos x="82" y="11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71" y="6"/>
                </a:cxn>
                <a:cxn ang="0">
                  <a:pos x="60" y="6"/>
                </a:cxn>
                <a:cxn ang="0">
                  <a:pos x="60" y="11"/>
                </a:cxn>
                <a:cxn ang="0">
                  <a:pos x="54" y="6"/>
                </a:cxn>
                <a:cxn ang="0">
                  <a:pos x="49" y="6"/>
                </a:cxn>
                <a:cxn ang="0">
                  <a:pos x="49" y="6"/>
                </a:cxn>
                <a:cxn ang="0">
                  <a:pos x="38" y="6"/>
                </a:cxn>
                <a:cxn ang="0">
                  <a:pos x="16" y="0"/>
                </a:cxn>
                <a:cxn ang="0">
                  <a:pos x="22" y="6"/>
                </a:cxn>
                <a:cxn ang="0">
                  <a:pos x="16" y="6"/>
                </a:cxn>
                <a:cxn ang="0">
                  <a:pos x="16" y="11"/>
                </a:cxn>
                <a:cxn ang="0">
                  <a:pos x="5" y="17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98" h="71">
                  <a:moveTo>
                    <a:pt x="0" y="22"/>
                  </a:moveTo>
                  <a:lnTo>
                    <a:pt x="0" y="28"/>
                  </a:lnTo>
                  <a:lnTo>
                    <a:pt x="5" y="22"/>
                  </a:lnTo>
                  <a:lnTo>
                    <a:pt x="11" y="33"/>
                  </a:lnTo>
                  <a:lnTo>
                    <a:pt x="16" y="38"/>
                  </a:lnTo>
                  <a:lnTo>
                    <a:pt x="22" y="49"/>
                  </a:lnTo>
                  <a:lnTo>
                    <a:pt x="27" y="49"/>
                  </a:lnTo>
                  <a:lnTo>
                    <a:pt x="33" y="38"/>
                  </a:lnTo>
                  <a:lnTo>
                    <a:pt x="49" y="38"/>
                  </a:lnTo>
                  <a:lnTo>
                    <a:pt x="60" y="49"/>
                  </a:lnTo>
                  <a:lnTo>
                    <a:pt x="54" y="55"/>
                  </a:lnTo>
                  <a:lnTo>
                    <a:pt x="60" y="55"/>
                  </a:lnTo>
                  <a:lnTo>
                    <a:pt x="60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6" y="66"/>
                  </a:lnTo>
                  <a:lnTo>
                    <a:pt x="71" y="71"/>
                  </a:lnTo>
                  <a:lnTo>
                    <a:pt x="76" y="71"/>
                  </a:lnTo>
                  <a:lnTo>
                    <a:pt x="82" y="66"/>
                  </a:lnTo>
                  <a:lnTo>
                    <a:pt x="87" y="66"/>
                  </a:lnTo>
                  <a:lnTo>
                    <a:pt x="87" y="66"/>
                  </a:lnTo>
                  <a:lnTo>
                    <a:pt x="92" y="60"/>
                  </a:lnTo>
                  <a:lnTo>
                    <a:pt x="87" y="60"/>
                  </a:lnTo>
                  <a:lnTo>
                    <a:pt x="87" y="55"/>
                  </a:lnTo>
                  <a:lnTo>
                    <a:pt x="98" y="55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4"/>
                  </a:lnTo>
                  <a:lnTo>
                    <a:pt x="87" y="44"/>
                  </a:lnTo>
                  <a:lnTo>
                    <a:pt x="87" y="38"/>
                  </a:lnTo>
                  <a:lnTo>
                    <a:pt x="92" y="33"/>
                  </a:lnTo>
                  <a:lnTo>
                    <a:pt x="87" y="28"/>
                  </a:lnTo>
                  <a:lnTo>
                    <a:pt x="87" y="22"/>
                  </a:lnTo>
                  <a:lnTo>
                    <a:pt x="82" y="22"/>
                  </a:lnTo>
                  <a:lnTo>
                    <a:pt x="87" y="17"/>
                  </a:lnTo>
                  <a:lnTo>
                    <a:pt x="82" y="11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71" y="6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54" y="6"/>
                  </a:lnTo>
                  <a:lnTo>
                    <a:pt x="49" y="6"/>
                  </a:lnTo>
                  <a:lnTo>
                    <a:pt x="49" y="6"/>
                  </a:lnTo>
                  <a:lnTo>
                    <a:pt x="38" y="6"/>
                  </a:lnTo>
                  <a:lnTo>
                    <a:pt x="16" y="0"/>
                  </a:lnTo>
                  <a:lnTo>
                    <a:pt x="22" y="6"/>
                  </a:lnTo>
                  <a:lnTo>
                    <a:pt x="16" y="6"/>
                  </a:lnTo>
                  <a:lnTo>
                    <a:pt x="16" y="11"/>
                  </a:lnTo>
                  <a:lnTo>
                    <a:pt x="5" y="17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EB6405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5" name="Freeform 2384"/>
            <p:cNvSpPr>
              <a:spLocks noChangeAspect="1"/>
            </p:cNvSpPr>
            <p:nvPr/>
          </p:nvSpPr>
          <p:spPr bwMode="gray">
            <a:xfrm>
              <a:off x="4207853" y="3594850"/>
              <a:ext cx="202830" cy="218624"/>
            </a:xfrm>
            <a:custGeom>
              <a:avLst/>
              <a:gdLst/>
              <a:ahLst/>
              <a:cxnLst>
                <a:cxn ang="0">
                  <a:pos x="11" y="81"/>
                </a:cxn>
                <a:cxn ang="0">
                  <a:pos x="16" y="81"/>
                </a:cxn>
                <a:cxn ang="0">
                  <a:pos x="27" y="76"/>
                </a:cxn>
                <a:cxn ang="0">
                  <a:pos x="49" y="70"/>
                </a:cxn>
                <a:cxn ang="0">
                  <a:pos x="65" y="70"/>
                </a:cxn>
                <a:cxn ang="0">
                  <a:pos x="71" y="70"/>
                </a:cxn>
                <a:cxn ang="0">
                  <a:pos x="71" y="65"/>
                </a:cxn>
                <a:cxn ang="0">
                  <a:pos x="71" y="60"/>
                </a:cxn>
                <a:cxn ang="0">
                  <a:pos x="65" y="54"/>
                </a:cxn>
                <a:cxn ang="0">
                  <a:pos x="71" y="32"/>
                </a:cxn>
                <a:cxn ang="0">
                  <a:pos x="76" y="32"/>
                </a:cxn>
                <a:cxn ang="0">
                  <a:pos x="71" y="21"/>
                </a:cxn>
                <a:cxn ang="0">
                  <a:pos x="71" y="16"/>
                </a:cxn>
                <a:cxn ang="0">
                  <a:pos x="71" y="16"/>
                </a:cxn>
                <a:cxn ang="0">
                  <a:pos x="65" y="10"/>
                </a:cxn>
                <a:cxn ang="0">
                  <a:pos x="60" y="5"/>
                </a:cxn>
                <a:cxn ang="0">
                  <a:pos x="49" y="10"/>
                </a:cxn>
                <a:cxn ang="0">
                  <a:pos x="49" y="10"/>
                </a:cxn>
                <a:cxn ang="0">
                  <a:pos x="38" y="5"/>
                </a:cxn>
                <a:cxn ang="0">
                  <a:pos x="33" y="0"/>
                </a:cxn>
                <a:cxn ang="0">
                  <a:pos x="27" y="5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22" y="5"/>
                </a:cxn>
                <a:cxn ang="0">
                  <a:pos x="16" y="5"/>
                </a:cxn>
                <a:cxn ang="0">
                  <a:pos x="11" y="0"/>
                </a:cxn>
                <a:cxn ang="0">
                  <a:pos x="5" y="5"/>
                </a:cxn>
                <a:cxn ang="0">
                  <a:pos x="0" y="10"/>
                </a:cxn>
                <a:cxn ang="0">
                  <a:pos x="0" y="16"/>
                </a:cxn>
                <a:cxn ang="0">
                  <a:pos x="5" y="16"/>
                </a:cxn>
                <a:cxn ang="0">
                  <a:pos x="5" y="21"/>
                </a:cxn>
                <a:cxn ang="0">
                  <a:pos x="5" y="21"/>
                </a:cxn>
                <a:cxn ang="0">
                  <a:pos x="5" y="21"/>
                </a:cxn>
                <a:cxn ang="0">
                  <a:pos x="11" y="27"/>
                </a:cxn>
                <a:cxn ang="0">
                  <a:pos x="0" y="27"/>
                </a:cxn>
                <a:cxn ang="0">
                  <a:pos x="0" y="32"/>
                </a:cxn>
                <a:cxn ang="0">
                  <a:pos x="5" y="32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0" y="43"/>
                </a:cxn>
                <a:cxn ang="0">
                  <a:pos x="0" y="54"/>
                </a:cxn>
                <a:cxn ang="0">
                  <a:pos x="5" y="54"/>
                </a:cxn>
                <a:cxn ang="0">
                  <a:pos x="5" y="60"/>
                </a:cxn>
                <a:cxn ang="0">
                  <a:pos x="11" y="60"/>
                </a:cxn>
                <a:cxn ang="0">
                  <a:pos x="11" y="81"/>
                </a:cxn>
                <a:cxn ang="0">
                  <a:pos x="11" y="81"/>
                </a:cxn>
              </a:cxnLst>
              <a:rect l="0" t="0" r="r" b="b"/>
              <a:pathLst>
                <a:path w="76" h="81">
                  <a:moveTo>
                    <a:pt x="11" y="81"/>
                  </a:moveTo>
                  <a:lnTo>
                    <a:pt x="16" y="81"/>
                  </a:lnTo>
                  <a:lnTo>
                    <a:pt x="27" y="76"/>
                  </a:lnTo>
                  <a:lnTo>
                    <a:pt x="49" y="70"/>
                  </a:lnTo>
                  <a:lnTo>
                    <a:pt x="65" y="70"/>
                  </a:lnTo>
                  <a:lnTo>
                    <a:pt x="71" y="70"/>
                  </a:lnTo>
                  <a:lnTo>
                    <a:pt x="71" y="65"/>
                  </a:lnTo>
                  <a:lnTo>
                    <a:pt x="71" y="60"/>
                  </a:lnTo>
                  <a:lnTo>
                    <a:pt x="65" y="54"/>
                  </a:lnTo>
                  <a:lnTo>
                    <a:pt x="71" y="32"/>
                  </a:lnTo>
                  <a:lnTo>
                    <a:pt x="76" y="32"/>
                  </a:lnTo>
                  <a:lnTo>
                    <a:pt x="71" y="21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65" y="10"/>
                  </a:lnTo>
                  <a:lnTo>
                    <a:pt x="60" y="5"/>
                  </a:lnTo>
                  <a:lnTo>
                    <a:pt x="49" y="10"/>
                  </a:lnTo>
                  <a:lnTo>
                    <a:pt x="49" y="10"/>
                  </a:lnTo>
                  <a:lnTo>
                    <a:pt x="38" y="5"/>
                  </a:lnTo>
                  <a:lnTo>
                    <a:pt x="33" y="0"/>
                  </a:lnTo>
                  <a:lnTo>
                    <a:pt x="27" y="5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22" y="5"/>
                  </a:lnTo>
                  <a:lnTo>
                    <a:pt x="16" y="5"/>
                  </a:lnTo>
                  <a:lnTo>
                    <a:pt x="11" y="0"/>
                  </a:lnTo>
                  <a:lnTo>
                    <a:pt x="5" y="5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5" y="54"/>
                  </a:lnTo>
                  <a:lnTo>
                    <a:pt x="5" y="60"/>
                  </a:lnTo>
                  <a:lnTo>
                    <a:pt x="11" y="60"/>
                  </a:lnTo>
                  <a:lnTo>
                    <a:pt x="11" y="81"/>
                  </a:lnTo>
                  <a:lnTo>
                    <a:pt x="11" y="8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6" name="Freeform 2385"/>
            <p:cNvSpPr>
              <a:spLocks noChangeAspect="1"/>
            </p:cNvSpPr>
            <p:nvPr/>
          </p:nvSpPr>
          <p:spPr bwMode="gray">
            <a:xfrm>
              <a:off x="5436101" y="4989988"/>
              <a:ext cx="74371" cy="87900"/>
            </a:xfrm>
            <a:custGeom>
              <a:avLst/>
              <a:gdLst/>
              <a:ahLst/>
              <a:cxnLst>
                <a:cxn ang="0">
                  <a:pos x="27" y="11"/>
                </a:cxn>
                <a:cxn ang="0">
                  <a:pos x="22" y="22"/>
                </a:cxn>
                <a:cxn ang="0">
                  <a:pos x="11" y="33"/>
                </a:cxn>
                <a:cxn ang="0">
                  <a:pos x="6" y="27"/>
                </a:cxn>
                <a:cxn ang="0">
                  <a:pos x="0" y="16"/>
                </a:cxn>
                <a:cxn ang="0">
                  <a:pos x="6" y="5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27" y="11"/>
                </a:cxn>
              </a:cxnLst>
              <a:rect l="0" t="0" r="r" b="b"/>
              <a:pathLst>
                <a:path w="27" h="33">
                  <a:moveTo>
                    <a:pt x="27" y="11"/>
                  </a:moveTo>
                  <a:lnTo>
                    <a:pt x="22" y="22"/>
                  </a:lnTo>
                  <a:lnTo>
                    <a:pt x="11" y="33"/>
                  </a:lnTo>
                  <a:lnTo>
                    <a:pt x="6" y="27"/>
                  </a:lnTo>
                  <a:lnTo>
                    <a:pt x="0" y="16"/>
                  </a:lnTo>
                  <a:lnTo>
                    <a:pt x="6" y="5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7" name="Freeform 2386"/>
            <p:cNvSpPr>
              <a:spLocks noChangeAspect="1"/>
            </p:cNvSpPr>
            <p:nvPr/>
          </p:nvSpPr>
          <p:spPr bwMode="gray">
            <a:xfrm>
              <a:off x="4104184" y="3666974"/>
              <a:ext cx="132966" cy="146501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7" y="43"/>
                </a:cxn>
                <a:cxn ang="0">
                  <a:pos x="49" y="54"/>
                </a:cxn>
                <a:cxn ang="0">
                  <a:pos x="49" y="33"/>
                </a:cxn>
                <a:cxn ang="0">
                  <a:pos x="43" y="33"/>
                </a:cxn>
                <a:cxn ang="0">
                  <a:pos x="43" y="27"/>
                </a:cxn>
                <a:cxn ang="0">
                  <a:pos x="38" y="27"/>
                </a:cxn>
                <a:cxn ang="0">
                  <a:pos x="38" y="16"/>
                </a:cxn>
                <a:cxn ang="0">
                  <a:pos x="38" y="11"/>
                </a:cxn>
                <a:cxn ang="0">
                  <a:pos x="33" y="11"/>
                </a:cxn>
                <a:cxn ang="0">
                  <a:pos x="27" y="16"/>
                </a:cxn>
                <a:cxn ang="0">
                  <a:pos x="22" y="16"/>
                </a:cxn>
                <a:cxn ang="0">
                  <a:pos x="27" y="11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49" h="54">
                  <a:moveTo>
                    <a:pt x="0" y="22"/>
                  </a:moveTo>
                  <a:lnTo>
                    <a:pt x="27" y="43"/>
                  </a:lnTo>
                  <a:lnTo>
                    <a:pt x="49" y="54"/>
                  </a:lnTo>
                  <a:lnTo>
                    <a:pt x="49" y="33"/>
                  </a:lnTo>
                  <a:lnTo>
                    <a:pt x="43" y="33"/>
                  </a:lnTo>
                  <a:lnTo>
                    <a:pt x="43" y="27"/>
                  </a:lnTo>
                  <a:lnTo>
                    <a:pt x="38" y="27"/>
                  </a:lnTo>
                  <a:lnTo>
                    <a:pt x="38" y="16"/>
                  </a:lnTo>
                  <a:lnTo>
                    <a:pt x="38" y="11"/>
                  </a:lnTo>
                  <a:lnTo>
                    <a:pt x="33" y="11"/>
                  </a:lnTo>
                  <a:lnTo>
                    <a:pt x="27" y="16"/>
                  </a:lnTo>
                  <a:lnTo>
                    <a:pt x="22" y="16"/>
                  </a:lnTo>
                  <a:lnTo>
                    <a:pt x="27" y="1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8" name="Freeform 2387"/>
            <p:cNvSpPr>
              <a:spLocks noChangeAspect="1"/>
            </p:cNvSpPr>
            <p:nvPr/>
          </p:nvSpPr>
          <p:spPr bwMode="gray">
            <a:xfrm>
              <a:off x="4807328" y="2740638"/>
              <a:ext cx="556656" cy="527403"/>
            </a:xfrm>
            <a:custGeom>
              <a:avLst/>
              <a:gdLst/>
              <a:ahLst/>
              <a:cxnLst>
                <a:cxn ang="0">
                  <a:pos x="207" y="27"/>
                </a:cxn>
                <a:cxn ang="0">
                  <a:pos x="202" y="27"/>
                </a:cxn>
                <a:cxn ang="0">
                  <a:pos x="202" y="44"/>
                </a:cxn>
                <a:cxn ang="0">
                  <a:pos x="202" y="49"/>
                </a:cxn>
                <a:cxn ang="0">
                  <a:pos x="202" y="60"/>
                </a:cxn>
                <a:cxn ang="0">
                  <a:pos x="207" y="66"/>
                </a:cxn>
                <a:cxn ang="0">
                  <a:pos x="207" y="164"/>
                </a:cxn>
                <a:cxn ang="0">
                  <a:pos x="207" y="191"/>
                </a:cxn>
                <a:cxn ang="0">
                  <a:pos x="196" y="191"/>
                </a:cxn>
                <a:cxn ang="0">
                  <a:pos x="196" y="196"/>
                </a:cxn>
                <a:cxn ang="0">
                  <a:pos x="93" y="147"/>
                </a:cxn>
                <a:cxn ang="0">
                  <a:pos x="76" y="147"/>
                </a:cxn>
                <a:cxn ang="0">
                  <a:pos x="71" y="153"/>
                </a:cxn>
                <a:cxn ang="0">
                  <a:pos x="65" y="142"/>
                </a:cxn>
                <a:cxn ang="0">
                  <a:pos x="38" y="142"/>
                </a:cxn>
                <a:cxn ang="0">
                  <a:pos x="27" y="131"/>
                </a:cxn>
                <a:cxn ang="0">
                  <a:pos x="16" y="126"/>
                </a:cxn>
                <a:cxn ang="0">
                  <a:pos x="11" y="126"/>
                </a:cxn>
                <a:cxn ang="0">
                  <a:pos x="11" y="115"/>
                </a:cxn>
                <a:cxn ang="0">
                  <a:pos x="6" y="104"/>
                </a:cxn>
                <a:cxn ang="0">
                  <a:pos x="6" y="98"/>
                </a:cxn>
                <a:cxn ang="0">
                  <a:pos x="11" y="82"/>
                </a:cxn>
                <a:cxn ang="0">
                  <a:pos x="6" y="60"/>
                </a:cxn>
                <a:cxn ang="0">
                  <a:pos x="0" y="49"/>
                </a:cxn>
                <a:cxn ang="0">
                  <a:pos x="6" y="44"/>
                </a:cxn>
                <a:cxn ang="0">
                  <a:pos x="16" y="38"/>
                </a:cxn>
                <a:cxn ang="0">
                  <a:pos x="16" y="27"/>
                </a:cxn>
                <a:cxn ang="0">
                  <a:pos x="27" y="16"/>
                </a:cxn>
                <a:cxn ang="0">
                  <a:pos x="27" y="0"/>
                </a:cxn>
                <a:cxn ang="0">
                  <a:pos x="44" y="6"/>
                </a:cxn>
                <a:cxn ang="0">
                  <a:pos x="60" y="6"/>
                </a:cxn>
                <a:cxn ang="0">
                  <a:pos x="76" y="16"/>
                </a:cxn>
                <a:cxn ang="0">
                  <a:pos x="87" y="27"/>
                </a:cxn>
                <a:cxn ang="0">
                  <a:pos x="109" y="33"/>
                </a:cxn>
                <a:cxn ang="0">
                  <a:pos x="125" y="44"/>
                </a:cxn>
                <a:cxn ang="0">
                  <a:pos x="136" y="38"/>
                </a:cxn>
                <a:cxn ang="0">
                  <a:pos x="142" y="33"/>
                </a:cxn>
                <a:cxn ang="0">
                  <a:pos x="136" y="27"/>
                </a:cxn>
                <a:cxn ang="0">
                  <a:pos x="142" y="16"/>
                </a:cxn>
                <a:cxn ang="0">
                  <a:pos x="153" y="6"/>
                </a:cxn>
                <a:cxn ang="0">
                  <a:pos x="169" y="6"/>
                </a:cxn>
                <a:cxn ang="0">
                  <a:pos x="180" y="11"/>
                </a:cxn>
                <a:cxn ang="0">
                  <a:pos x="180" y="16"/>
                </a:cxn>
                <a:cxn ang="0">
                  <a:pos x="202" y="22"/>
                </a:cxn>
                <a:cxn ang="0">
                  <a:pos x="207" y="27"/>
                </a:cxn>
                <a:cxn ang="0">
                  <a:pos x="207" y="27"/>
                </a:cxn>
              </a:cxnLst>
              <a:rect l="0" t="0" r="r" b="b"/>
              <a:pathLst>
                <a:path w="207" h="196">
                  <a:moveTo>
                    <a:pt x="207" y="27"/>
                  </a:moveTo>
                  <a:lnTo>
                    <a:pt x="202" y="27"/>
                  </a:lnTo>
                  <a:lnTo>
                    <a:pt x="202" y="44"/>
                  </a:lnTo>
                  <a:lnTo>
                    <a:pt x="202" y="49"/>
                  </a:lnTo>
                  <a:lnTo>
                    <a:pt x="202" y="60"/>
                  </a:lnTo>
                  <a:lnTo>
                    <a:pt x="207" y="66"/>
                  </a:lnTo>
                  <a:lnTo>
                    <a:pt x="207" y="164"/>
                  </a:lnTo>
                  <a:lnTo>
                    <a:pt x="207" y="191"/>
                  </a:lnTo>
                  <a:lnTo>
                    <a:pt x="196" y="191"/>
                  </a:lnTo>
                  <a:lnTo>
                    <a:pt x="196" y="196"/>
                  </a:lnTo>
                  <a:lnTo>
                    <a:pt x="93" y="147"/>
                  </a:lnTo>
                  <a:lnTo>
                    <a:pt x="76" y="147"/>
                  </a:lnTo>
                  <a:lnTo>
                    <a:pt x="71" y="153"/>
                  </a:lnTo>
                  <a:lnTo>
                    <a:pt x="65" y="142"/>
                  </a:lnTo>
                  <a:lnTo>
                    <a:pt x="38" y="142"/>
                  </a:lnTo>
                  <a:lnTo>
                    <a:pt x="27" y="131"/>
                  </a:lnTo>
                  <a:lnTo>
                    <a:pt x="16" y="126"/>
                  </a:lnTo>
                  <a:lnTo>
                    <a:pt x="11" y="126"/>
                  </a:lnTo>
                  <a:lnTo>
                    <a:pt x="11" y="115"/>
                  </a:lnTo>
                  <a:lnTo>
                    <a:pt x="6" y="104"/>
                  </a:lnTo>
                  <a:lnTo>
                    <a:pt x="6" y="98"/>
                  </a:lnTo>
                  <a:lnTo>
                    <a:pt x="11" y="82"/>
                  </a:lnTo>
                  <a:lnTo>
                    <a:pt x="6" y="60"/>
                  </a:lnTo>
                  <a:lnTo>
                    <a:pt x="0" y="49"/>
                  </a:lnTo>
                  <a:lnTo>
                    <a:pt x="6" y="44"/>
                  </a:lnTo>
                  <a:lnTo>
                    <a:pt x="16" y="38"/>
                  </a:lnTo>
                  <a:lnTo>
                    <a:pt x="16" y="27"/>
                  </a:lnTo>
                  <a:lnTo>
                    <a:pt x="27" y="16"/>
                  </a:lnTo>
                  <a:lnTo>
                    <a:pt x="27" y="0"/>
                  </a:lnTo>
                  <a:lnTo>
                    <a:pt x="44" y="6"/>
                  </a:lnTo>
                  <a:lnTo>
                    <a:pt x="60" y="6"/>
                  </a:lnTo>
                  <a:lnTo>
                    <a:pt x="76" y="16"/>
                  </a:lnTo>
                  <a:lnTo>
                    <a:pt x="87" y="27"/>
                  </a:lnTo>
                  <a:lnTo>
                    <a:pt x="109" y="33"/>
                  </a:lnTo>
                  <a:lnTo>
                    <a:pt x="125" y="44"/>
                  </a:lnTo>
                  <a:lnTo>
                    <a:pt x="136" y="38"/>
                  </a:lnTo>
                  <a:lnTo>
                    <a:pt x="142" y="33"/>
                  </a:lnTo>
                  <a:lnTo>
                    <a:pt x="136" y="27"/>
                  </a:lnTo>
                  <a:lnTo>
                    <a:pt x="142" y="16"/>
                  </a:lnTo>
                  <a:lnTo>
                    <a:pt x="153" y="6"/>
                  </a:lnTo>
                  <a:lnTo>
                    <a:pt x="169" y="6"/>
                  </a:lnTo>
                  <a:lnTo>
                    <a:pt x="180" y="11"/>
                  </a:lnTo>
                  <a:lnTo>
                    <a:pt x="180" y="16"/>
                  </a:lnTo>
                  <a:lnTo>
                    <a:pt x="202" y="22"/>
                  </a:lnTo>
                  <a:lnTo>
                    <a:pt x="207" y="27"/>
                  </a:lnTo>
                  <a:lnTo>
                    <a:pt x="207" y="2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49" name="Freeform 2388"/>
            <p:cNvSpPr>
              <a:spLocks noChangeAspect="1"/>
            </p:cNvSpPr>
            <p:nvPr/>
          </p:nvSpPr>
          <p:spPr bwMode="gray">
            <a:xfrm>
              <a:off x="5995010" y="4385954"/>
              <a:ext cx="250157" cy="500356"/>
            </a:xfrm>
            <a:custGeom>
              <a:avLst/>
              <a:gdLst/>
              <a:ahLst/>
              <a:cxnLst>
                <a:cxn ang="0">
                  <a:pos x="16" y="55"/>
                </a:cxn>
                <a:cxn ang="0">
                  <a:pos x="22" y="49"/>
                </a:cxn>
                <a:cxn ang="0">
                  <a:pos x="27" y="55"/>
                </a:cxn>
                <a:cxn ang="0">
                  <a:pos x="33" y="49"/>
                </a:cxn>
                <a:cxn ang="0">
                  <a:pos x="38" y="49"/>
                </a:cxn>
                <a:cxn ang="0">
                  <a:pos x="44" y="49"/>
                </a:cxn>
                <a:cxn ang="0">
                  <a:pos x="38" y="44"/>
                </a:cxn>
                <a:cxn ang="0">
                  <a:pos x="44" y="38"/>
                </a:cxn>
                <a:cxn ang="0">
                  <a:pos x="49" y="44"/>
                </a:cxn>
                <a:cxn ang="0">
                  <a:pos x="49" y="44"/>
                </a:cxn>
                <a:cxn ang="0">
                  <a:pos x="49" y="38"/>
                </a:cxn>
                <a:cxn ang="0">
                  <a:pos x="49" y="33"/>
                </a:cxn>
                <a:cxn ang="0">
                  <a:pos x="54" y="33"/>
                </a:cxn>
                <a:cxn ang="0">
                  <a:pos x="54" y="38"/>
                </a:cxn>
                <a:cxn ang="0">
                  <a:pos x="54" y="33"/>
                </a:cxn>
                <a:cxn ang="0">
                  <a:pos x="60" y="33"/>
                </a:cxn>
                <a:cxn ang="0">
                  <a:pos x="54" y="27"/>
                </a:cxn>
                <a:cxn ang="0">
                  <a:pos x="60" y="27"/>
                </a:cxn>
                <a:cxn ang="0">
                  <a:pos x="60" y="27"/>
                </a:cxn>
                <a:cxn ang="0">
                  <a:pos x="60" y="22"/>
                </a:cxn>
                <a:cxn ang="0">
                  <a:pos x="60" y="22"/>
                </a:cxn>
                <a:cxn ang="0">
                  <a:pos x="60" y="22"/>
                </a:cxn>
                <a:cxn ang="0">
                  <a:pos x="65" y="17"/>
                </a:cxn>
                <a:cxn ang="0">
                  <a:pos x="71" y="17"/>
                </a:cxn>
                <a:cxn ang="0">
                  <a:pos x="71" y="6"/>
                </a:cxn>
                <a:cxn ang="0">
                  <a:pos x="76" y="0"/>
                </a:cxn>
                <a:cxn ang="0">
                  <a:pos x="82" y="11"/>
                </a:cxn>
                <a:cxn ang="0">
                  <a:pos x="93" y="44"/>
                </a:cxn>
                <a:cxn ang="0">
                  <a:pos x="87" y="49"/>
                </a:cxn>
                <a:cxn ang="0">
                  <a:pos x="87" y="49"/>
                </a:cxn>
                <a:cxn ang="0">
                  <a:pos x="87" y="44"/>
                </a:cxn>
                <a:cxn ang="0">
                  <a:pos x="82" y="44"/>
                </a:cxn>
                <a:cxn ang="0">
                  <a:pos x="82" y="60"/>
                </a:cxn>
                <a:cxn ang="0">
                  <a:pos x="82" y="66"/>
                </a:cxn>
                <a:cxn ang="0">
                  <a:pos x="76" y="88"/>
                </a:cxn>
                <a:cxn ang="0">
                  <a:pos x="49" y="169"/>
                </a:cxn>
                <a:cxn ang="0">
                  <a:pos x="44" y="175"/>
                </a:cxn>
                <a:cxn ang="0">
                  <a:pos x="33" y="175"/>
                </a:cxn>
                <a:cxn ang="0">
                  <a:pos x="22" y="186"/>
                </a:cxn>
                <a:cxn ang="0">
                  <a:pos x="11" y="175"/>
                </a:cxn>
                <a:cxn ang="0">
                  <a:pos x="5" y="169"/>
                </a:cxn>
                <a:cxn ang="0">
                  <a:pos x="5" y="153"/>
                </a:cxn>
                <a:cxn ang="0">
                  <a:pos x="0" y="142"/>
                </a:cxn>
                <a:cxn ang="0">
                  <a:pos x="0" y="131"/>
                </a:cxn>
                <a:cxn ang="0">
                  <a:pos x="16" y="104"/>
                </a:cxn>
                <a:cxn ang="0">
                  <a:pos x="5" y="71"/>
                </a:cxn>
                <a:cxn ang="0">
                  <a:pos x="16" y="60"/>
                </a:cxn>
                <a:cxn ang="0">
                  <a:pos x="16" y="55"/>
                </a:cxn>
                <a:cxn ang="0">
                  <a:pos x="16" y="55"/>
                </a:cxn>
              </a:cxnLst>
              <a:rect l="0" t="0" r="r" b="b"/>
              <a:pathLst>
                <a:path w="93" h="186">
                  <a:moveTo>
                    <a:pt x="16" y="55"/>
                  </a:moveTo>
                  <a:lnTo>
                    <a:pt x="22" y="49"/>
                  </a:lnTo>
                  <a:lnTo>
                    <a:pt x="27" y="55"/>
                  </a:lnTo>
                  <a:lnTo>
                    <a:pt x="33" y="49"/>
                  </a:lnTo>
                  <a:lnTo>
                    <a:pt x="38" y="49"/>
                  </a:lnTo>
                  <a:lnTo>
                    <a:pt x="44" y="49"/>
                  </a:lnTo>
                  <a:lnTo>
                    <a:pt x="38" y="44"/>
                  </a:lnTo>
                  <a:lnTo>
                    <a:pt x="44" y="38"/>
                  </a:lnTo>
                  <a:lnTo>
                    <a:pt x="49" y="44"/>
                  </a:lnTo>
                  <a:lnTo>
                    <a:pt x="49" y="44"/>
                  </a:lnTo>
                  <a:lnTo>
                    <a:pt x="49" y="38"/>
                  </a:lnTo>
                  <a:lnTo>
                    <a:pt x="49" y="33"/>
                  </a:lnTo>
                  <a:lnTo>
                    <a:pt x="54" y="33"/>
                  </a:lnTo>
                  <a:lnTo>
                    <a:pt x="54" y="38"/>
                  </a:lnTo>
                  <a:lnTo>
                    <a:pt x="54" y="33"/>
                  </a:lnTo>
                  <a:lnTo>
                    <a:pt x="60" y="33"/>
                  </a:lnTo>
                  <a:lnTo>
                    <a:pt x="54" y="27"/>
                  </a:lnTo>
                  <a:lnTo>
                    <a:pt x="60" y="27"/>
                  </a:lnTo>
                  <a:lnTo>
                    <a:pt x="60" y="27"/>
                  </a:lnTo>
                  <a:lnTo>
                    <a:pt x="60" y="22"/>
                  </a:lnTo>
                  <a:lnTo>
                    <a:pt x="60" y="22"/>
                  </a:lnTo>
                  <a:lnTo>
                    <a:pt x="60" y="22"/>
                  </a:lnTo>
                  <a:lnTo>
                    <a:pt x="65" y="17"/>
                  </a:lnTo>
                  <a:lnTo>
                    <a:pt x="71" y="17"/>
                  </a:lnTo>
                  <a:lnTo>
                    <a:pt x="71" y="6"/>
                  </a:lnTo>
                  <a:lnTo>
                    <a:pt x="76" y="0"/>
                  </a:lnTo>
                  <a:lnTo>
                    <a:pt x="82" y="11"/>
                  </a:lnTo>
                  <a:lnTo>
                    <a:pt x="93" y="44"/>
                  </a:lnTo>
                  <a:lnTo>
                    <a:pt x="87" y="49"/>
                  </a:lnTo>
                  <a:lnTo>
                    <a:pt x="87" y="49"/>
                  </a:lnTo>
                  <a:lnTo>
                    <a:pt x="87" y="44"/>
                  </a:lnTo>
                  <a:lnTo>
                    <a:pt x="82" y="44"/>
                  </a:lnTo>
                  <a:lnTo>
                    <a:pt x="82" y="60"/>
                  </a:lnTo>
                  <a:lnTo>
                    <a:pt x="82" y="66"/>
                  </a:lnTo>
                  <a:lnTo>
                    <a:pt x="76" y="88"/>
                  </a:lnTo>
                  <a:lnTo>
                    <a:pt x="49" y="169"/>
                  </a:lnTo>
                  <a:lnTo>
                    <a:pt x="44" y="175"/>
                  </a:lnTo>
                  <a:lnTo>
                    <a:pt x="33" y="175"/>
                  </a:lnTo>
                  <a:lnTo>
                    <a:pt x="22" y="186"/>
                  </a:lnTo>
                  <a:lnTo>
                    <a:pt x="11" y="175"/>
                  </a:lnTo>
                  <a:lnTo>
                    <a:pt x="5" y="169"/>
                  </a:lnTo>
                  <a:lnTo>
                    <a:pt x="5" y="153"/>
                  </a:lnTo>
                  <a:lnTo>
                    <a:pt x="0" y="142"/>
                  </a:lnTo>
                  <a:lnTo>
                    <a:pt x="0" y="131"/>
                  </a:lnTo>
                  <a:lnTo>
                    <a:pt x="16" y="104"/>
                  </a:lnTo>
                  <a:lnTo>
                    <a:pt x="5" y="71"/>
                  </a:lnTo>
                  <a:lnTo>
                    <a:pt x="16" y="60"/>
                  </a:lnTo>
                  <a:lnTo>
                    <a:pt x="16" y="55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0" name="Freeform 2389"/>
            <p:cNvSpPr>
              <a:spLocks noChangeAspect="1"/>
            </p:cNvSpPr>
            <p:nvPr/>
          </p:nvSpPr>
          <p:spPr bwMode="gray">
            <a:xfrm>
              <a:off x="4074887" y="3062940"/>
              <a:ext cx="570178" cy="545434"/>
            </a:xfrm>
            <a:custGeom>
              <a:avLst/>
              <a:gdLst/>
              <a:ahLst/>
              <a:cxnLst>
                <a:cxn ang="0">
                  <a:pos x="93" y="0"/>
                </a:cxn>
                <a:cxn ang="0">
                  <a:pos x="169" y="55"/>
                </a:cxn>
                <a:cxn ang="0">
                  <a:pos x="169" y="60"/>
                </a:cxn>
                <a:cxn ang="0">
                  <a:pos x="180" y="60"/>
                </a:cxn>
                <a:cxn ang="0">
                  <a:pos x="180" y="66"/>
                </a:cxn>
                <a:cxn ang="0">
                  <a:pos x="196" y="71"/>
                </a:cxn>
                <a:cxn ang="0">
                  <a:pos x="196" y="82"/>
                </a:cxn>
                <a:cxn ang="0">
                  <a:pos x="201" y="87"/>
                </a:cxn>
                <a:cxn ang="0">
                  <a:pos x="212" y="82"/>
                </a:cxn>
                <a:cxn ang="0">
                  <a:pos x="212" y="126"/>
                </a:cxn>
                <a:cxn ang="0">
                  <a:pos x="207" y="126"/>
                </a:cxn>
                <a:cxn ang="0">
                  <a:pos x="201" y="137"/>
                </a:cxn>
                <a:cxn ang="0">
                  <a:pos x="174" y="137"/>
                </a:cxn>
                <a:cxn ang="0">
                  <a:pos x="169" y="137"/>
                </a:cxn>
                <a:cxn ang="0">
                  <a:pos x="158" y="137"/>
                </a:cxn>
                <a:cxn ang="0">
                  <a:pos x="147" y="142"/>
                </a:cxn>
                <a:cxn ang="0">
                  <a:pos x="125" y="158"/>
                </a:cxn>
                <a:cxn ang="0">
                  <a:pos x="109" y="164"/>
                </a:cxn>
                <a:cxn ang="0">
                  <a:pos x="103" y="175"/>
                </a:cxn>
                <a:cxn ang="0">
                  <a:pos x="93" y="186"/>
                </a:cxn>
                <a:cxn ang="0">
                  <a:pos x="87" y="202"/>
                </a:cxn>
                <a:cxn ang="0">
                  <a:pos x="82" y="197"/>
                </a:cxn>
                <a:cxn ang="0">
                  <a:pos x="76" y="202"/>
                </a:cxn>
                <a:cxn ang="0">
                  <a:pos x="76" y="197"/>
                </a:cxn>
                <a:cxn ang="0">
                  <a:pos x="71" y="197"/>
                </a:cxn>
                <a:cxn ang="0">
                  <a:pos x="71" y="202"/>
                </a:cxn>
                <a:cxn ang="0">
                  <a:pos x="65" y="202"/>
                </a:cxn>
                <a:cxn ang="0">
                  <a:pos x="60" y="197"/>
                </a:cxn>
                <a:cxn ang="0">
                  <a:pos x="54" y="202"/>
                </a:cxn>
                <a:cxn ang="0">
                  <a:pos x="49" y="197"/>
                </a:cxn>
                <a:cxn ang="0">
                  <a:pos x="49" y="191"/>
                </a:cxn>
                <a:cxn ang="0">
                  <a:pos x="44" y="191"/>
                </a:cxn>
                <a:cxn ang="0">
                  <a:pos x="49" y="186"/>
                </a:cxn>
                <a:cxn ang="0">
                  <a:pos x="44" y="180"/>
                </a:cxn>
                <a:cxn ang="0">
                  <a:pos x="38" y="169"/>
                </a:cxn>
                <a:cxn ang="0">
                  <a:pos x="38" y="169"/>
                </a:cxn>
                <a:cxn ang="0">
                  <a:pos x="33" y="175"/>
                </a:cxn>
                <a:cxn ang="0">
                  <a:pos x="22" y="175"/>
                </a:cxn>
                <a:cxn ang="0">
                  <a:pos x="22" y="180"/>
                </a:cxn>
                <a:cxn ang="0">
                  <a:pos x="16" y="175"/>
                </a:cxn>
                <a:cxn ang="0">
                  <a:pos x="11" y="175"/>
                </a:cxn>
                <a:cxn ang="0">
                  <a:pos x="11" y="175"/>
                </a:cxn>
                <a:cxn ang="0">
                  <a:pos x="11" y="164"/>
                </a:cxn>
                <a:cxn ang="0">
                  <a:pos x="0" y="158"/>
                </a:cxn>
                <a:cxn ang="0">
                  <a:pos x="5" y="153"/>
                </a:cxn>
                <a:cxn ang="0">
                  <a:pos x="0" y="142"/>
                </a:cxn>
                <a:cxn ang="0">
                  <a:pos x="5" y="137"/>
                </a:cxn>
                <a:cxn ang="0">
                  <a:pos x="11" y="126"/>
                </a:cxn>
                <a:cxn ang="0">
                  <a:pos x="11" y="126"/>
                </a:cxn>
                <a:cxn ang="0">
                  <a:pos x="16" y="137"/>
                </a:cxn>
                <a:cxn ang="0">
                  <a:pos x="22" y="137"/>
                </a:cxn>
                <a:cxn ang="0">
                  <a:pos x="27" y="131"/>
                </a:cxn>
                <a:cxn ang="0">
                  <a:pos x="87" y="131"/>
                </a:cxn>
                <a:cxn ang="0">
                  <a:pos x="87" y="120"/>
                </a:cxn>
                <a:cxn ang="0">
                  <a:pos x="82" y="120"/>
                </a:cxn>
                <a:cxn ang="0">
                  <a:pos x="71" y="0"/>
                </a:cxn>
                <a:cxn ang="0">
                  <a:pos x="93" y="0"/>
                </a:cxn>
                <a:cxn ang="0">
                  <a:pos x="93" y="0"/>
                </a:cxn>
              </a:cxnLst>
              <a:rect l="0" t="0" r="r" b="b"/>
              <a:pathLst>
                <a:path w="212" h="202">
                  <a:moveTo>
                    <a:pt x="93" y="0"/>
                  </a:moveTo>
                  <a:lnTo>
                    <a:pt x="169" y="55"/>
                  </a:lnTo>
                  <a:lnTo>
                    <a:pt x="169" y="60"/>
                  </a:lnTo>
                  <a:lnTo>
                    <a:pt x="180" y="60"/>
                  </a:lnTo>
                  <a:lnTo>
                    <a:pt x="180" y="66"/>
                  </a:lnTo>
                  <a:lnTo>
                    <a:pt x="196" y="71"/>
                  </a:lnTo>
                  <a:lnTo>
                    <a:pt x="196" y="82"/>
                  </a:lnTo>
                  <a:lnTo>
                    <a:pt x="201" y="87"/>
                  </a:lnTo>
                  <a:lnTo>
                    <a:pt x="212" y="82"/>
                  </a:lnTo>
                  <a:lnTo>
                    <a:pt x="212" y="126"/>
                  </a:lnTo>
                  <a:lnTo>
                    <a:pt x="207" y="126"/>
                  </a:lnTo>
                  <a:lnTo>
                    <a:pt x="201" y="137"/>
                  </a:lnTo>
                  <a:lnTo>
                    <a:pt x="174" y="137"/>
                  </a:lnTo>
                  <a:lnTo>
                    <a:pt x="169" y="137"/>
                  </a:lnTo>
                  <a:lnTo>
                    <a:pt x="158" y="137"/>
                  </a:lnTo>
                  <a:lnTo>
                    <a:pt x="147" y="142"/>
                  </a:lnTo>
                  <a:lnTo>
                    <a:pt x="125" y="158"/>
                  </a:lnTo>
                  <a:lnTo>
                    <a:pt x="109" y="164"/>
                  </a:lnTo>
                  <a:lnTo>
                    <a:pt x="103" y="175"/>
                  </a:lnTo>
                  <a:lnTo>
                    <a:pt x="93" y="186"/>
                  </a:lnTo>
                  <a:lnTo>
                    <a:pt x="87" y="202"/>
                  </a:lnTo>
                  <a:lnTo>
                    <a:pt x="82" y="197"/>
                  </a:lnTo>
                  <a:lnTo>
                    <a:pt x="76" y="202"/>
                  </a:lnTo>
                  <a:lnTo>
                    <a:pt x="76" y="197"/>
                  </a:lnTo>
                  <a:lnTo>
                    <a:pt x="71" y="197"/>
                  </a:lnTo>
                  <a:lnTo>
                    <a:pt x="71" y="202"/>
                  </a:lnTo>
                  <a:lnTo>
                    <a:pt x="65" y="202"/>
                  </a:lnTo>
                  <a:lnTo>
                    <a:pt x="60" y="197"/>
                  </a:lnTo>
                  <a:lnTo>
                    <a:pt x="54" y="202"/>
                  </a:lnTo>
                  <a:lnTo>
                    <a:pt x="49" y="197"/>
                  </a:lnTo>
                  <a:lnTo>
                    <a:pt x="49" y="191"/>
                  </a:lnTo>
                  <a:lnTo>
                    <a:pt x="44" y="191"/>
                  </a:lnTo>
                  <a:lnTo>
                    <a:pt x="49" y="186"/>
                  </a:lnTo>
                  <a:lnTo>
                    <a:pt x="44" y="180"/>
                  </a:lnTo>
                  <a:lnTo>
                    <a:pt x="38" y="169"/>
                  </a:lnTo>
                  <a:lnTo>
                    <a:pt x="38" y="169"/>
                  </a:lnTo>
                  <a:lnTo>
                    <a:pt x="33" y="175"/>
                  </a:lnTo>
                  <a:lnTo>
                    <a:pt x="22" y="175"/>
                  </a:lnTo>
                  <a:lnTo>
                    <a:pt x="22" y="180"/>
                  </a:lnTo>
                  <a:lnTo>
                    <a:pt x="16" y="175"/>
                  </a:lnTo>
                  <a:lnTo>
                    <a:pt x="11" y="175"/>
                  </a:lnTo>
                  <a:lnTo>
                    <a:pt x="11" y="175"/>
                  </a:lnTo>
                  <a:lnTo>
                    <a:pt x="11" y="164"/>
                  </a:lnTo>
                  <a:lnTo>
                    <a:pt x="0" y="158"/>
                  </a:lnTo>
                  <a:lnTo>
                    <a:pt x="5" y="153"/>
                  </a:lnTo>
                  <a:lnTo>
                    <a:pt x="0" y="142"/>
                  </a:lnTo>
                  <a:lnTo>
                    <a:pt x="5" y="137"/>
                  </a:lnTo>
                  <a:lnTo>
                    <a:pt x="11" y="126"/>
                  </a:lnTo>
                  <a:lnTo>
                    <a:pt x="11" y="126"/>
                  </a:lnTo>
                  <a:lnTo>
                    <a:pt x="16" y="137"/>
                  </a:lnTo>
                  <a:lnTo>
                    <a:pt x="22" y="137"/>
                  </a:lnTo>
                  <a:lnTo>
                    <a:pt x="27" y="131"/>
                  </a:lnTo>
                  <a:lnTo>
                    <a:pt x="87" y="131"/>
                  </a:lnTo>
                  <a:lnTo>
                    <a:pt x="87" y="120"/>
                  </a:lnTo>
                  <a:lnTo>
                    <a:pt x="82" y="120"/>
                  </a:lnTo>
                  <a:lnTo>
                    <a:pt x="71" y="0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EB6405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1" name="Freeform 2390"/>
            <p:cNvSpPr>
              <a:spLocks noChangeAspect="1"/>
            </p:cNvSpPr>
            <p:nvPr/>
          </p:nvSpPr>
          <p:spPr bwMode="gray">
            <a:xfrm>
              <a:off x="3912623" y="2975040"/>
              <a:ext cx="412421" cy="471056"/>
            </a:xfrm>
            <a:custGeom>
              <a:avLst/>
              <a:gdLst/>
              <a:ahLst/>
              <a:cxnLst>
                <a:cxn ang="0">
                  <a:pos x="0" y="88"/>
                </a:cxn>
                <a:cxn ang="0">
                  <a:pos x="0" y="88"/>
                </a:cxn>
                <a:cxn ang="0">
                  <a:pos x="6" y="99"/>
                </a:cxn>
                <a:cxn ang="0">
                  <a:pos x="11" y="104"/>
                </a:cxn>
                <a:cxn ang="0">
                  <a:pos x="6" y="109"/>
                </a:cxn>
                <a:cxn ang="0">
                  <a:pos x="11" y="126"/>
                </a:cxn>
                <a:cxn ang="0">
                  <a:pos x="11" y="137"/>
                </a:cxn>
                <a:cxn ang="0">
                  <a:pos x="6" y="159"/>
                </a:cxn>
                <a:cxn ang="0">
                  <a:pos x="6" y="153"/>
                </a:cxn>
                <a:cxn ang="0">
                  <a:pos x="33" y="148"/>
                </a:cxn>
                <a:cxn ang="0">
                  <a:pos x="38" y="159"/>
                </a:cxn>
                <a:cxn ang="0">
                  <a:pos x="44" y="159"/>
                </a:cxn>
                <a:cxn ang="0">
                  <a:pos x="49" y="170"/>
                </a:cxn>
                <a:cxn ang="0">
                  <a:pos x="60" y="175"/>
                </a:cxn>
                <a:cxn ang="0">
                  <a:pos x="65" y="170"/>
                </a:cxn>
                <a:cxn ang="0">
                  <a:pos x="71" y="159"/>
                </a:cxn>
                <a:cxn ang="0">
                  <a:pos x="71" y="159"/>
                </a:cxn>
                <a:cxn ang="0">
                  <a:pos x="76" y="170"/>
                </a:cxn>
                <a:cxn ang="0">
                  <a:pos x="82" y="170"/>
                </a:cxn>
                <a:cxn ang="0">
                  <a:pos x="87" y="164"/>
                </a:cxn>
                <a:cxn ang="0">
                  <a:pos x="147" y="164"/>
                </a:cxn>
                <a:cxn ang="0">
                  <a:pos x="147" y="153"/>
                </a:cxn>
                <a:cxn ang="0">
                  <a:pos x="142" y="153"/>
                </a:cxn>
                <a:cxn ang="0">
                  <a:pos x="131" y="33"/>
                </a:cxn>
                <a:cxn ang="0">
                  <a:pos x="153" y="33"/>
                </a:cxn>
                <a:cxn ang="0">
                  <a:pos x="109" y="0"/>
                </a:cxn>
                <a:cxn ang="0">
                  <a:pos x="104" y="22"/>
                </a:cxn>
                <a:cxn ang="0">
                  <a:pos x="65" y="22"/>
                </a:cxn>
                <a:cxn ang="0">
                  <a:pos x="65" y="55"/>
                </a:cxn>
                <a:cxn ang="0">
                  <a:pos x="55" y="60"/>
                </a:cxn>
                <a:cxn ang="0">
                  <a:pos x="49" y="66"/>
                </a:cxn>
                <a:cxn ang="0">
                  <a:pos x="49" y="82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0" y="88"/>
                </a:cxn>
              </a:cxnLst>
              <a:rect l="0" t="0" r="r" b="b"/>
              <a:pathLst>
                <a:path w="153" h="175">
                  <a:moveTo>
                    <a:pt x="0" y="88"/>
                  </a:moveTo>
                  <a:lnTo>
                    <a:pt x="0" y="88"/>
                  </a:lnTo>
                  <a:lnTo>
                    <a:pt x="6" y="99"/>
                  </a:lnTo>
                  <a:lnTo>
                    <a:pt x="11" y="104"/>
                  </a:lnTo>
                  <a:lnTo>
                    <a:pt x="6" y="109"/>
                  </a:lnTo>
                  <a:lnTo>
                    <a:pt x="11" y="126"/>
                  </a:lnTo>
                  <a:lnTo>
                    <a:pt x="11" y="137"/>
                  </a:lnTo>
                  <a:lnTo>
                    <a:pt x="6" y="159"/>
                  </a:lnTo>
                  <a:lnTo>
                    <a:pt x="6" y="153"/>
                  </a:lnTo>
                  <a:lnTo>
                    <a:pt x="33" y="148"/>
                  </a:lnTo>
                  <a:lnTo>
                    <a:pt x="38" y="159"/>
                  </a:lnTo>
                  <a:lnTo>
                    <a:pt x="44" y="159"/>
                  </a:lnTo>
                  <a:lnTo>
                    <a:pt x="49" y="170"/>
                  </a:lnTo>
                  <a:lnTo>
                    <a:pt x="60" y="175"/>
                  </a:lnTo>
                  <a:lnTo>
                    <a:pt x="65" y="170"/>
                  </a:lnTo>
                  <a:lnTo>
                    <a:pt x="71" y="159"/>
                  </a:lnTo>
                  <a:lnTo>
                    <a:pt x="71" y="159"/>
                  </a:lnTo>
                  <a:lnTo>
                    <a:pt x="76" y="170"/>
                  </a:lnTo>
                  <a:lnTo>
                    <a:pt x="82" y="170"/>
                  </a:lnTo>
                  <a:lnTo>
                    <a:pt x="87" y="164"/>
                  </a:lnTo>
                  <a:lnTo>
                    <a:pt x="147" y="164"/>
                  </a:lnTo>
                  <a:lnTo>
                    <a:pt x="147" y="153"/>
                  </a:lnTo>
                  <a:lnTo>
                    <a:pt x="142" y="153"/>
                  </a:lnTo>
                  <a:lnTo>
                    <a:pt x="131" y="33"/>
                  </a:lnTo>
                  <a:lnTo>
                    <a:pt x="153" y="33"/>
                  </a:lnTo>
                  <a:lnTo>
                    <a:pt x="109" y="0"/>
                  </a:lnTo>
                  <a:lnTo>
                    <a:pt x="104" y="22"/>
                  </a:lnTo>
                  <a:lnTo>
                    <a:pt x="65" y="22"/>
                  </a:lnTo>
                  <a:lnTo>
                    <a:pt x="65" y="55"/>
                  </a:lnTo>
                  <a:lnTo>
                    <a:pt x="55" y="60"/>
                  </a:lnTo>
                  <a:lnTo>
                    <a:pt x="49" y="66"/>
                  </a:lnTo>
                  <a:lnTo>
                    <a:pt x="49" y="82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2" name="Freeform 2391"/>
            <p:cNvSpPr>
              <a:spLocks noChangeAspect="1"/>
            </p:cNvSpPr>
            <p:nvPr/>
          </p:nvSpPr>
          <p:spPr bwMode="gray">
            <a:xfrm>
              <a:off x="4045589" y="2639215"/>
              <a:ext cx="412421" cy="322302"/>
            </a:xfrm>
            <a:custGeom>
              <a:avLst/>
              <a:gdLst/>
              <a:ahLst/>
              <a:cxnLst>
                <a:cxn ang="0">
                  <a:pos x="0" y="120"/>
                </a:cxn>
                <a:cxn ang="0">
                  <a:pos x="0" y="120"/>
                </a:cxn>
                <a:cxn ang="0">
                  <a:pos x="16" y="114"/>
                </a:cxn>
                <a:cxn ang="0">
                  <a:pos x="33" y="98"/>
                </a:cxn>
                <a:cxn ang="0">
                  <a:pos x="38" y="93"/>
                </a:cxn>
                <a:cxn ang="0">
                  <a:pos x="44" y="87"/>
                </a:cxn>
                <a:cxn ang="0">
                  <a:pos x="44" y="76"/>
                </a:cxn>
                <a:cxn ang="0">
                  <a:pos x="44" y="65"/>
                </a:cxn>
                <a:cxn ang="0">
                  <a:pos x="49" y="54"/>
                </a:cxn>
                <a:cxn ang="0">
                  <a:pos x="49" y="49"/>
                </a:cxn>
                <a:cxn ang="0">
                  <a:pos x="60" y="38"/>
                </a:cxn>
                <a:cxn ang="0">
                  <a:pos x="82" y="27"/>
                </a:cxn>
                <a:cxn ang="0">
                  <a:pos x="93" y="0"/>
                </a:cxn>
                <a:cxn ang="0">
                  <a:pos x="98" y="0"/>
                </a:cxn>
                <a:cxn ang="0">
                  <a:pos x="104" y="5"/>
                </a:cxn>
                <a:cxn ang="0">
                  <a:pos x="114" y="11"/>
                </a:cxn>
                <a:cxn ang="0">
                  <a:pos x="131" y="5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147" y="16"/>
                </a:cxn>
                <a:cxn ang="0">
                  <a:pos x="147" y="44"/>
                </a:cxn>
                <a:cxn ang="0">
                  <a:pos x="153" y="49"/>
                </a:cxn>
                <a:cxn ang="0">
                  <a:pos x="153" y="49"/>
                </a:cxn>
                <a:cxn ang="0">
                  <a:pos x="153" y="54"/>
                </a:cxn>
                <a:cxn ang="0">
                  <a:pos x="131" y="54"/>
                </a:cxn>
                <a:cxn ang="0">
                  <a:pos x="131" y="60"/>
                </a:cxn>
                <a:cxn ang="0">
                  <a:pos x="120" y="60"/>
                </a:cxn>
                <a:cxn ang="0">
                  <a:pos x="120" y="71"/>
                </a:cxn>
                <a:cxn ang="0">
                  <a:pos x="120" y="71"/>
                </a:cxn>
                <a:cxn ang="0">
                  <a:pos x="104" y="82"/>
                </a:cxn>
                <a:cxn ang="0">
                  <a:pos x="93" y="87"/>
                </a:cxn>
                <a:cxn ang="0">
                  <a:pos x="82" y="87"/>
                </a:cxn>
                <a:cxn ang="0">
                  <a:pos x="82" y="93"/>
                </a:cxn>
                <a:cxn ang="0">
                  <a:pos x="76" y="93"/>
                </a:cxn>
                <a:cxn ang="0">
                  <a:pos x="60" y="98"/>
                </a:cxn>
                <a:cxn ang="0">
                  <a:pos x="60" y="104"/>
                </a:cxn>
                <a:cxn ang="0">
                  <a:pos x="60" y="120"/>
                </a:cxn>
                <a:cxn ang="0">
                  <a:pos x="0" y="120"/>
                </a:cxn>
                <a:cxn ang="0">
                  <a:pos x="0" y="120"/>
                </a:cxn>
              </a:cxnLst>
              <a:rect l="0" t="0" r="r" b="b"/>
              <a:pathLst>
                <a:path w="153" h="120">
                  <a:moveTo>
                    <a:pt x="0" y="120"/>
                  </a:moveTo>
                  <a:lnTo>
                    <a:pt x="0" y="120"/>
                  </a:lnTo>
                  <a:lnTo>
                    <a:pt x="16" y="114"/>
                  </a:lnTo>
                  <a:lnTo>
                    <a:pt x="33" y="98"/>
                  </a:lnTo>
                  <a:lnTo>
                    <a:pt x="38" y="93"/>
                  </a:lnTo>
                  <a:lnTo>
                    <a:pt x="44" y="87"/>
                  </a:lnTo>
                  <a:lnTo>
                    <a:pt x="44" y="76"/>
                  </a:lnTo>
                  <a:lnTo>
                    <a:pt x="44" y="65"/>
                  </a:lnTo>
                  <a:lnTo>
                    <a:pt x="49" y="54"/>
                  </a:lnTo>
                  <a:lnTo>
                    <a:pt x="49" y="49"/>
                  </a:lnTo>
                  <a:lnTo>
                    <a:pt x="60" y="38"/>
                  </a:lnTo>
                  <a:lnTo>
                    <a:pt x="82" y="27"/>
                  </a:lnTo>
                  <a:lnTo>
                    <a:pt x="93" y="0"/>
                  </a:lnTo>
                  <a:lnTo>
                    <a:pt x="98" y="0"/>
                  </a:lnTo>
                  <a:lnTo>
                    <a:pt x="104" y="5"/>
                  </a:lnTo>
                  <a:lnTo>
                    <a:pt x="114" y="11"/>
                  </a:lnTo>
                  <a:lnTo>
                    <a:pt x="131" y="5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147" y="16"/>
                  </a:lnTo>
                  <a:lnTo>
                    <a:pt x="147" y="44"/>
                  </a:lnTo>
                  <a:lnTo>
                    <a:pt x="153" y="49"/>
                  </a:lnTo>
                  <a:lnTo>
                    <a:pt x="153" y="49"/>
                  </a:lnTo>
                  <a:lnTo>
                    <a:pt x="153" y="54"/>
                  </a:lnTo>
                  <a:lnTo>
                    <a:pt x="131" y="54"/>
                  </a:lnTo>
                  <a:lnTo>
                    <a:pt x="131" y="60"/>
                  </a:lnTo>
                  <a:lnTo>
                    <a:pt x="120" y="60"/>
                  </a:lnTo>
                  <a:lnTo>
                    <a:pt x="120" y="71"/>
                  </a:lnTo>
                  <a:lnTo>
                    <a:pt x="120" y="71"/>
                  </a:lnTo>
                  <a:lnTo>
                    <a:pt x="104" y="82"/>
                  </a:lnTo>
                  <a:lnTo>
                    <a:pt x="93" y="87"/>
                  </a:lnTo>
                  <a:lnTo>
                    <a:pt x="82" y="87"/>
                  </a:lnTo>
                  <a:lnTo>
                    <a:pt x="82" y="93"/>
                  </a:lnTo>
                  <a:lnTo>
                    <a:pt x="76" y="93"/>
                  </a:lnTo>
                  <a:lnTo>
                    <a:pt x="60" y="98"/>
                  </a:lnTo>
                  <a:lnTo>
                    <a:pt x="60" y="104"/>
                  </a:lnTo>
                  <a:lnTo>
                    <a:pt x="60" y="120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C00000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3" name="Freeform 2392"/>
            <p:cNvSpPr>
              <a:spLocks noChangeAspect="1"/>
            </p:cNvSpPr>
            <p:nvPr/>
          </p:nvSpPr>
          <p:spPr bwMode="gray">
            <a:xfrm>
              <a:off x="4500830" y="3123794"/>
              <a:ext cx="556656" cy="425979"/>
            </a:xfrm>
            <a:custGeom>
              <a:avLst/>
              <a:gdLst/>
              <a:ahLst/>
              <a:cxnLst>
                <a:cxn ang="0">
                  <a:pos x="190" y="5"/>
                </a:cxn>
                <a:cxn ang="0">
                  <a:pos x="185" y="11"/>
                </a:cxn>
                <a:cxn ang="0">
                  <a:pos x="179" y="0"/>
                </a:cxn>
                <a:cxn ang="0">
                  <a:pos x="152" y="0"/>
                </a:cxn>
                <a:cxn ang="0">
                  <a:pos x="98" y="33"/>
                </a:cxn>
                <a:cxn ang="0">
                  <a:pos x="71" y="54"/>
                </a:cxn>
                <a:cxn ang="0">
                  <a:pos x="54" y="60"/>
                </a:cxn>
                <a:cxn ang="0">
                  <a:pos x="54" y="104"/>
                </a:cxn>
                <a:cxn ang="0">
                  <a:pos x="49" y="104"/>
                </a:cxn>
                <a:cxn ang="0">
                  <a:pos x="43" y="115"/>
                </a:cxn>
                <a:cxn ang="0">
                  <a:pos x="16" y="115"/>
                </a:cxn>
                <a:cxn ang="0">
                  <a:pos x="11" y="115"/>
                </a:cxn>
                <a:cxn ang="0">
                  <a:pos x="0" y="115"/>
                </a:cxn>
                <a:cxn ang="0">
                  <a:pos x="0" y="120"/>
                </a:cxn>
                <a:cxn ang="0">
                  <a:pos x="5" y="131"/>
                </a:cxn>
                <a:cxn ang="0">
                  <a:pos x="16" y="147"/>
                </a:cxn>
                <a:cxn ang="0">
                  <a:pos x="27" y="147"/>
                </a:cxn>
                <a:cxn ang="0">
                  <a:pos x="27" y="153"/>
                </a:cxn>
                <a:cxn ang="0">
                  <a:pos x="27" y="153"/>
                </a:cxn>
                <a:cxn ang="0">
                  <a:pos x="27" y="158"/>
                </a:cxn>
                <a:cxn ang="0">
                  <a:pos x="32" y="158"/>
                </a:cxn>
                <a:cxn ang="0">
                  <a:pos x="27" y="153"/>
                </a:cxn>
                <a:cxn ang="0">
                  <a:pos x="32" y="153"/>
                </a:cxn>
                <a:cxn ang="0">
                  <a:pos x="43" y="158"/>
                </a:cxn>
                <a:cxn ang="0">
                  <a:pos x="43" y="153"/>
                </a:cxn>
                <a:cxn ang="0">
                  <a:pos x="49" y="147"/>
                </a:cxn>
                <a:cxn ang="0">
                  <a:pos x="54" y="136"/>
                </a:cxn>
                <a:cxn ang="0">
                  <a:pos x="60" y="131"/>
                </a:cxn>
                <a:cxn ang="0">
                  <a:pos x="71" y="131"/>
                </a:cxn>
                <a:cxn ang="0">
                  <a:pos x="87" y="142"/>
                </a:cxn>
                <a:cxn ang="0">
                  <a:pos x="103" y="136"/>
                </a:cxn>
                <a:cxn ang="0">
                  <a:pos x="109" y="147"/>
                </a:cxn>
                <a:cxn ang="0">
                  <a:pos x="120" y="147"/>
                </a:cxn>
                <a:cxn ang="0">
                  <a:pos x="130" y="136"/>
                </a:cxn>
                <a:cxn ang="0">
                  <a:pos x="147" y="136"/>
                </a:cxn>
                <a:cxn ang="0">
                  <a:pos x="158" y="142"/>
                </a:cxn>
                <a:cxn ang="0">
                  <a:pos x="169" y="136"/>
                </a:cxn>
                <a:cxn ang="0">
                  <a:pos x="169" y="131"/>
                </a:cxn>
                <a:cxn ang="0">
                  <a:pos x="169" y="131"/>
                </a:cxn>
                <a:cxn ang="0">
                  <a:pos x="169" y="125"/>
                </a:cxn>
                <a:cxn ang="0">
                  <a:pos x="174" y="125"/>
                </a:cxn>
                <a:cxn ang="0">
                  <a:pos x="169" y="125"/>
                </a:cxn>
                <a:cxn ang="0">
                  <a:pos x="174" y="115"/>
                </a:cxn>
                <a:cxn ang="0">
                  <a:pos x="196" y="93"/>
                </a:cxn>
                <a:cxn ang="0">
                  <a:pos x="196" y="65"/>
                </a:cxn>
                <a:cxn ang="0">
                  <a:pos x="201" y="49"/>
                </a:cxn>
                <a:cxn ang="0">
                  <a:pos x="207" y="44"/>
                </a:cxn>
                <a:cxn ang="0">
                  <a:pos x="196" y="38"/>
                </a:cxn>
                <a:cxn ang="0">
                  <a:pos x="190" y="27"/>
                </a:cxn>
                <a:cxn ang="0">
                  <a:pos x="190" y="5"/>
                </a:cxn>
                <a:cxn ang="0">
                  <a:pos x="190" y="5"/>
                </a:cxn>
              </a:cxnLst>
              <a:rect l="0" t="0" r="r" b="b"/>
              <a:pathLst>
                <a:path w="207" h="158">
                  <a:moveTo>
                    <a:pt x="190" y="5"/>
                  </a:moveTo>
                  <a:lnTo>
                    <a:pt x="185" y="11"/>
                  </a:lnTo>
                  <a:lnTo>
                    <a:pt x="179" y="0"/>
                  </a:lnTo>
                  <a:lnTo>
                    <a:pt x="152" y="0"/>
                  </a:lnTo>
                  <a:lnTo>
                    <a:pt x="98" y="33"/>
                  </a:lnTo>
                  <a:lnTo>
                    <a:pt x="71" y="54"/>
                  </a:lnTo>
                  <a:lnTo>
                    <a:pt x="54" y="60"/>
                  </a:lnTo>
                  <a:lnTo>
                    <a:pt x="54" y="104"/>
                  </a:lnTo>
                  <a:lnTo>
                    <a:pt x="49" y="104"/>
                  </a:lnTo>
                  <a:lnTo>
                    <a:pt x="43" y="115"/>
                  </a:lnTo>
                  <a:lnTo>
                    <a:pt x="16" y="115"/>
                  </a:lnTo>
                  <a:lnTo>
                    <a:pt x="11" y="115"/>
                  </a:lnTo>
                  <a:lnTo>
                    <a:pt x="0" y="115"/>
                  </a:lnTo>
                  <a:lnTo>
                    <a:pt x="0" y="120"/>
                  </a:lnTo>
                  <a:lnTo>
                    <a:pt x="5" y="131"/>
                  </a:lnTo>
                  <a:lnTo>
                    <a:pt x="16" y="147"/>
                  </a:lnTo>
                  <a:lnTo>
                    <a:pt x="27" y="147"/>
                  </a:lnTo>
                  <a:lnTo>
                    <a:pt x="27" y="153"/>
                  </a:lnTo>
                  <a:lnTo>
                    <a:pt x="27" y="153"/>
                  </a:lnTo>
                  <a:lnTo>
                    <a:pt x="27" y="158"/>
                  </a:lnTo>
                  <a:lnTo>
                    <a:pt x="32" y="158"/>
                  </a:lnTo>
                  <a:lnTo>
                    <a:pt x="27" y="153"/>
                  </a:lnTo>
                  <a:lnTo>
                    <a:pt x="32" y="153"/>
                  </a:lnTo>
                  <a:lnTo>
                    <a:pt x="43" y="158"/>
                  </a:lnTo>
                  <a:lnTo>
                    <a:pt x="43" y="153"/>
                  </a:lnTo>
                  <a:lnTo>
                    <a:pt x="49" y="147"/>
                  </a:lnTo>
                  <a:lnTo>
                    <a:pt x="54" y="136"/>
                  </a:lnTo>
                  <a:lnTo>
                    <a:pt x="60" y="131"/>
                  </a:lnTo>
                  <a:lnTo>
                    <a:pt x="71" y="131"/>
                  </a:lnTo>
                  <a:lnTo>
                    <a:pt x="87" y="142"/>
                  </a:lnTo>
                  <a:lnTo>
                    <a:pt x="103" y="136"/>
                  </a:lnTo>
                  <a:lnTo>
                    <a:pt x="109" y="147"/>
                  </a:lnTo>
                  <a:lnTo>
                    <a:pt x="120" y="147"/>
                  </a:lnTo>
                  <a:lnTo>
                    <a:pt x="130" y="136"/>
                  </a:lnTo>
                  <a:lnTo>
                    <a:pt x="147" y="136"/>
                  </a:lnTo>
                  <a:lnTo>
                    <a:pt x="158" y="142"/>
                  </a:lnTo>
                  <a:lnTo>
                    <a:pt x="169" y="136"/>
                  </a:lnTo>
                  <a:lnTo>
                    <a:pt x="169" y="131"/>
                  </a:lnTo>
                  <a:lnTo>
                    <a:pt x="169" y="131"/>
                  </a:lnTo>
                  <a:lnTo>
                    <a:pt x="169" y="125"/>
                  </a:lnTo>
                  <a:lnTo>
                    <a:pt x="174" y="125"/>
                  </a:lnTo>
                  <a:lnTo>
                    <a:pt x="169" y="125"/>
                  </a:lnTo>
                  <a:lnTo>
                    <a:pt x="174" y="115"/>
                  </a:lnTo>
                  <a:lnTo>
                    <a:pt x="196" y="93"/>
                  </a:lnTo>
                  <a:lnTo>
                    <a:pt x="196" y="65"/>
                  </a:lnTo>
                  <a:lnTo>
                    <a:pt x="201" y="49"/>
                  </a:lnTo>
                  <a:lnTo>
                    <a:pt x="207" y="44"/>
                  </a:lnTo>
                  <a:lnTo>
                    <a:pt x="196" y="38"/>
                  </a:lnTo>
                  <a:lnTo>
                    <a:pt x="190" y="27"/>
                  </a:lnTo>
                  <a:lnTo>
                    <a:pt x="190" y="5"/>
                  </a:lnTo>
                  <a:lnTo>
                    <a:pt x="19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4" name="Freeform 2393"/>
            <p:cNvSpPr>
              <a:spLocks noChangeAspect="1"/>
            </p:cNvSpPr>
            <p:nvPr/>
          </p:nvSpPr>
          <p:spPr bwMode="gray">
            <a:xfrm>
              <a:off x="4586469" y="3475396"/>
              <a:ext cx="412421" cy="338079"/>
            </a:xfrm>
            <a:custGeom>
              <a:avLst/>
              <a:gdLst/>
              <a:ahLst/>
              <a:cxnLst>
                <a:cxn ang="0">
                  <a:pos x="33" y="104"/>
                </a:cxn>
                <a:cxn ang="0">
                  <a:pos x="28" y="104"/>
                </a:cxn>
                <a:cxn ang="0">
                  <a:pos x="22" y="98"/>
                </a:cxn>
                <a:cxn ang="0">
                  <a:pos x="0" y="98"/>
                </a:cxn>
                <a:cxn ang="0">
                  <a:pos x="0" y="71"/>
                </a:cxn>
                <a:cxn ang="0">
                  <a:pos x="6" y="54"/>
                </a:cxn>
                <a:cxn ang="0">
                  <a:pos x="11" y="54"/>
                </a:cxn>
                <a:cxn ang="0">
                  <a:pos x="11" y="49"/>
                </a:cxn>
                <a:cxn ang="0">
                  <a:pos x="17" y="44"/>
                </a:cxn>
                <a:cxn ang="0">
                  <a:pos x="11" y="38"/>
                </a:cxn>
                <a:cxn ang="0">
                  <a:pos x="11" y="33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17" y="16"/>
                </a:cxn>
                <a:cxn ang="0">
                  <a:pos x="22" y="5"/>
                </a:cxn>
                <a:cxn ang="0">
                  <a:pos x="28" y="0"/>
                </a:cxn>
                <a:cxn ang="0">
                  <a:pos x="39" y="0"/>
                </a:cxn>
                <a:cxn ang="0">
                  <a:pos x="55" y="11"/>
                </a:cxn>
                <a:cxn ang="0">
                  <a:pos x="71" y="5"/>
                </a:cxn>
                <a:cxn ang="0">
                  <a:pos x="77" y="16"/>
                </a:cxn>
                <a:cxn ang="0">
                  <a:pos x="88" y="16"/>
                </a:cxn>
                <a:cxn ang="0">
                  <a:pos x="98" y="5"/>
                </a:cxn>
                <a:cxn ang="0">
                  <a:pos x="115" y="5"/>
                </a:cxn>
                <a:cxn ang="0">
                  <a:pos x="126" y="11"/>
                </a:cxn>
                <a:cxn ang="0">
                  <a:pos x="137" y="5"/>
                </a:cxn>
                <a:cxn ang="0">
                  <a:pos x="137" y="0"/>
                </a:cxn>
                <a:cxn ang="0">
                  <a:pos x="147" y="16"/>
                </a:cxn>
                <a:cxn ang="0">
                  <a:pos x="153" y="22"/>
                </a:cxn>
                <a:cxn ang="0">
                  <a:pos x="153" y="27"/>
                </a:cxn>
                <a:cxn ang="0">
                  <a:pos x="142" y="38"/>
                </a:cxn>
                <a:cxn ang="0">
                  <a:pos x="131" y="65"/>
                </a:cxn>
                <a:cxn ang="0">
                  <a:pos x="126" y="71"/>
                </a:cxn>
                <a:cxn ang="0">
                  <a:pos x="115" y="98"/>
                </a:cxn>
                <a:cxn ang="0">
                  <a:pos x="109" y="98"/>
                </a:cxn>
                <a:cxn ang="0">
                  <a:pos x="104" y="93"/>
                </a:cxn>
                <a:cxn ang="0">
                  <a:pos x="88" y="93"/>
                </a:cxn>
                <a:cxn ang="0">
                  <a:pos x="82" y="104"/>
                </a:cxn>
                <a:cxn ang="0">
                  <a:pos x="77" y="120"/>
                </a:cxn>
                <a:cxn ang="0">
                  <a:pos x="71" y="120"/>
                </a:cxn>
                <a:cxn ang="0">
                  <a:pos x="71" y="125"/>
                </a:cxn>
                <a:cxn ang="0">
                  <a:pos x="55" y="120"/>
                </a:cxn>
                <a:cxn ang="0">
                  <a:pos x="55" y="125"/>
                </a:cxn>
                <a:cxn ang="0">
                  <a:pos x="44" y="125"/>
                </a:cxn>
                <a:cxn ang="0">
                  <a:pos x="39" y="120"/>
                </a:cxn>
                <a:cxn ang="0">
                  <a:pos x="39" y="109"/>
                </a:cxn>
                <a:cxn ang="0">
                  <a:pos x="33" y="104"/>
                </a:cxn>
                <a:cxn ang="0">
                  <a:pos x="33" y="104"/>
                </a:cxn>
              </a:cxnLst>
              <a:rect l="0" t="0" r="r" b="b"/>
              <a:pathLst>
                <a:path w="153" h="125">
                  <a:moveTo>
                    <a:pt x="33" y="104"/>
                  </a:moveTo>
                  <a:lnTo>
                    <a:pt x="28" y="104"/>
                  </a:lnTo>
                  <a:lnTo>
                    <a:pt x="22" y="98"/>
                  </a:lnTo>
                  <a:lnTo>
                    <a:pt x="0" y="98"/>
                  </a:lnTo>
                  <a:lnTo>
                    <a:pt x="0" y="71"/>
                  </a:lnTo>
                  <a:lnTo>
                    <a:pt x="6" y="54"/>
                  </a:lnTo>
                  <a:lnTo>
                    <a:pt x="11" y="54"/>
                  </a:lnTo>
                  <a:lnTo>
                    <a:pt x="11" y="49"/>
                  </a:lnTo>
                  <a:lnTo>
                    <a:pt x="17" y="44"/>
                  </a:lnTo>
                  <a:lnTo>
                    <a:pt x="11" y="38"/>
                  </a:lnTo>
                  <a:lnTo>
                    <a:pt x="11" y="33"/>
                  </a:lnTo>
                  <a:lnTo>
                    <a:pt x="11" y="27"/>
                  </a:lnTo>
                  <a:lnTo>
                    <a:pt x="11" y="22"/>
                  </a:lnTo>
                  <a:lnTo>
                    <a:pt x="17" y="16"/>
                  </a:lnTo>
                  <a:lnTo>
                    <a:pt x="22" y="5"/>
                  </a:lnTo>
                  <a:lnTo>
                    <a:pt x="28" y="0"/>
                  </a:lnTo>
                  <a:lnTo>
                    <a:pt x="39" y="0"/>
                  </a:lnTo>
                  <a:lnTo>
                    <a:pt x="55" y="11"/>
                  </a:lnTo>
                  <a:lnTo>
                    <a:pt x="71" y="5"/>
                  </a:lnTo>
                  <a:lnTo>
                    <a:pt x="77" y="16"/>
                  </a:lnTo>
                  <a:lnTo>
                    <a:pt x="88" y="16"/>
                  </a:lnTo>
                  <a:lnTo>
                    <a:pt x="98" y="5"/>
                  </a:lnTo>
                  <a:lnTo>
                    <a:pt x="115" y="5"/>
                  </a:lnTo>
                  <a:lnTo>
                    <a:pt x="126" y="11"/>
                  </a:lnTo>
                  <a:lnTo>
                    <a:pt x="137" y="5"/>
                  </a:lnTo>
                  <a:lnTo>
                    <a:pt x="137" y="0"/>
                  </a:lnTo>
                  <a:lnTo>
                    <a:pt x="147" y="16"/>
                  </a:lnTo>
                  <a:lnTo>
                    <a:pt x="153" y="22"/>
                  </a:lnTo>
                  <a:lnTo>
                    <a:pt x="153" y="27"/>
                  </a:lnTo>
                  <a:lnTo>
                    <a:pt x="142" y="38"/>
                  </a:lnTo>
                  <a:lnTo>
                    <a:pt x="131" y="65"/>
                  </a:lnTo>
                  <a:lnTo>
                    <a:pt x="126" y="71"/>
                  </a:lnTo>
                  <a:lnTo>
                    <a:pt x="115" y="98"/>
                  </a:lnTo>
                  <a:lnTo>
                    <a:pt x="109" y="98"/>
                  </a:lnTo>
                  <a:lnTo>
                    <a:pt x="104" y="93"/>
                  </a:lnTo>
                  <a:lnTo>
                    <a:pt x="88" y="93"/>
                  </a:lnTo>
                  <a:lnTo>
                    <a:pt x="82" y="104"/>
                  </a:lnTo>
                  <a:lnTo>
                    <a:pt x="77" y="120"/>
                  </a:lnTo>
                  <a:lnTo>
                    <a:pt x="71" y="120"/>
                  </a:lnTo>
                  <a:lnTo>
                    <a:pt x="71" y="125"/>
                  </a:lnTo>
                  <a:lnTo>
                    <a:pt x="55" y="120"/>
                  </a:lnTo>
                  <a:lnTo>
                    <a:pt x="55" y="125"/>
                  </a:lnTo>
                  <a:lnTo>
                    <a:pt x="44" y="125"/>
                  </a:lnTo>
                  <a:lnTo>
                    <a:pt x="39" y="120"/>
                  </a:lnTo>
                  <a:lnTo>
                    <a:pt x="39" y="109"/>
                  </a:lnTo>
                  <a:lnTo>
                    <a:pt x="33" y="104"/>
                  </a:lnTo>
                  <a:lnTo>
                    <a:pt x="33" y="10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5" name="Freeform 2394"/>
            <p:cNvSpPr>
              <a:spLocks noChangeAspect="1"/>
            </p:cNvSpPr>
            <p:nvPr/>
          </p:nvSpPr>
          <p:spPr bwMode="gray">
            <a:xfrm>
              <a:off x="3912623" y="3518219"/>
              <a:ext cx="119444" cy="60854"/>
            </a:xfrm>
            <a:custGeom>
              <a:avLst/>
              <a:gdLst/>
              <a:ahLst/>
              <a:cxnLst>
                <a:cxn ang="0">
                  <a:pos x="22" y="22"/>
                </a:cxn>
                <a:cxn ang="0">
                  <a:pos x="16" y="22"/>
                </a:cxn>
                <a:cxn ang="0">
                  <a:pos x="16" y="11"/>
                </a:cxn>
                <a:cxn ang="0">
                  <a:pos x="27" y="11"/>
                </a:cxn>
                <a:cxn ang="0">
                  <a:pos x="11" y="11"/>
                </a:cxn>
                <a:cxn ang="0">
                  <a:pos x="0" y="6"/>
                </a:cxn>
                <a:cxn ang="0">
                  <a:pos x="11" y="6"/>
                </a:cxn>
                <a:cxn ang="0">
                  <a:pos x="22" y="0"/>
                </a:cxn>
                <a:cxn ang="0">
                  <a:pos x="38" y="0"/>
                </a:cxn>
                <a:cxn ang="0">
                  <a:pos x="44" y="6"/>
                </a:cxn>
                <a:cxn ang="0">
                  <a:pos x="38" y="6"/>
                </a:cxn>
                <a:cxn ang="0">
                  <a:pos x="38" y="11"/>
                </a:cxn>
                <a:cxn ang="0">
                  <a:pos x="27" y="17"/>
                </a:cxn>
                <a:cxn ang="0">
                  <a:pos x="22" y="22"/>
                </a:cxn>
                <a:cxn ang="0">
                  <a:pos x="22" y="22"/>
                </a:cxn>
              </a:cxnLst>
              <a:rect l="0" t="0" r="r" b="b"/>
              <a:pathLst>
                <a:path w="44" h="22">
                  <a:moveTo>
                    <a:pt x="22" y="22"/>
                  </a:moveTo>
                  <a:lnTo>
                    <a:pt x="16" y="22"/>
                  </a:lnTo>
                  <a:lnTo>
                    <a:pt x="16" y="11"/>
                  </a:lnTo>
                  <a:lnTo>
                    <a:pt x="27" y="11"/>
                  </a:lnTo>
                  <a:lnTo>
                    <a:pt x="11" y="11"/>
                  </a:lnTo>
                  <a:lnTo>
                    <a:pt x="0" y="6"/>
                  </a:lnTo>
                  <a:lnTo>
                    <a:pt x="11" y="6"/>
                  </a:lnTo>
                  <a:lnTo>
                    <a:pt x="22" y="0"/>
                  </a:lnTo>
                  <a:lnTo>
                    <a:pt x="38" y="0"/>
                  </a:lnTo>
                  <a:lnTo>
                    <a:pt x="44" y="6"/>
                  </a:lnTo>
                  <a:lnTo>
                    <a:pt x="38" y="6"/>
                  </a:lnTo>
                  <a:lnTo>
                    <a:pt x="38" y="11"/>
                  </a:lnTo>
                  <a:lnTo>
                    <a:pt x="27" y="17"/>
                  </a:lnTo>
                  <a:lnTo>
                    <a:pt x="22" y="22"/>
                  </a:lnTo>
                  <a:lnTo>
                    <a:pt x="22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6" name="Freeform 2395"/>
            <p:cNvSpPr>
              <a:spLocks noChangeAspect="1"/>
            </p:cNvSpPr>
            <p:nvPr/>
          </p:nvSpPr>
          <p:spPr bwMode="gray">
            <a:xfrm>
              <a:off x="5496950" y="4002799"/>
              <a:ext cx="72117" cy="608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22" y="17"/>
                </a:cxn>
                <a:cxn ang="0">
                  <a:pos x="16" y="17"/>
                </a:cxn>
                <a:cxn ang="0">
                  <a:pos x="11" y="17"/>
                </a:cxn>
                <a:cxn ang="0">
                  <a:pos x="11" y="22"/>
                </a:cxn>
                <a:cxn ang="0">
                  <a:pos x="5" y="17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7" h="22">
                  <a:moveTo>
                    <a:pt x="11" y="0"/>
                  </a:moveTo>
                  <a:lnTo>
                    <a:pt x="16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22" y="17"/>
                  </a:lnTo>
                  <a:lnTo>
                    <a:pt x="16" y="17"/>
                  </a:lnTo>
                  <a:lnTo>
                    <a:pt x="11" y="17"/>
                  </a:lnTo>
                  <a:lnTo>
                    <a:pt x="11" y="22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0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7" name="Freeform 2396"/>
            <p:cNvSpPr>
              <a:spLocks noChangeAspect="1"/>
            </p:cNvSpPr>
            <p:nvPr/>
          </p:nvSpPr>
          <p:spPr bwMode="gray">
            <a:xfrm>
              <a:off x="4717182" y="3946452"/>
              <a:ext cx="18029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8" name="Freeform 2397"/>
            <p:cNvSpPr>
              <a:spLocks noChangeAspect="1"/>
            </p:cNvSpPr>
            <p:nvPr/>
          </p:nvSpPr>
          <p:spPr bwMode="gray">
            <a:xfrm>
              <a:off x="3883325" y="3373972"/>
              <a:ext cx="220859" cy="162278"/>
            </a:xfrm>
            <a:custGeom>
              <a:avLst/>
              <a:gdLst/>
              <a:ahLst/>
              <a:cxnLst>
                <a:cxn ang="0">
                  <a:pos x="11" y="49"/>
                </a:cxn>
                <a:cxn ang="0">
                  <a:pos x="11" y="60"/>
                </a:cxn>
                <a:cxn ang="0">
                  <a:pos x="22" y="60"/>
                </a:cxn>
                <a:cxn ang="0">
                  <a:pos x="33" y="54"/>
                </a:cxn>
                <a:cxn ang="0">
                  <a:pos x="49" y="54"/>
                </a:cxn>
                <a:cxn ang="0">
                  <a:pos x="71" y="60"/>
                </a:cxn>
                <a:cxn ang="0">
                  <a:pos x="82" y="60"/>
                </a:cxn>
                <a:cxn ang="0">
                  <a:pos x="82" y="49"/>
                </a:cxn>
                <a:cxn ang="0">
                  <a:pos x="71" y="43"/>
                </a:cxn>
                <a:cxn ang="0">
                  <a:pos x="76" y="38"/>
                </a:cxn>
                <a:cxn ang="0">
                  <a:pos x="71" y="27"/>
                </a:cxn>
                <a:cxn ang="0">
                  <a:pos x="60" y="22"/>
                </a:cxn>
                <a:cxn ang="0">
                  <a:pos x="55" y="11"/>
                </a:cxn>
                <a:cxn ang="0">
                  <a:pos x="49" y="11"/>
                </a:cxn>
                <a:cxn ang="0">
                  <a:pos x="44" y="0"/>
                </a:cxn>
                <a:cxn ang="0">
                  <a:pos x="17" y="5"/>
                </a:cxn>
                <a:cxn ang="0">
                  <a:pos x="17" y="11"/>
                </a:cxn>
                <a:cxn ang="0">
                  <a:pos x="17" y="16"/>
                </a:cxn>
                <a:cxn ang="0">
                  <a:pos x="11" y="22"/>
                </a:cxn>
                <a:cxn ang="0">
                  <a:pos x="0" y="27"/>
                </a:cxn>
                <a:cxn ang="0">
                  <a:pos x="6" y="27"/>
                </a:cxn>
                <a:cxn ang="0">
                  <a:pos x="17" y="43"/>
                </a:cxn>
                <a:cxn ang="0">
                  <a:pos x="27" y="43"/>
                </a:cxn>
                <a:cxn ang="0">
                  <a:pos x="33" y="38"/>
                </a:cxn>
                <a:cxn ang="0">
                  <a:pos x="44" y="43"/>
                </a:cxn>
                <a:cxn ang="0">
                  <a:pos x="49" y="43"/>
                </a:cxn>
                <a:cxn ang="0">
                  <a:pos x="49" y="43"/>
                </a:cxn>
                <a:cxn ang="0">
                  <a:pos x="44" y="49"/>
                </a:cxn>
                <a:cxn ang="0">
                  <a:pos x="33" y="43"/>
                </a:cxn>
                <a:cxn ang="0">
                  <a:pos x="22" y="49"/>
                </a:cxn>
                <a:cxn ang="0">
                  <a:pos x="11" y="49"/>
                </a:cxn>
                <a:cxn ang="0">
                  <a:pos x="11" y="49"/>
                </a:cxn>
              </a:cxnLst>
              <a:rect l="0" t="0" r="r" b="b"/>
              <a:pathLst>
                <a:path w="82" h="60">
                  <a:moveTo>
                    <a:pt x="11" y="49"/>
                  </a:moveTo>
                  <a:lnTo>
                    <a:pt x="11" y="60"/>
                  </a:lnTo>
                  <a:lnTo>
                    <a:pt x="22" y="60"/>
                  </a:lnTo>
                  <a:lnTo>
                    <a:pt x="33" y="54"/>
                  </a:lnTo>
                  <a:lnTo>
                    <a:pt x="49" y="54"/>
                  </a:lnTo>
                  <a:lnTo>
                    <a:pt x="71" y="60"/>
                  </a:lnTo>
                  <a:lnTo>
                    <a:pt x="82" y="60"/>
                  </a:lnTo>
                  <a:lnTo>
                    <a:pt x="82" y="49"/>
                  </a:lnTo>
                  <a:lnTo>
                    <a:pt x="71" y="43"/>
                  </a:lnTo>
                  <a:lnTo>
                    <a:pt x="76" y="38"/>
                  </a:lnTo>
                  <a:lnTo>
                    <a:pt x="71" y="27"/>
                  </a:lnTo>
                  <a:lnTo>
                    <a:pt x="60" y="22"/>
                  </a:lnTo>
                  <a:lnTo>
                    <a:pt x="55" y="11"/>
                  </a:lnTo>
                  <a:lnTo>
                    <a:pt x="49" y="11"/>
                  </a:lnTo>
                  <a:lnTo>
                    <a:pt x="44" y="0"/>
                  </a:lnTo>
                  <a:lnTo>
                    <a:pt x="17" y="5"/>
                  </a:lnTo>
                  <a:lnTo>
                    <a:pt x="17" y="11"/>
                  </a:lnTo>
                  <a:lnTo>
                    <a:pt x="17" y="16"/>
                  </a:lnTo>
                  <a:lnTo>
                    <a:pt x="11" y="22"/>
                  </a:lnTo>
                  <a:lnTo>
                    <a:pt x="0" y="27"/>
                  </a:lnTo>
                  <a:lnTo>
                    <a:pt x="6" y="27"/>
                  </a:lnTo>
                  <a:lnTo>
                    <a:pt x="17" y="43"/>
                  </a:lnTo>
                  <a:lnTo>
                    <a:pt x="27" y="43"/>
                  </a:lnTo>
                  <a:lnTo>
                    <a:pt x="33" y="38"/>
                  </a:lnTo>
                  <a:lnTo>
                    <a:pt x="44" y="43"/>
                  </a:lnTo>
                  <a:lnTo>
                    <a:pt x="49" y="43"/>
                  </a:lnTo>
                  <a:lnTo>
                    <a:pt x="49" y="43"/>
                  </a:lnTo>
                  <a:lnTo>
                    <a:pt x="44" y="49"/>
                  </a:lnTo>
                  <a:lnTo>
                    <a:pt x="33" y="43"/>
                  </a:lnTo>
                  <a:lnTo>
                    <a:pt x="22" y="49"/>
                  </a:lnTo>
                  <a:lnTo>
                    <a:pt x="11" y="49"/>
                  </a:lnTo>
                  <a:lnTo>
                    <a:pt x="11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59" name="Freeform 2398"/>
            <p:cNvSpPr>
              <a:spLocks noChangeAspect="1"/>
            </p:cNvSpPr>
            <p:nvPr/>
          </p:nvSpPr>
          <p:spPr bwMode="gray">
            <a:xfrm>
              <a:off x="4032067" y="3621897"/>
              <a:ext cx="101415" cy="10367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5" y="28"/>
                </a:cxn>
                <a:cxn ang="0">
                  <a:pos x="16" y="33"/>
                </a:cxn>
                <a:cxn ang="0">
                  <a:pos x="27" y="39"/>
                </a:cxn>
                <a:cxn ang="0">
                  <a:pos x="38" y="28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8" y="17"/>
                </a:cxn>
                <a:cxn ang="0">
                  <a:pos x="38" y="17"/>
                </a:cxn>
                <a:cxn ang="0">
                  <a:pos x="32" y="17"/>
                </a:cxn>
                <a:cxn ang="0">
                  <a:pos x="38" y="11"/>
                </a:cxn>
                <a:cxn ang="0">
                  <a:pos x="27" y="0"/>
                </a:cxn>
                <a:cxn ang="0">
                  <a:pos x="11" y="0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38" h="39">
                  <a:moveTo>
                    <a:pt x="0" y="11"/>
                  </a:moveTo>
                  <a:lnTo>
                    <a:pt x="5" y="17"/>
                  </a:lnTo>
                  <a:lnTo>
                    <a:pt x="0" y="17"/>
                  </a:lnTo>
                  <a:lnTo>
                    <a:pt x="5" y="28"/>
                  </a:lnTo>
                  <a:lnTo>
                    <a:pt x="16" y="33"/>
                  </a:lnTo>
                  <a:lnTo>
                    <a:pt x="27" y="39"/>
                  </a:lnTo>
                  <a:lnTo>
                    <a:pt x="38" y="28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2" y="17"/>
                  </a:lnTo>
                  <a:lnTo>
                    <a:pt x="38" y="11"/>
                  </a:lnTo>
                  <a:lnTo>
                    <a:pt x="27" y="0"/>
                  </a:lnTo>
                  <a:lnTo>
                    <a:pt x="11" y="0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0" name="Freeform 2399"/>
            <p:cNvSpPr>
              <a:spLocks noChangeAspect="1"/>
            </p:cNvSpPr>
            <p:nvPr/>
          </p:nvSpPr>
          <p:spPr bwMode="gray">
            <a:xfrm>
              <a:off x="4045589" y="3696274"/>
              <a:ext cx="15776" cy="1352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" h="5">
                  <a:moveTo>
                    <a:pt x="6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1" name="Freeform 2400"/>
            <p:cNvSpPr>
              <a:spLocks noChangeAspect="1"/>
            </p:cNvSpPr>
            <p:nvPr/>
          </p:nvSpPr>
          <p:spPr bwMode="gray">
            <a:xfrm>
              <a:off x="5920639" y="3549773"/>
              <a:ext cx="351572" cy="471056"/>
            </a:xfrm>
            <a:custGeom>
              <a:avLst/>
              <a:gdLst/>
              <a:ahLst/>
              <a:cxnLst>
                <a:cxn ang="0">
                  <a:pos x="27" y="6"/>
                </a:cxn>
                <a:cxn ang="0">
                  <a:pos x="22" y="11"/>
                </a:cxn>
                <a:cxn ang="0">
                  <a:pos x="22" y="22"/>
                </a:cxn>
                <a:cxn ang="0">
                  <a:pos x="38" y="38"/>
                </a:cxn>
                <a:cxn ang="0">
                  <a:pos x="76" y="49"/>
                </a:cxn>
                <a:cxn ang="0">
                  <a:pos x="87" y="49"/>
                </a:cxn>
                <a:cxn ang="0">
                  <a:pos x="87" y="55"/>
                </a:cxn>
                <a:cxn ang="0">
                  <a:pos x="49" y="87"/>
                </a:cxn>
                <a:cxn ang="0">
                  <a:pos x="38" y="87"/>
                </a:cxn>
                <a:cxn ang="0">
                  <a:pos x="11" y="104"/>
                </a:cxn>
                <a:cxn ang="0">
                  <a:pos x="0" y="120"/>
                </a:cxn>
                <a:cxn ang="0">
                  <a:pos x="0" y="164"/>
                </a:cxn>
                <a:cxn ang="0">
                  <a:pos x="5" y="175"/>
                </a:cxn>
                <a:cxn ang="0">
                  <a:pos x="16" y="158"/>
                </a:cxn>
                <a:cxn ang="0">
                  <a:pos x="16" y="158"/>
                </a:cxn>
                <a:cxn ang="0">
                  <a:pos x="22" y="153"/>
                </a:cxn>
                <a:cxn ang="0">
                  <a:pos x="49" y="131"/>
                </a:cxn>
                <a:cxn ang="0">
                  <a:pos x="60" y="126"/>
                </a:cxn>
                <a:cxn ang="0">
                  <a:pos x="81" y="104"/>
                </a:cxn>
                <a:cxn ang="0">
                  <a:pos x="92" y="87"/>
                </a:cxn>
                <a:cxn ang="0">
                  <a:pos x="98" y="82"/>
                </a:cxn>
                <a:cxn ang="0">
                  <a:pos x="114" y="49"/>
                </a:cxn>
                <a:cxn ang="0">
                  <a:pos x="114" y="49"/>
                </a:cxn>
                <a:cxn ang="0">
                  <a:pos x="125" y="38"/>
                </a:cxn>
                <a:cxn ang="0">
                  <a:pos x="125" y="22"/>
                </a:cxn>
                <a:cxn ang="0">
                  <a:pos x="130" y="22"/>
                </a:cxn>
                <a:cxn ang="0">
                  <a:pos x="125" y="22"/>
                </a:cxn>
                <a:cxn ang="0">
                  <a:pos x="130" y="17"/>
                </a:cxn>
                <a:cxn ang="0">
                  <a:pos x="130" y="6"/>
                </a:cxn>
                <a:cxn ang="0">
                  <a:pos x="130" y="0"/>
                </a:cxn>
                <a:cxn ang="0">
                  <a:pos x="125" y="0"/>
                </a:cxn>
                <a:cxn ang="0">
                  <a:pos x="114" y="6"/>
                </a:cxn>
                <a:cxn ang="0">
                  <a:pos x="103" y="6"/>
                </a:cxn>
                <a:cxn ang="0">
                  <a:pos x="81" y="11"/>
                </a:cxn>
                <a:cxn ang="0">
                  <a:pos x="71" y="17"/>
                </a:cxn>
                <a:cxn ang="0">
                  <a:pos x="60" y="11"/>
                </a:cxn>
                <a:cxn ang="0">
                  <a:pos x="49" y="22"/>
                </a:cxn>
                <a:cxn ang="0">
                  <a:pos x="43" y="22"/>
                </a:cxn>
                <a:cxn ang="0">
                  <a:pos x="27" y="6"/>
                </a:cxn>
                <a:cxn ang="0">
                  <a:pos x="27" y="6"/>
                </a:cxn>
              </a:cxnLst>
              <a:rect l="0" t="0" r="r" b="b"/>
              <a:pathLst>
                <a:path w="130" h="175">
                  <a:moveTo>
                    <a:pt x="27" y="6"/>
                  </a:moveTo>
                  <a:lnTo>
                    <a:pt x="22" y="11"/>
                  </a:lnTo>
                  <a:lnTo>
                    <a:pt x="22" y="22"/>
                  </a:lnTo>
                  <a:lnTo>
                    <a:pt x="38" y="38"/>
                  </a:lnTo>
                  <a:lnTo>
                    <a:pt x="76" y="49"/>
                  </a:lnTo>
                  <a:lnTo>
                    <a:pt x="87" y="49"/>
                  </a:lnTo>
                  <a:lnTo>
                    <a:pt x="87" y="55"/>
                  </a:lnTo>
                  <a:lnTo>
                    <a:pt x="49" y="87"/>
                  </a:lnTo>
                  <a:lnTo>
                    <a:pt x="38" y="87"/>
                  </a:lnTo>
                  <a:lnTo>
                    <a:pt x="11" y="104"/>
                  </a:lnTo>
                  <a:lnTo>
                    <a:pt x="0" y="120"/>
                  </a:lnTo>
                  <a:lnTo>
                    <a:pt x="0" y="164"/>
                  </a:lnTo>
                  <a:lnTo>
                    <a:pt x="5" y="175"/>
                  </a:lnTo>
                  <a:lnTo>
                    <a:pt x="16" y="158"/>
                  </a:lnTo>
                  <a:lnTo>
                    <a:pt x="16" y="158"/>
                  </a:lnTo>
                  <a:lnTo>
                    <a:pt x="22" y="153"/>
                  </a:lnTo>
                  <a:lnTo>
                    <a:pt x="49" y="131"/>
                  </a:lnTo>
                  <a:lnTo>
                    <a:pt x="60" y="126"/>
                  </a:lnTo>
                  <a:lnTo>
                    <a:pt x="81" y="104"/>
                  </a:lnTo>
                  <a:lnTo>
                    <a:pt x="92" y="87"/>
                  </a:lnTo>
                  <a:lnTo>
                    <a:pt x="98" y="82"/>
                  </a:lnTo>
                  <a:lnTo>
                    <a:pt x="114" y="49"/>
                  </a:lnTo>
                  <a:lnTo>
                    <a:pt x="114" y="49"/>
                  </a:lnTo>
                  <a:lnTo>
                    <a:pt x="125" y="38"/>
                  </a:lnTo>
                  <a:lnTo>
                    <a:pt x="125" y="22"/>
                  </a:lnTo>
                  <a:lnTo>
                    <a:pt x="130" y="22"/>
                  </a:lnTo>
                  <a:lnTo>
                    <a:pt x="125" y="22"/>
                  </a:lnTo>
                  <a:lnTo>
                    <a:pt x="130" y="17"/>
                  </a:lnTo>
                  <a:lnTo>
                    <a:pt x="130" y="6"/>
                  </a:lnTo>
                  <a:lnTo>
                    <a:pt x="130" y="0"/>
                  </a:lnTo>
                  <a:lnTo>
                    <a:pt x="125" y="0"/>
                  </a:lnTo>
                  <a:lnTo>
                    <a:pt x="114" y="6"/>
                  </a:lnTo>
                  <a:lnTo>
                    <a:pt x="103" y="6"/>
                  </a:lnTo>
                  <a:lnTo>
                    <a:pt x="81" y="11"/>
                  </a:lnTo>
                  <a:lnTo>
                    <a:pt x="71" y="17"/>
                  </a:lnTo>
                  <a:lnTo>
                    <a:pt x="60" y="11"/>
                  </a:lnTo>
                  <a:lnTo>
                    <a:pt x="49" y="22"/>
                  </a:lnTo>
                  <a:lnTo>
                    <a:pt x="43" y="22"/>
                  </a:lnTo>
                  <a:lnTo>
                    <a:pt x="27" y="6"/>
                  </a:lnTo>
                  <a:lnTo>
                    <a:pt x="27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2" name="Freeform 2401"/>
            <p:cNvSpPr>
              <a:spLocks noChangeAspect="1"/>
            </p:cNvSpPr>
            <p:nvPr/>
          </p:nvSpPr>
          <p:spPr bwMode="gray">
            <a:xfrm>
              <a:off x="5071007" y="4739810"/>
              <a:ext cx="556656" cy="500356"/>
            </a:xfrm>
            <a:custGeom>
              <a:avLst/>
              <a:gdLst/>
              <a:ahLst/>
              <a:cxnLst>
                <a:cxn ang="0">
                  <a:pos x="207" y="66"/>
                </a:cxn>
                <a:cxn ang="0">
                  <a:pos x="202" y="66"/>
                </a:cxn>
                <a:cxn ang="0">
                  <a:pos x="196" y="77"/>
                </a:cxn>
                <a:cxn ang="0">
                  <a:pos x="191" y="77"/>
                </a:cxn>
                <a:cxn ang="0">
                  <a:pos x="185" y="71"/>
                </a:cxn>
                <a:cxn ang="0">
                  <a:pos x="185" y="66"/>
                </a:cxn>
                <a:cxn ang="0">
                  <a:pos x="191" y="55"/>
                </a:cxn>
                <a:cxn ang="0">
                  <a:pos x="191" y="55"/>
                </a:cxn>
                <a:cxn ang="0">
                  <a:pos x="196" y="55"/>
                </a:cxn>
                <a:cxn ang="0">
                  <a:pos x="196" y="55"/>
                </a:cxn>
                <a:cxn ang="0">
                  <a:pos x="196" y="33"/>
                </a:cxn>
                <a:cxn ang="0">
                  <a:pos x="191" y="11"/>
                </a:cxn>
                <a:cxn ang="0">
                  <a:pos x="185" y="6"/>
                </a:cxn>
                <a:cxn ang="0">
                  <a:pos x="163" y="0"/>
                </a:cxn>
                <a:cxn ang="0">
                  <a:pos x="142" y="17"/>
                </a:cxn>
                <a:cxn ang="0">
                  <a:pos x="120" y="38"/>
                </a:cxn>
                <a:cxn ang="0">
                  <a:pos x="114" y="49"/>
                </a:cxn>
                <a:cxn ang="0">
                  <a:pos x="104" y="55"/>
                </a:cxn>
                <a:cxn ang="0">
                  <a:pos x="93" y="49"/>
                </a:cxn>
                <a:cxn ang="0">
                  <a:pos x="87" y="49"/>
                </a:cxn>
                <a:cxn ang="0">
                  <a:pos x="71" y="66"/>
                </a:cxn>
                <a:cxn ang="0">
                  <a:pos x="65" y="71"/>
                </a:cxn>
                <a:cxn ang="0">
                  <a:pos x="55" y="66"/>
                </a:cxn>
                <a:cxn ang="0">
                  <a:pos x="55" y="55"/>
                </a:cxn>
                <a:cxn ang="0">
                  <a:pos x="44" y="38"/>
                </a:cxn>
                <a:cxn ang="0">
                  <a:pos x="44" y="93"/>
                </a:cxn>
                <a:cxn ang="0">
                  <a:pos x="33" y="98"/>
                </a:cxn>
                <a:cxn ang="0">
                  <a:pos x="16" y="98"/>
                </a:cxn>
                <a:cxn ang="0">
                  <a:pos x="11" y="93"/>
                </a:cxn>
                <a:cxn ang="0">
                  <a:pos x="6" y="93"/>
                </a:cxn>
                <a:cxn ang="0">
                  <a:pos x="0" y="93"/>
                </a:cxn>
                <a:cxn ang="0">
                  <a:pos x="11" y="126"/>
                </a:cxn>
                <a:cxn ang="0">
                  <a:pos x="22" y="142"/>
                </a:cxn>
                <a:cxn ang="0">
                  <a:pos x="22" y="153"/>
                </a:cxn>
                <a:cxn ang="0">
                  <a:pos x="22" y="158"/>
                </a:cxn>
                <a:cxn ang="0">
                  <a:pos x="16" y="158"/>
                </a:cxn>
                <a:cxn ang="0">
                  <a:pos x="16" y="158"/>
                </a:cxn>
                <a:cxn ang="0">
                  <a:pos x="22" y="175"/>
                </a:cxn>
                <a:cxn ang="0">
                  <a:pos x="22" y="180"/>
                </a:cxn>
                <a:cxn ang="0">
                  <a:pos x="27" y="180"/>
                </a:cxn>
                <a:cxn ang="0">
                  <a:pos x="27" y="180"/>
                </a:cxn>
                <a:cxn ang="0">
                  <a:pos x="44" y="186"/>
                </a:cxn>
                <a:cxn ang="0">
                  <a:pos x="49" y="186"/>
                </a:cxn>
                <a:cxn ang="0">
                  <a:pos x="65" y="180"/>
                </a:cxn>
                <a:cxn ang="0">
                  <a:pos x="76" y="175"/>
                </a:cxn>
                <a:cxn ang="0">
                  <a:pos x="104" y="180"/>
                </a:cxn>
                <a:cxn ang="0">
                  <a:pos x="109" y="175"/>
                </a:cxn>
                <a:cxn ang="0">
                  <a:pos x="120" y="180"/>
                </a:cxn>
                <a:cxn ang="0">
                  <a:pos x="120" y="175"/>
                </a:cxn>
                <a:cxn ang="0">
                  <a:pos x="136" y="169"/>
                </a:cxn>
                <a:cxn ang="0">
                  <a:pos x="153" y="153"/>
                </a:cxn>
                <a:cxn ang="0">
                  <a:pos x="174" y="131"/>
                </a:cxn>
                <a:cxn ang="0">
                  <a:pos x="191" y="104"/>
                </a:cxn>
                <a:cxn ang="0">
                  <a:pos x="202" y="93"/>
                </a:cxn>
                <a:cxn ang="0">
                  <a:pos x="207" y="66"/>
                </a:cxn>
                <a:cxn ang="0">
                  <a:pos x="207" y="66"/>
                </a:cxn>
              </a:cxnLst>
              <a:rect l="0" t="0" r="r" b="b"/>
              <a:pathLst>
                <a:path w="207" h="186">
                  <a:moveTo>
                    <a:pt x="207" y="66"/>
                  </a:moveTo>
                  <a:lnTo>
                    <a:pt x="202" y="66"/>
                  </a:lnTo>
                  <a:lnTo>
                    <a:pt x="196" y="77"/>
                  </a:lnTo>
                  <a:lnTo>
                    <a:pt x="191" y="77"/>
                  </a:lnTo>
                  <a:lnTo>
                    <a:pt x="185" y="71"/>
                  </a:lnTo>
                  <a:lnTo>
                    <a:pt x="185" y="66"/>
                  </a:lnTo>
                  <a:lnTo>
                    <a:pt x="191" y="55"/>
                  </a:lnTo>
                  <a:lnTo>
                    <a:pt x="191" y="55"/>
                  </a:lnTo>
                  <a:lnTo>
                    <a:pt x="196" y="55"/>
                  </a:lnTo>
                  <a:lnTo>
                    <a:pt x="196" y="55"/>
                  </a:lnTo>
                  <a:lnTo>
                    <a:pt x="196" y="33"/>
                  </a:lnTo>
                  <a:lnTo>
                    <a:pt x="191" y="11"/>
                  </a:lnTo>
                  <a:lnTo>
                    <a:pt x="185" y="6"/>
                  </a:lnTo>
                  <a:lnTo>
                    <a:pt x="163" y="0"/>
                  </a:lnTo>
                  <a:lnTo>
                    <a:pt x="142" y="17"/>
                  </a:lnTo>
                  <a:lnTo>
                    <a:pt x="120" y="38"/>
                  </a:lnTo>
                  <a:lnTo>
                    <a:pt x="114" y="49"/>
                  </a:lnTo>
                  <a:lnTo>
                    <a:pt x="104" y="55"/>
                  </a:lnTo>
                  <a:lnTo>
                    <a:pt x="93" y="49"/>
                  </a:lnTo>
                  <a:lnTo>
                    <a:pt x="87" y="49"/>
                  </a:lnTo>
                  <a:lnTo>
                    <a:pt x="71" y="66"/>
                  </a:lnTo>
                  <a:lnTo>
                    <a:pt x="65" y="71"/>
                  </a:lnTo>
                  <a:lnTo>
                    <a:pt x="55" y="66"/>
                  </a:lnTo>
                  <a:lnTo>
                    <a:pt x="55" y="55"/>
                  </a:lnTo>
                  <a:lnTo>
                    <a:pt x="44" y="38"/>
                  </a:lnTo>
                  <a:lnTo>
                    <a:pt x="44" y="93"/>
                  </a:lnTo>
                  <a:lnTo>
                    <a:pt x="33" y="98"/>
                  </a:lnTo>
                  <a:lnTo>
                    <a:pt x="16" y="98"/>
                  </a:lnTo>
                  <a:lnTo>
                    <a:pt x="11" y="93"/>
                  </a:lnTo>
                  <a:lnTo>
                    <a:pt x="6" y="93"/>
                  </a:lnTo>
                  <a:lnTo>
                    <a:pt x="0" y="93"/>
                  </a:lnTo>
                  <a:lnTo>
                    <a:pt x="11" y="126"/>
                  </a:lnTo>
                  <a:lnTo>
                    <a:pt x="22" y="142"/>
                  </a:lnTo>
                  <a:lnTo>
                    <a:pt x="22" y="153"/>
                  </a:lnTo>
                  <a:lnTo>
                    <a:pt x="22" y="158"/>
                  </a:lnTo>
                  <a:lnTo>
                    <a:pt x="16" y="158"/>
                  </a:lnTo>
                  <a:lnTo>
                    <a:pt x="16" y="158"/>
                  </a:lnTo>
                  <a:lnTo>
                    <a:pt x="22" y="175"/>
                  </a:lnTo>
                  <a:lnTo>
                    <a:pt x="22" y="180"/>
                  </a:lnTo>
                  <a:lnTo>
                    <a:pt x="27" y="180"/>
                  </a:lnTo>
                  <a:lnTo>
                    <a:pt x="27" y="180"/>
                  </a:lnTo>
                  <a:lnTo>
                    <a:pt x="44" y="186"/>
                  </a:lnTo>
                  <a:lnTo>
                    <a:pt x="49" y="186"/>
                  </a:lnTo>
                  <a:lnTo>
                    <a:pt x="65" y="180"/>
                  </a:lnTo>
                  <a:lnTo>
                    <a:pt x="76" y="175"/>
                  </a:lnTo>
                  <a:lnTo>
                    <a:pt x="104" y="180"/>
                  </a:lnTo>
                  <a:lnTo>
                    <a:pt x="109" y="175"/>
                  </a:lnTo>
                  <a:lnTo>
                    <a:pt x="120" y="180"/>
                  </a:lnTo>
                  <a:lnTo>
                    <a:pt x="120" y="175"/>
                  </a:lnTo>
                  <a:lnTo>
                    <a:pt x="136" y="169"/>
                  </a:lnTo>
                  <a:lnTo>
                    <a:pt x="153" y="153"/>
                  </a:lnTo>
                  <a:lnTo>
                    <a:pt x="174" y="131"/>
                  </a:lnTo>
                  <a:lnTo>
                    <a:pt x="191" y="104"/>
                  </a:lnTo>
                  <a:lnTo>
                    <a:pt x="202" y="93"/>
                  </a:lnTo>
                  <a:lnTo>
                    <a:pt x="207" y="66"/>
                  </a:lnTo>
                  <a:lnTo>
                    <a:pt x="207" y="66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3" name="Freeform 2402"/>
            <p:cNvSpPr>
              <a:spLocks noChangeAspect="1"/>
            </p:cNvSpPr>
            <p:nvPr/>
          </p:nvSpPr>
          <p:spPr bwMode="gray">
            <a:xfrm>
              <a:off x="5436101" y="4989988"/>
              <a:ext cx="74371" cy="87900"/>
            </a:xfrm>
            <a:custGeom>
              <a:avLst/>
              <a:gdLst/>
              <a:ahLst/>
              <a:cxnLst>
                <a:cxn ang="0">
                  <a:pos x="27" y="11"/>
                </a:cxn>
                <a:cxn ang="0">
                  <a:pos x="22" y="22"/>
                </a:cxn>
                <a:cxn ang="0">
                  <a:pos x="11" y="33"/>
                </a:cxn>
                <a:cxn ang="0">
                  <a:pos x="6" y="27"/>
                </a:cxn>
                <a:cxn ang="0">
                  <a:pos x="0" y="16"/>
                </a:cxn>
                <a:cxn ang="0">
                  <a:pos x="6" y="5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27" y="11"/>
                </a:cxn>
              </a:cxnLst>
              <a:rect l="0" t="0" r="r" b="b"/>
              <a:pathLst>
                <a:path w="27" h="33">
                  <a:moveTo>
                    <a:pt x="27" y="11"/>
                  </a:moveTo>
                  <a:lnTo>
                    <a:pt x="22" y="22"/>
                  </a:lnTo>
                  <a:lnTo>
                    <a:pt x="11" y="33"/>
                  </a:lnTo>
                  <a:lnTo>
                    <a:pt x="6" y="27"/>
                  </a:lnTo>
                  <a:lnTo>
                    <a:pt x="0" y="16"/>
                  </a:lnTo>
                  <a:lnTo>
                    <a:pt x="6" y="5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4" name="Freeform 2403"/>
            <p:cNvSpPr>
              <a:spLocks noChangeAspect="1"/>
            </p:cNvSpPr>
            <p:nvPr/>
          </p:nvSpPr>
          <p:spPr bwMode="gray">
            <a:xfrm>
              <a:off x="5363984" y="4505409"/>
              <a:ext cx="277201" cy="263701"/>
            </a:xfrm>
            <a:custGeom>
              <a:avLst/>
              <a:gdLst/>
              <a:ahLst/>
              <a:cxnLst>
                <a:cxn ang="0">
                  <a:pos x="54" y="87"/>
                </a:cxn>
                <a:cxn ang="0">
                  <a:pos x="76" y="93"/>
                </a:cxn>
                <a:cxn ang="0">
                  <a:pos x="82" y="98"/>
                </a:cxn>
                <a:cxn ang="0">
                  <a:pos x="87" y="93"/>
                </a:cxn>
                <a:cxn ang="0">
                  <a:pos x="93" y="82"/>
                </a:cxn>
                <a:cxn ang="0">
                  <a:pos x="98" y="60"/>
                </a:cxn>
                <a:cxn ang="0">
                  <a:pos x="98" y="49"/>
                </a:cxn>
                <a:cxn ang="0">
                  <a:pos x="103" y="38"/>
                </a:cxn>
                <a:cxn ang="0">
                  <a:pos x="103" y="27"/>
                </a:cxn>
                <a:cxn ang="0">
                  <a:pos x="98" y="11"/>
                </a:cxn>
                <a:cxn ang="0">
                  <a:pos x="82" y="5"/>
                </a:cxn>
                <a:cxn ang="0">
                  <a:pos x="65" y="5"/>
                </a:cxn>
                <a:cxn ang="0">
                  <a:pos x="65" y="0"/>
                </a:cxn>
                <a:cxn ang="0">
                  <a:pos x="60" y="0"/>
                </a:cxn>
                <a:cxn ang="0">
                  <a:pos x="49" y="5"/>
                </a:cxn>
                <a:cxn ang="0">
                  <a:pos x="44" y="16"/>
                </a:cxn>
                <a:cxn ang="0">
                  <a:pos x="33" y="22"/>
                </a:cxn>
                <a:cxn ang="0">
                  <a:pos x="22" y="33"/>
                </a:cxn>
                <a:cxn ang="0">
                  <a:pos x="0" y="33"/>
                </a:cxn>
                <a:cxn ang="0">
                  <a:pos x="11" y="49"/>
                </a:cxn>
                <a:cxn ang="0">
                  <a:pos x="33" y="71"/>
                </a:cxn>
                <a:cxn ang="0">
                  <a:pos x="38" y="82"/>
                </a:cxn>
                <a:cxn ang="0">
                  <a:pos x="54" y="87"/>
                </a:cxn>
                <a:cxn ang="0">
                  <a:pos x="54" y="87"/>
                </a:cxn>
              </a:cxnLst>
              <a:rect l="0" t="0" r="r" b="b"/>
              <a:pathLst>
                <a:path w="103" h="98">
                  <a:moveTo>
                    <a:pt x="54" y="87"/>
                  </a:moveTo>
                  <a:lnTo>
                    <a:pt x="76" y="93"/>
                  </a:lnTo>
                  <a:lnTo>
                    <a:pt x="82" y="98"/>
                  </a:lnTo>
                  <a:lnTo>
                    <a:pt x="87" y="93"/>
                  </a:lnTo>
                  <a:lnTo>
                    <a:pt x="93" y="82"/>
                  </a:lnTo>
                  <a:lnTo>
                    <a:pt x="98" y="60"/>
                  </a:lnTo>
                  <a:lnTo>
                    <a:pt x="98" y="49"/>
                  </a:lnTo>
                  <a:lnTo>
                    <a:pt x="103" y="38"/>
                  </a:lnTo>
                  <a:lnTo>
                    <a:pt x="103" y="27"/>
                  </a:lnTo>
                  <a:lnTo>
                    <a:pt x="98" y="11"/>
                  </a:lnTo>
                  <a:lnTo>
                    <a:pt x="82" y="5"/>
                  </a:lnTo>
                  <a:lnTo>
                    <a:pt x="65" y="5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49" y="5"/>
                  </a:lnTo>
                  <a:lnTo>
                    <a:pt x="44" y="16"/>
                  </a:lnTo>
                  <a:lnTo>
                    <a:pt x="33" y="22"/>
                  </a:lnTo>
                  <a:lnTo>
                    <a:pt x="22" y="33"/>
                  </a:lnTo>
                  <a:lnTo>
                    <a:pt x="0" y="33"/>
                  </a:lnTo>
                  <a:lnTo>
                    <a:pt x="11" y="49"/>
                  </a:lnTo>
                  <a:lnTo>
                    <a:pt x="33" y="71"/>
                  </a:lnTo>
                  <a:lnTo>
                    <a:pt x="38" y="82"/>
                  </a:lnTo>
                  <a:lnTo>
                    <a:pt x="54" y="87"/>
                  </a:lnTo>
                  <a:lnTo>
                    <a:pt x="54" y="87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5" name="Freeform 2404"/>
            <p:cNvSpPr>
              <a:spLocks noChangeAspect="1"/>
            </p:cNvSpPr>
            <p:nvPr/>
          </p:nvSpPr>
          <p:spPr bwMode="gray">
            <a:xfrm>
              <a:off x="4895221" y="4548232"/>
              <a:ext cx="468763" cy="455279"/>
            </a:xfrm>
            <a:custGeom>
              <a:avLst/>
              <a:gdLst/>
              <a:ahLst/>
              <a:cxnLst>
                <a:cxn ang="0">
                  <a:pos x="65" y="164"/>
                </a:cxn>
                <a:cxn ang="0">
                  <a:pos x="54" y="158"/>
                </a:cxn>
                <a:cxn ang="0">
                  <a:pos x="49" y="148"/>
                </a:cxn>
                <a:cxn ang="0">
                  <a:pos x="43" y="126"/>
                </a:cxn>
                <a:cxn ang="0">
                  <a:pos x="38" y="115"/>
                </a:cxn>
                <a:cxn ang="0">
                  <a:pos x="38" y="104"/>
                </a:cxn>
                <a:cxn ang="0">
                  <a:pos x="38" y="82"/>
                </a:cxn>
                <a:cxn ang="0">
                  <a:pos x="16" y="38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7" y="11"/>
                </a:cxn>
                <a:cxn ang="0">
                  <a:pos x="87" y="6"/>
                </a:cxn>
                <a:cxn ang="0">
                  <a:pos x="98" y="17"/>
                </a:cxn>
                <a:cxn ang="0">
                  <a:pos x="109" y="17"/>
                </a:cxn>
                <a:cxn ang="0">
                  <a:pos x="125" y="17"/>
                </a:cxn>
                <a:cxn ang="0">
                  <a:pos x="152" y="11"/>
                </a:cxn>
                <a:cxn ang="0">
                  <a:pos x="163" y="11"/>
                </a:cxn>
                <a:cxn ang="0">
                  <a:pos x="169" y="11"/>
                </a:cxn>
                <a:cxn ang="0">
                  <a:pos x="174" y="17"/>
                </a:cxn>
                <a:cxn ang="0">
                  <a:pos x="169" y="17"/>
                </a:cxn>
                <a:cxn ang="0">
                  <a:pos x="163" y="17"/>
                </a:cxn>
                <a:cxn ang="0">
                  <a:pos x="152" y="28"/>
                </a:cxn>
                <a:cxn ang="0">
                  <a:pos x="152" y="17"/>
                </a:cxn>
                <a:cxn ang="0">
                  <a:pos x="147" y="17"/>
                </a:cxn>
                <a:cxn ang="0">
                  <a:pos x="120" y="22"/>
                </a:cxn>
                <a:cxn ang="0">
                  <a:pos x="120" y="71"/>
                </a:cxn>
                <a:cxn ang="0">
                  <a:pos x="109" y="71"/>
                </a:cxn>
                <a:cxn ang="0">
                  <a:pos x="109" y="109"/>
                </a:cxn>
                <a:cxn ang="0">
                  <a:pos x="109" y="164"/>
                </a:cxn>
                <a:cxn ang="0">
                  <a:pos x="98" y="169"/>
                </a:cxn>
                <a:cxn ang="0">
                  <a:pos x="81" y="169"/>
                </a:cxn>
                <a:cxn ang="0">
                  <a:pos x="76" y="164"/>
                </a:cxn>
                <a:cxn ang="0">
                  <a:pos x="71" y="164"/>
                </a:cxn>
                <a:cxn ang="0">
                  <a:pos x="65" y="164"/>
                </a:cxn>
                <a:cxn ang="0">
                  <a:pos x="65" y="164"/>
                </a:cxn>
              </a:cxnLst>
              <a:rect l="0" t="0" r="r" b="b"/>
              <a:pathLst>
                <a:path w="174" h="169">
                  <a:moveTo>
                    <a:pt x="65" y="164"/>
                  </a:moveTo>
                  <a:lnTo>
                    <a:pt x="54" y="158"/>
                  </a:lnTo>
                  <a:lnTo>
                    <a:pt x="49" y="148"/>
                  </a:lnTo>
                  <a:lnTo>
                    <a:pt x="43" y="126"/>
                  </a:lnTo>
                  <a:lnTo>
                    <a:pt x="38" y="115"/>
                  </a:lnTo>
                  <a:lnTo>
                    <a:pt x="38" y="104"/>
                  </a:lnTo>
                  <a:lnTo>
                    <a:pt x="38" y="82"/>
                  </a:lnTo>
                  <a:lnTo>
                    <a:pt x="16" y="38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5" y="6"/>
                  </a:lnTo>
                  <a:lnTo>
                    <a:pt x="5" y="6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7" y="11"/>
                  </a:lnTo>
                  <a:lnTo>
                    <a:pt x="87" y="6"/>
                  </a:lnTo>
                  <a:lnTo>
                    <a:pt x="98" y="17"/>
                  </a:lnTo>
                  <a:lnTo>
                    <a:pt x="109" y="17"/>
                  </a:lnTo>
                  <a:lnTo>
                    <a:pt x="125" y="17"/>
                  </a:lnTo>
                  <a:lnTo>
                    <a:pt x="152" y="11"/>
                  </a:lnTo>
                  <a:lnTo>
                    <a:pt x="163" y="11"/>
                  </a:lnTo>
                  <a:lnTo>
                    <a:pt x="169" y="11"/>
                  </a:lnTo>
                  <a:lnTo>
                    <a:pt x="174" y="17"/>
                  </a:lnTo>
                  <a:lnTo>
                    <a:pt x="169" y="17"/>
                  </a:lnTo>
                  <a:lnTo>
                    <a:pt x="163" y="17"/>
                  </a:lnTo>
                  <a:lnTo>
                    <a:pt x="152" y="28"/>
                  </a:lnTo>
                  <a:lnTo>
                    <a:pt x="152" y="17"/>
                  </a:lnTo>
                  <a:lnTo>
                    <a:pt x="147" y="17"/>
                  </a:lnTo>
                  <a:lnTo>
                    <a:pt x="120" y="22"/>
                  </a:lnTo>
                  <a:lnTo>
                    <a:pt x="120" y="71"/>
                  </a:lnTo>
                  <a:lnTo>
                    <a:pt x="109" y="71"/>
                  </a:lnTo>
                  <a:lnTo>
                    <a:pt x="109" y="109"/>
                  </a:lnTo>
                  <a:lnTo>
                    <a:pt x="109" y="164"/>
                  </a:lnTo>
                  <a:lnTo>
                    <a:pt x="98" y="169"/>
                  </a:lnTo>
                  <a:lnTo>
                    <a:pt x="81" y="169"/>
                  </a:lnTo>
                  <a:lnTo>
                    <a:pt x="76" y="164"/>
                  </a:lnTo>
                  <a:lnTo>
                    <a:pt x="71" y="164"/>
                  </a:lnTo>
                  <a:lnTo>
                    <a:pt x="65" y="164"/>
                  </a:lnTo>
                  <a:lnTo>
                    <a:pt x="65" y="16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6" name="Freeform 2405"/>
            <p:cNvSpPr>
              <a:spLocks noChangeAspect="1"/>
            </p:cNvSpPr>
            <p:nvPr/>
          </p:nvSpPr>
          <p:spPr bwMode="gray">
            <a:xfrm>
              <a:off x="3912623" y="2961516"/>
              <a:ext cx="295230" cy="250178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0" y="76"/>
                </a:cxn>
                <a:cxn ang="0">
                  <a:pos x="6" y="76"/>
                </a:cxn>
                <a:cxn ang="0">
                  <a:pos x="16" y="54"/>
                </a:cxn>
                <a:cxn ang="0">
                  <a:pos x="27" y="38"/>
                </a:cxn>
                <a:cxn ang="0">
                  <a:pos x="33" y="27"/>
                </a:cxn>
                <a:cxn ang="0">
                  <a:pos x="44" y="16"/>
                </a:cxn>
                <a:cxn ang="0">
                  <a:pos x="49" y="0"/>
                </a:cxn>
                <a:cxn ang="0">
                  <a:pos x="109" y="0"/>
                </a:cxn>
                <a:cxn ang="0">
                  <a:pos x="109" y="5"/>
                </a:cxn>
                <a:cxn ang="0">
                  <a:pos x="104" y="27"/>
                </a:cxn>
                <a:cxn ang="0">
                  <a:pos x="65" y="27"/>
                </a:cxn>
                <a:cxn ang="0">
                  <a:pos x="65" y="60"/>
                </a:cxn>
                <a:cxn ang="0">
                  <a:pos x="55" y="65"/>
                </a:cxn>
                <a:cxn ang="0">
                  <a:pos x="49" y="71"/>
                </a:cxn>
                <a:cxn ang="0">
                  <a:pos x="49" y="87"/>
                </a:cxn>
                <a:cxn ang="0">
                  <a:pos x="0" y="93"/>
                </a:cxn>
                <a:cxn ang="0">
                  <a:pos x="0" y="93"/>
                </a:cxn>
                <a:cxn ang="0">
                  <a:pos x="0" y="93"/>
                </a:cxn>
              </a:cxnLst>
              <a:rect l="0" t="0" r="r" b="b"/>
              <a:pathLst>
                <a:path w="109" h="93">
                  <a:moveTo>
                    <a:pt x="0" y="93"/>
                  </a:moveTo>
                  <a:lnTo>
                    <a:pt x="0" y="76"/>
                  </a:lnTo>
                  <a:lnTo>
                    <a:pt x="6" y="76"/>
                  </a:lnTo>
                  <a:lnTo>
                    <a:pt x="16" y="54"/>
                  </a:lnTo>
                  <a:lnTo>
                    <a:pt x="27" y="38"/>
                  </a:lnTo>
                  <a:lnTo>
                    <a:pt x="33" y="27"/>
                  </a:lnTo>
                  <a:lnTo>
                    <a:pt x="44" y="16"/>
                  </a:lnTo>
                  <a:lnTo>
                    <a:pt x="49" y="0"/>
                  </a:lnTo>
                  <a:lnTo>
                    <a:pt x="109" y="0"/>
                  </a:lnTo>
                  <a:lnTo>
                    <a:pt x="109" y="5"/>
                  </a:lnTo>
                  <a:lnTo>
                    <a:pt x="104" y="27"/>
                  </a:lnTo>
                  <a:lnTo>
                    <a:pt x="65" y="27"/>
                  </a:lnTo>
                  <a:lnTo>
                    <a:pt x="65" y="60"/>
                  </a:lnTo>
                  <a:lnTo>
                    <a:pt x="55" y="65"/>
                  </a:lnTo>
                  <a:lnTo>
                    <a:pt x="49" y="71"/>
                  </a:lnTo>
                  <a:lnTo>
                    <a:pt x="49" y="87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7" name="Freeform 2406"/>
            <p:cNvSpPr>
              <a:spLocks noChangeAspect="1"/>
            </p:cNvSpPr>
            <p:nvPr/>
          </p:nvSpPr>
          <p:spPr bwMode="gray">
            <a:xfrm>
              <a:off x="5262569" y="3137317"/>
              <a:ext cx="570178" cy="705457"/>
            </a:xfrm>
            <a:custGeom>
              <a:avLst/>
              <a:gdLst/>
              <a:ahLst/>
              <a:cxnLst>
                <a:cxn ang="0">
                  <a:pos x="169" y="6"/>
                </a:cxn>
                <a:cxn ang="0">
                  <a:pos x="163" y="11"/>
                </a:cxn>
                <a:cxn ang="0">
                  <a:pos x="152" y="22"/>
                </a:cxn>
                <a:cxn ang="0">
                  <a:pos x="141" y="17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38" y="44"/>
                </a:cxn>
                <a:cxn ang="0">
                  <a:pos x="27" y="49"/>
                </a:cxn>
                <a:cxn ang="0">
                  <a:pos x="11" y="104"/>
                </a:cxn>
                <a:cxn ang="0">
                  <a:pos x="0" y="120"/>
                </a:cxn>
                <a:cxn ang="0">
                  <a:pos x="0" y="126"/>
                </a:cxn>
                <a:cxn ang="0">
                  <a:pos x="0" y="142"/>
                </a:cxn>
                <a:cxn ang="0">
                  <a:pos x="5" y="148"/>
                </a:cxn>
                <a:cxn ang="0">
                  <a:pos x="5" y="164"/>
                </a:cxn>
                <a:cxn ang="0">
                  <a:pos x="16" y="191"/>
                </a:cxn>
                <a:cxn ang="0">
                  <a:pos x="27" y="197"/>
                </a:cxn>
                <a:cxn ang="0">
                  <a:pos x="43" y="208"/>
                </a:cxn>
                <a:cxn ang="0">
                  <a:pos x="60" y="230"/>
                </a:cxn>
                <a:cxn ang="0">
                  <a:pos x="71" y="240"/>
                </a:cxn>
                <a:cxn ang="0">
                  <a:pos x="82" y="251"/>
                </a:cxn>
                <a:cxn ang="0">
                  <a:pos x="92" y="251"/>
                </a:cxn>
                <a:cxn ang="0">
                  <a:pos x="114" y="262"/>
                </a:cxn>
                <a:cxn ang="0">
                  <a:pos x="152" y="257"/>
                </a:cxn>
                <a:cxn ang="0">
                  <a:pos x="179" y="246"/>
                </a:cxn>
                <a:cxn ang="0">
                  <a:pos x="169" y="235"/>
                </a:cxn>
                <a:cxn ang="0">
                  <a:pos x="158" y="213"/>
                </a:cxn>
                <a:cxn ang="0">
                  <a:pos x="141" y="208"/>
                </a:cxn>
                <a:cxn ang="0">
                  <a:pos x="152" y="197"/>
                </a:cxn>
                <a:cxn ang="0">
                  <a:pos x="158" y="170"/>
                </a:cxn>
                <a:cxn ang="0">
                  <a:pos x="169" y="153"/>
                </a:cxn>
                <a:cxn ang="0">
                  <a:pos x="185" y="126"/>
                </a:cxn>
                <a:cxn ang="0">
                  <a:pos x="190" y="82"/>
                </a:cxn>
                <a:cxn ang="0">
                  <a:pos x="212" y="71"/>
                </a:cxn>
                <a:cxn ang="0">
                  <a:pos x="196" y="28"/>
                </a:cxn>
                <a:cxn ang="0">
                  <a:pos x="190" y="17"/>
                </a:cxn>
                <a:cxn ang="0">
                  <a:pos x="174" y="0"/>
                </a:cxn>
              </a:cxnLst>
              <a:rect l="0" t="0" r="r" b="b"/>
              <a:pathLst>
                <a:path w="212" h="262">
                  <a:moveTo>
                    <a:pt x="174" y="0"/>
                  </a:moveTo>
                  <a:lnTo>
                    <a:pt x="169" y="6"/>
                  </a:lnTo>
                  <a:lnTo>
                    <a:pt x="163" y="6"/>
                  </a:lnTo>
                  <a:lnTo>
                    <a:pt x="163" y="11"/>
                  </a:lnTo>
                  <a:lnTo>
                    <a:pt x="158" y="17"/>
                  </a:lnTo>
                  <a:lnTo>
                    <a:pt x="152" y="22"/>
                  </a:lnTo>
                  <a:lnTo>
                    <a:pt x="147" y="22"/>
                  </a:lnTo>
                  <a:lnTo>
                    <a:pt x="141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38" y="17"/>
                  </a:lnTo>
                  <a:lnTo>
                    <a:pt x="38" y="44"/>
                  </a:lnTo>
                  <a:lnTo>
                    <a:pt x="27" y="44"/>
                  </a:lnTo>
                  <a:lnTo>
                    <a:pt x="27" y="49"/>
                  </a:lnTo>
                  <a:lnTo>
                    <a:pt x="27" y="99"/>
                  </a:lnTo>
                  <a:lnTo>
                    <a:pt x="11" y="104"/>
                  </a:lnTo>
                  <a:lnTo>
                    <a:pt x="11" y="110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26"/>
                  </a:lnTo>
                  <a:lnTo>
                    <a:pt x="0" y="137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5" y="148"/>
                  </a:lnTo>
                  <a:lnTo>
                    <a:pt x="11" y="159"/>
                  </a:lnTo>
                  <a:lnTo>
                    <a:pt x="5" y="164"/>
                  </a:lnTo>
                  <a:lnTo>
                    <a:pt x="16" y="175"/>
                  </a:lnTo>
                  <a:lnTo>
                    <a:pt x="16" y="191"/>
                  </a:lnTo>
                  <a:lnTo>
                    <a:pt x="27" y="197"/>
                  </a:lnTo>
                  <a:lnTo>
                    <a:pt x="27" y="197"/>
                  </a:lnTo>
                  <a:lnTo>
                    <a:pt x="38" y="202"/>
                  </a:lnTo>
                  <a:lnTo>
                    <a:pt x="43" y="208"/>
                  </a:lnTo>
                  <a:lnTo>
                    <a:pt x="54" y="219"/>
                  </a:lnTo>
                  <a:lnTo>
                    <a:pt x="60" y="230"/>
                  </a:lnTo>
                  <a:lnTo>
                    <a:pt x="65" y="235"/>
                  </a:lnTo>
                  <a:lnTo>
                    <a:pt x="71" y="240"/>
                  </a:lnTo>
                  <a:lnTo>
                    <a:pt x="76" y="246"/>
                  </a:lnTo>
                  <a:lnTo>
                    <a:pt x="82" y="251"/>
                  </a:lnTo>
                  <a:lnTo>
                    <a:pt x="87" y="246"/>
                  </a:lnTo>
                  <a:lnTo>
                    <a:pt x="92" y="251"/>
                  </a:lnTo>
                  <a:lnTo>
                    <a:pt x="98" y="246"/>
                  </a:lnTo>
                  <a:lnTo>
                    <a:pt x="114" y="262"/>
                  </a:lnTo>
                  <a:lnTo>
                    <a:pt x="147" y="257"/>
                  </a:lnTo>
                  <a:lnTo>
                    <a:pt x="152" y="257"/>
                  </a:lnTo>
                  <a:lnTo>
                    <a:pt x="158" y="246"/>
                  </a:lnTo>
                  <a:lnTo>
                    <a:pt x="179" y="246"/>
                  </a:lnTo>
                  <a:lnTo>
                    <a:pt x="179" y="240"/>
                  </a:lnTo>
                  <a:lnTo>
                    <a:pt x="169" y="235"/>
                  </a:lnTo>
                  <a:lnTo>
                    <a:pt x="163" y="219"/>
                  </a:lnTo>
                  <a:lnTo>
                    <a:pt x="158" y="213"/>
                  </a:lnTo>
                  <a:lnTo>
                    <a:pt x="152" y="208"/>
                  </a:lnTo>
                  <a:lnTo>
                    <a:pt x="141" y="208"/>
                  </a:lnTo>
                  <a:lnTo>
                    <a:pt x="141" y="197"/>
                  </a:lnTo>
                  <a:lnTo>
                    <a:pt x="152" y="197"/>
                  </a:lnTo>
                  <a:lnTo>
                    <a:pt x="152" y="197"/>
                  </a:lnTo>
                  <a:lnTo>
                    <a:pt x="158" y="170"/>
                  </a:lnTo>
                  <a:lnTo>
                    <a:pt x="163" y="164"/>
                  </a:lnTo>
                  <a:lnTo>
                    <a:pt x="169" y="153"/>
                  </a:lnTo>
                  <a:lnTo>
                    <a:pt x="179" y="137"/>
                  </a:lnTo>
                  <a:lnTo>
                    <a:pt x="185" y="126"/>
                  </a:lnTo>
                  <a:lnTo>
                    <a:pt x="185" y="115"/>
                  </a:lnTo>
                  <a:lnTo>
                    <a:pt x="190" y="82"/>
                  </a:lnTo>
                  <a:lnTo>
                    <a:pt x="207" y="77"/>
                  </a:lnTo>
                  <a:lnTo>
                    <a:pt x="212" y="71"/>
                  </a:lnTo>
                  <a:lnTo>
                    <a:pt x="196" y="60"/>
                  </a:lnTo>
                  <a:lnTo>
                    <a:pt x="196" y="28"/>
                  </a:lnTo>
                  <a:lnTo>
                    <a:pt x="190" y="22"/>
                  </a:lnTo>
                  <a:lnTo>
                    <a:pt x="190" y="17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8" name="Freeform 2407"/>
            <p:cNvSpPr>
              <a:spLocks noChangeAspect="1"/>
            </p:cNvSpPr>
            <p:nvPr/>
          </p:nvSpPr>
          <p:spPr bwMode="gray">
            <a:xfrm>
              <a:off x="5569067" y="4886311"/>
              <a:ext cx="45073" cy="608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0" y="11"/>
                </a:cxn>
                <a:cxn ang="0">
                  <a:pos x="0" y="16"/>
                </a:cxn>
                <a:cxn ang="0">
                  <a:pos x="6" y="22"/>
                </a:cxn>
                <a:cxn ang="0">
                  <a:pos x="11" y="22"/>
                </a:cxn>
                <a:cxn ang="0">
                  <a:pos x="17" y="11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7" h="22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6" y="22"/>
                  </a:lnTo>
                  <a:lnTo>
                    <a:pt x="11" y="22"/>
                  </a:lnTo>
                  <a:lnTo>
                    <a:pt x="17" y="11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69" name="Freeform 2408"/>
            <p:cNvSpPr>
              <a:spLocks noChangeAspect="1"/>
            </p:cNvSpPr>
            <p:nvPr/>
          </p:nvSpPr>
          <p:spPr bwMode="gray">
            <a:xfrm>
              <a:off x="4485054" y="3579073"/>
              <a:ext cx="74371" cy="178055"/>
            </a:xfrm>
            <a:custGeom>
              <a:avLst/>
              <a:gdLst/>
              <a:ahLst/>
              <a:cxnLst>
                <a:cxn ang="0">
                  <a:pos x="28" y="60"/>
                </a:cxn>
                <a:cxn ang="0">
                  <a:pos x="22" y="66"/>
                </a:cxn>
                <a:cxn ang="0">
                  <a:pos x="11" y="55"/>
                </a:cxn>
                <a:cxn ang="0">
                  <a:pos x="11" y="22"/>
                </a:cxn>
                <a:cxn ang="0">
                  <a:pos x="11" y="11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17" y="11"/>
                </a:cxn>
                <a:cxn ang="0">
                  <a:pos x="22" y="16"/>
                </a:cxn>
                <a:cxn ang="0">
                  <a:pos x="28" y="33"/>
                </a:cxn>
                <a:cxn ang="0">
                  <a:pos x="28" y="55"/>
                </a:cxn>
                <a:cxn ang="0">
                  <a:pos x="28" y="60"/>
                </a:cxn>
                <a:cxn ang="0">
                  <a:pos x="28" y="60"/>
                </a:cxn>
              </a:cxnLst>
              <a:rect l="0" t="0" r="r" b="b"/>
              <a:pathLst>
                <a:path w="28" h="66">
                  <a:moveTo>
                    <a:pt x="28" y="60"/>
                  </a:moveTo>
                  <a:lnTo>
                    <a:pt x="22" y="66"/>
                  </a:lnTo>
                  <a:lnTo>
                    <a:pt x="11" y="55"/>
                  </a:lnTo>
                  <a:lnTo>
                    <a:pt x="11" y="22"/>
                  </a:lnTo>
                  <a:lnTo>
                    <a:pt x="11" y="11"/>
                  </a:lnTo>
                  <a:lnTo>
                    <a:pt x="0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17" y="11"/>
                  </a:lnTo>
                  <a:lnTo>
                    <a:pt x="22" y="16"/>
                  </a:lnTo>
                  <a:lnTo>
                    <a:pt x="28" y="33"/>
                  </a:lnTo>
                  <a:lnTo>
                    <a:pt x="28" y="55"/>
                  </a:lnTo>
                  <a:lnTo>
                    <a:pt x="28" y="60"/>
                  </a:lnTo>
                  <a:lnTo>
                    <a:pt x="28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0" name="Freeform 2409"/>
            <p:cNvSpPr>
              <a:spLocks noChangeAspect="1"/>
            </p:cNvSpPr>
            <p:nvPr/>
          </p:nvSpPr>
          <p:spPr bwMode="gray">
            <a:xfrm>
              <a:off x="4748733" y="2564838"/>
              <a:ext cx="130713" cy="295255"/>
            </a:xfrm>
            <a:custGeom>
              <a:avLst/>
              <a:gdLst/>
              <a:ahLst/>
              <a:cxnLst>
                <a:cxn ang="0">
                  <a:pos x="17" y="5"/>
                </a:cxn>
                <a:cxn ang="0">
                  <a:pos x="28" y="0"/>
                </a:cxn>
                <a:cxn ang="0">
                  <a:pos x="38" y="5"/>
                </a:cxn>
                <a:cxn ang="0">
                  <a:pos x="38" y="10"/>
                </a:cxn>
                <a:cxn ang="0">
                  <a:pos x="44" y="10"/>
                </a:cxn>
                <a:cxn ang="0">
                  <a:pos x="49" y="5"/>
                </a:cxn>
                <a:cxn ang="0">
                  <a:pos x="49" y="10"/>
                </a:cxn>
                <a:cxn ang="0">
                  <a:pos x="44" y="21"/>
                </a:cxn>
                <a:cxn ang="0">
                  <a:pos x="44" y="27"/>
                </a:cxn>
                <a:cxn ang="0">
                  <a:pos x="49" y="27"/>
                </a:cxn>
                <a:cxn ang="0">
                  <a:pos x="49" y="32"/>
                </a:cxn>
                <a:cxn ang="0">
                  <a:pos x="44" y="43"/>
                </a:cxn>
                <a:cxn ang="0">
                  <a:pos x="38" y="49"/>
                </a:cxn>
                <a:cxn ang="0">
                  <a:pos x="38" y="54"/>
                </a:cxn>
                <a:cxn ang="0">
                  <a:pos x="33" y="54"/>
                </a:cxn>
                <a:cxn ang="0">
                  <a:pos x="33" y="54"/>
                </a:cxn>
                <a:cxn ang="0">
                  <a:pos x="38" y="60"/>
                </a:cxn>
                <a:cxn ang="0">
                  <a:pos x="44" y="60"/>
                </a:cxn>
                <a:cxn ang="0">
                  <a:pos x="44" y="60"/>
                </a:cxn>
                <a:cxn ang="0">
                  <a:pos x="49" y="65"/>
                </a:cxn>
                <a:cxn ang="0">
                  <a:pos x="49" y="65"/>
                </a:cxn>
                <a:cxn ang="0">
                  <a:pos x="49" y="81"/>
                </a:cxn>
                <a:cxn ang="0">
                  <a:pos x="38" y="92"/>
                </a:cxn>
                <a:cxn ang="0">
                  <a:pos x="38" y="103"/>
                </a:cxn>
                <a:cxn ang="0">
                  <a:pos x="28" y="109"/>
                </a:cxn>
                <a:cxn ang="0">
                  <a:pos x="22" y="81"/>
                </a:cxn>
                <a:cxn ang="0">
                  <a:pos x="11" y="76"/>
                </a:cxn>
                <a:cxn ang="0">
                  <a:pos x="11" y="71"/>
                </a:cxn>
                <a:cxn ang="0">
                  <a:pos x="6" y="65"/>
                </a:cxn>
                <a:cxn ang="0">
                  <a:pos x="0" y="54"/>
                </a:cxn>
                <a:cxn ang="0">
                  <a:pos x="11" y="43"/>
                </a:cxn>
                <a:cxn ang="0">
                  <a:pos x="17" y="38"/>
                </a:cxn>
                <a:cxn ang="0">
                  <a:pos x="11" y="27"/>
                </a:cxn>
                <a:cxn ang="0">
                  <a:pos x="17" y="16"/>
                </a:cxn>
                <a:cxn ang="0">
                  <a:pos x="11" y="16"/>
                </a:cxn>
                <a:cxn ang="0">
                  <a:pos x="17" y="5"/>
                </a:cxn>
                <a:cxn ang="0">
                  <a:pos x="17" y="5"/>
                </a:cxn>
              </a:cxnLst>
              <a:rect l="0" t="0" r="r" b="b"/>
              <a:pathLst>
                <a:path w="49" h="109">
                  <a:moveTo>
                    <a:pt x="17" y="5"/>
                  </a:moveTo>
                  <a:lnTo>
                    <a:pt x="28" y="0"/>
                  </a:lnTo>
                  <a:lnTo>
                    <a:pt x="38" y="5"/>
                  </a:lnTo>
                  <a:lnTo>
                    <a:pt x="38" y="10"/>
                  </a:lnTo>
                  <a:lnTo>
                    <a:pt x="44" y="10"/>
                  </a:lnTo>
                  <a:lnTo>
                    <a:pt x="49" y="5"/>
                  </a:lnTo>
                  <a:lnTo>
                    <a:pt x="49" y="10"/>
                  </a:lnTo>
                  <a:lnTo>
                    <a:pt x="44" y="21"/>
                  </a:lnTo>
                  <a:lnTo>
                    <a:pt x="44" y="27"/>
                  </a:lnTo>
                  <a:lnTo>
                    <a:pt x="49" y="27"/>
                  </a:lnTo>
                  <a:lnTo>
                    <a:pt x="49" y="32"/>
                  </a:lnTo>
                  <a:lnTo>
                    <a:pt x="44" y="43"/>
                  </a:lnTo>
                  <a:lnTo>
                    <a:pt x="38" y="49"/>
                  </a:lnTo>
                  <a:lnTo>
                    <a:pt x="38" y="54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38" y="60"/>
                  </a:lnTo>
                  <a:lnTo>
                    <a:pt x="44" y="60"/>
                  </a:lnTo>
                  <a:lnTo>
                    <a:pt x="44" y="60"/>
                  </a:lnTo>
                  <a:lnTo>
                    <a:pt x="49" y="65"/>
                  </a:lnTo>
                  <a:lnTo>
                    <a:pt x="49" y="65"/>
                  </a:lnTo>
                  <a:lnTo>
                    <a:pt x="49" y="81"/>
                  </a:lnTo>
                  <a:lnTo>
                    <a:pt x="38" y="92"/>
                  </a:lnTo>
                  <a:lnTo>
                    <a:pt x="38" y="103"/>
                  </a:lnTo>
                  <a:lnTo>
                    <a:pt x="28" y="109"/>
                  </a:lnTo>
                  <a:lnTo>
                    <a:pt x="22" y="81"/>
                  </a:lnTo>
                  <a:lnTo>
                    <a:pt x="11" y="76"/>
                  </a:lnTo>
                  <a:lnTo>
                    <a:pt x="11" y="71"/>
                  </a:lnTo>
                  <a:lnTo>
                    <a:pt x="6" y="65"/>
                  </a:lnTo>
                  <a:lnTo>
                    <a:pt x="0" y="54"/>
                  </a:lnTo>
                  <a:lnTo>
                    <a:pt x="11" y="43"/>
                  </a:lnTo>
                  <a:lnTo>
                    <a:pt x="17" y="38"/>
                  </a:lnTo>
                  <a:lnTo>
                    <a:pt x="11" y="27"/>
                  </a:lnTo>
                  <a:lnTo>
                    <a:pt x="17" y="16"/>
                  </a:lnTo>
                  <a:lnTo>
                    <a:pt x="11" y="16"/>
                  </a:lnTo>
                  <a:lnTo>
                    <a:pt x="17" y="5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1" name="Rectangle 2410"/>
            <p:cNvSpPr>
              <a:spLocks noChangeAspect="1" noChangeArrowheads="1"/>
            </p:cNvSpPr>
            <p:nvPr/>
          </p:nvSpPr>
          <p:spPr bwMode="gray">
            <a:xfrm>
              <a:off x="4865924" y="2711338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2" name="Freeform 2411"/>
            <p:cNvSpPr>
              <a:spLocks noChangeAspect="1"/>
            </p:cNvSpPr>
            <p:nvPr/>
          </p:nvSpPr>
          <p:spPr bwMode="gray">
            <a:xfrm>
              <a:off x="5350462" y="2812762"/>
              <a:ext cx="380870" cy="38315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7" y="0"/>
                </a:cxn>
                <a:cxn ang="0">
                  <a:pos x="54" y="11"/>
                </a:cxn>
                <a:cxn ang="0">
                  <a:pos x="76" y="0"/>
                </a:cxn>
                <a:cxn ang="0">
                  <a:pos x="76" y="0"/>
                </a:cxn>
                <a:cxn ang="0">
                  <a:pos x="81" y="0"/>
                </a:cxn>
                <a:cxn ang="0">
                  <a:pos x="92" y="0"/>
                </a:cxn>
                <a:cxn ang="0">
                  <a:pos x="98" y="6"/>
                </a:cxn>
                <a:cxn ang="0">
                  <a:pos x="92" y="0"/>
                </a:cxn>
                <a:cxn ang="0">
                  <a:pos x="92" y="0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98" y="6"/>
                </a:cxn>
                <a:cxn ang="0">
                  <a:pos x="103" y="6"/>
                </a:cxn>
                <a:cxn ang="0">
                  <a:pos x="108" y="6"/>
                </a:cxn>
                <a:cxn ang="0">
                  <a:pos x="119" y="6"/>
                </a:cxn>
                <a:cxn ang="0">
                  <a:pos x="130" y="33"/>
                </a:cxn>
                <a:cxn ang="0">
                  <a:pos x="125" y="55"/>
                </a:cxn>
                <a:cxn ang="0">
                  <a:pos x="119" y="55"/>
                </a:cxn>
                <a:cxn ang="0">
                  <a:pos x="114" y="44"/>
                </a:cxn>
                <a:cxn ang="0">
                  <a:pos x="103" y="22"/>
                </a:cxn>
                <a:cxn ang="0">
                  <a:pos x="98" y="28"/>
                </a:cxn>
                <a:cxn ang="0">
                  <a:pos x="103" y="39"/>
                </a:cxn>
                <a:cxn ang="0">
                  <a:pos x="114" y="55"/>
                </a:cxn>
                <a:cxn ang="0">
                  <a:pos x="119" y="71"/>
                </a:cxn>
                <a:cxn ang="0">
                  <a:pos x="136" y="104"/>
                </a:cxn>
                <a:cxn ang="0">
                  <a:pos x="141" y="109"/>
                </a:cxn>
                <a:cxn ang="0">
                  <a:pos x="141" y="109"/>
                </a:cxn>
                <a:cxn ang="0">
                  <a:pos x="141" y="120"/>
                </a:cxn>
                <a:cxn ang="0">
                  <a:pos x="136" y="126"/>
                </a:cxn>
                <a:cxn ang="0">
                  <a:pos x="130" y="126"/>
                </a:cxn>
                <a:cxn ang="0">
                  <a:pos x="130" y="131"/>
                </a:cxn>
                <a:cxn ang="0">
                  <a:pos x="125" y="137"/>
                </a:cxn>
                <a:cxn ang="0">
                  <a:pos x="119" y="142"/>
                </a:cxn>
                <a:cxn ang="0">
                  <a:pos x="114" y="142"/>
                </a:cxn>
                <a:cxn ang="0">
                  <a:pos x="108" y="137"/>
                </a:cxn>
                <a:cxn ang="0">
                  <a:pos x="87" y="137"/>
                </a:cxn>
                <a:cxn ang="0">
                  <a:pos x="87" y="137"/>
                </a:cxn>
                <a:cxn ang="0">
                  <a:pos x="87" y="137"/>
                </a:cxn>
                <a:cxn ang="0">
                  <a:pos x="87" y="137"/>
                </a:cxn>
                <a:cxn ang="0">
                  <a:pos x="5" y="137"/>
                </a:cxn>
                <a:cxn ang="0">
                  <a:pos x="5" y="39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0" y="17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41" h="142">
                  <a:moveTo>
                    <a:pt x="5" y="0"/>
                  </a:moveTo>
                  <a:lnTo>
                    <a:pt x="27" y="0"/>
                  </a:lnTo>
                  <a:lnTo>
                    <a:pt x="54" y="11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1" y="0"/>
                  </a:lnTo>
                  <a:lnTo>
                    <a:pt x="92" y="0"/>
                  </a:lnTo>
                  <a:lnTo>
                    <a:pt x="98" y="6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98" y="6"/>
                  </a:lnTo>
                  <a:lnTo>
                    <a:pt x="98" y="6"/>
                  </a:lnTo>
                  <a:lnTo>
                    <a:pt x="98" y="6"/>
                  </a:lnTo>
                  <a:lnTo>
                    <a:pt x="98" y="6"/>
                  </a:lnTo>
                  <a:lnTo>
                    <a:pt x="103" y="6"/>
                  </a:lnTo>
                  <a:lnTo>
                    <a:pt x="108" y="6"/>
                  </a:lnTo>
                  <a:lnTo>
                    <a:pt x="119" y="6"/>
                  </a:lnTo>
                  <a:lnTo>
                    <a:pt x="130" y="33"/>
                  </a:lnTo>
                  <a:lnTo>
                    <a:pt x="125" y="55"/>
                  </a:lnTo>
                  <a:lnTo>
                    <a:pt x="119" y="55"/>
                  </a:lnTo>
                  <a:lnTo>
                    <a:pt x="114" y="44"/>
                  </a:lnTo>
                  <a:lnTo>
                    <a:pt x="103" y="22"/>
                  </a:lnTo>
                  <a:lnTo>
                    <a:pt x="98" y="28"/>
                  </a:lnTo>
                  <a:lnTo>
                    <a:pt x="103" y="39"/>
                  </a:lnTo>
                  <a:lnTo>
                    <a:pt x="114" y="55"/>
                  </a:lnTo>
                  <a:lnTo>
                    <a:pt x="119" y="71"/>
                  </a:lnTo>
                  <a:lnTo>
                    <a:pt x="136" y="104"/>
                  </a:lnTo>
                  <a:lnTo>
                    <a:pt x="141" y="109"/>
                  </a:lnTo>
                  <a:lnTo>
                    <a:pt x="141" y="109"/>
                  </a:lnTo>
                  <a:lnTo>
                    <a:pt x="141" y="120"/>
                  </a:lnTo>
                  <a:lnTo>
                    <a:pt x="136" y="126"/>
                  </a:lnTo>
                  <a:lnTo>
                    <a:pt x="130" y="126"/>
                  </a:lnTo>
                  <a:lnTo>
                    <a:pt x="130" y="131"/>
                  </a:lnTo>
                  <a:lnTo>
                    <a:pt x="125" y="137"/>
                  </a:lnTo>
                  <a:lnTo>
                    <a:pt x="119" y="142"/>
                  </a:lnTo>
                  <a:lnTo>
                    <a:pt x="114" y="142"/>
                  </a:lnTo>
                  <a:lnTo>
                    <a:pt x="108" y="137"/>
                  </a:lnTo>
                  <a:lnTo>
                    <a:pt x="87" y="137"/>
                  </a:lnTo>
                  <a:lnTo>
                    <a:pt x="87" y="137"/>
                  </a:lnTo>
                  <a:lnTo>
                    <a:pt x="87" y="137"/>
                  </a:lnTo>
                  <a:lnTo>
                    <a:pt x="87" y="137"/>
                  </a:lnTo>
                  <a:lnTo>
                    <a:pt x="5" y="137"/>
                  </a:lnTo>
                  <a:lnTo>
                    <a:pt x="5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3" name="Freeform 2412"/>
            <p:cNvSpPr>
              <a:spLocks noChangeAspect="1"/>
            </p:cNvSpPr>
            <p:nvPr/>
          </p:nvSpPr>
          <p:spPr bwMode="gray">
            <a:xfrm>
              <a:off x="4309268" y="3432573"/>
              <a:ext cx="263679" cy="205101"/>
            </a:xfrm>
            <a:custGeom>
              <a:avLst/>
              <a:gdLst/>
              <a:ahLst/>
              <a:cxnLst>
                <a:cxn ang="0">
                  <a:pos x="0" y="65"/>
                </a:cxn>
                <a:cxn ang="0">
                  <a:pos x="11" y="70"/>
                </a:cxn>
                <a:cxn ang="0">
                  <a:pos x="11" y="70"/>
                </a:cxn>
                <a:cxn ang="0">
                  <a:pos x="22" y="65"/>
                </a:cxn>
                <a:cxn ang="0">
                  <a:pos x="27" y="70"/>
                </a:cxn>
                <a:cxn ang="0">
                  <a:pos x="33" y="76"/>
                </a:cxn>
                <a:cxn ang="0">
                  <a:pos x="33" y="76"/>
                </a:cxn>
                <a:cxn ang="0">
                  <a:pos x="33" y="60"/>
                </a:cxn>
                <a:cxn ang="0">
                  <a:pos x="33" y="54"/>
                </a:cxn>
                <a:cxn ang="0">
                  <a:pos x="60" y="54"/>
                </a:cxn>
                <a:cxn ang="0">
                  <a:pos x="65" y="54"/>
                </a:cxn>
                <a:cxn ang="0">
                  <a:pos x="76" y="54"/>
                </a:cxn>
                <a:cxn ang="0">
                  <a:pos x="82" y="54"/>
                </a:cxn>
                <a:cxn ang="0">
                  <a:pos x="87" y="49"/>
                </a:cxn>
                <a:cxn ang="0">
                  <a:pos x="93" y="49"/>
                </a:cxn>
                <a:cxn ang="0">
                  <a:pos x="98" y="43"/>
                </a:cxn>
                <a:cxn ang="0">
                  <a:pos x="98" y="38"/>
                </a:cxn>
                <a:cxn ang="0">
                  <a:pos x="98" y="38"/>
                </a:cxn>
                <a:cxn ang="0">
                  <a:pos x="98" y="32"/>
                </a:cxn>
                <a:cxn ang="0">
                  <a:pos x="87" y="32"/>
                </a:cxn>
                <a:cxn ang="0">
                  <a:pos x="76" y="16"/>
                </a:cxn>
                <a:cxn ang="0">
                  <a:pos x="71" y="5"/>
                </a:cxn>
                <a:cxn ang="0">
                  <a:pos x="71" y="0"/>
                </a:cxn>
                <a:cxn ang="0">
                  <a:pos x="60" y="5"/>
                </a:cxn>
                <a:cxn ang="0">
                  <a:pos x="38" y="21"/>
                </a:cxn>
                <a:cxn ang="0">
                  <a:pos x="22" y="27"/>
                </a:cxn>
                <a:cxn ang="0">
                  <a:pos x="16" y="38"/>
                </a:cxn>
                <a:cxn ang="0">
                  <a:pos x="6" y="49"/>
                </a:cxn>
                <a:cxn ang="0">
                  <a:pos x="0" y="65"/>
                </a:cxn>
                <a:cxn ang="0">
                  <a:pos x="0" y="65"/>
                </a:cxn>
              </a:cxnLst>
              <a:rect l="0" t="0" r="r" b="b"/>
              <a:pathLst>
                <a:path w="98" h="76">
                  <a:moveTo>
                    <a:pt x="0" y="65"/>
                  </a:moveTo>
                  <a:lnTo>
                    <a:pt x="11" y="70"/>
                  </a:lnTo>
                  <a:lnTo>
                    <a:pt x="11" y="70"/>
                  </a:lnTo>
                  <a:lnTo>
                    <a:pt x="22" y="65"/>
                  </a:lnTo>
                  <a:lnTo>
                    <a:pt x="27" y="70"/>
                  </a:lnTo>
                  <a:lnTo>
                    <a:pt x="33" y="76"/>
                  </a:lnTo>
                  <a:lnTo>
                    <a:pt x="33" y="76"/>
                  </a:lnTo>
                  <a:lnTo>
                    <a:pt x="33" y="60"/>
                  </a:lnTo>
                  <a:lnTo>
                    <a:pt x="33" y="54"/>
                  </a:lnTo>
                  <a:lnTo>
                    <a:pt x="60" y="54"/>
                  </a:lnTo>
                  <a:lnTo>
                    <a:pt x="65" y="54"/>
                  </a:lnTo>
                  <a:lnTo>
                    <a:pt x="76" y="54"/>
                  </a:lnTo>
                  <a:lnTo>
                    <a:pt x="82" y="54"/>
                  </a:lnTo>
                  <a:lnTo>
                    <a:pt x="87" y="49"/>
                  </a:lnTo>
                  <a:lnTo>
                    <a:pt x="93" y="49"/>
                  </a:lnTo>
                  <a:lnTo>
                    <a:pt x="98" y="43"/>
                  </a:lnTo>
                  <a:lnTo>
                    <a:pt x="98" y="38"/>
                  </a:lnTo>
                  <a:lnTo>
                    <a:pt x="98" y="38"/>
                  </a:lnTo>
                  <a:lnTo>
                    <a:pt x="98" y="32"/>
                  </a:lnTo>
                  <a:lnTo>
                    <a:pt x="87" y="32"/>
                  </a:lnTo>
                  <a:lnTo>
                    <a:pt x="76" y="16"/>
                  </a:lnTo>
                  <a:lnTo>
                    <a:pt x="71" y="5"/>
                  </a:lnTo>
                  <a:lnTo>
                    <a:pt x="71" y="0"/>
                  </a:lnTo>
                  <a:lnTo>
                    <a:pt x="60" y="5"/>
                  </a:lnTo>
                  <a:lnTo>
                    <a:pt x="38" y="21"/>
                  </a:lnTo>
                  <a:lnTo>
                    <a:pt x="22" y="27"/>
                  </a:lnTo>
                  <a:lnTo>
                    <a:pt x="16" y="38"/>
                  </a:lnTo>
                  <a:lnTo>
                    <a:pt x="6" y="49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4" name="Freeform 2413"/>
            <p:cNvSpPr>
              <a:spLocks noChangeAspect="1"/>
            </p:cNvSpPr>
            <p:nvPr/>
          </p:nvSpPr>
          <p:spPr bwMode="gray">
            <a:xfrm>
              <a:off x="5510472" y="4050130"/>
              <a:ext cx="58595" cy="58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2" y="11"/>
                </a:cxn>
                <a:cxn ang="0">
                  <a:pos x="11" y="22"/>
                </a:cxn>
                <a:cxn ang="0">
                  <a:pos x="6" y="22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22">
                  <a:moveTo>
                    <a:pt x="0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6" y="0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2" y="11"/>
                  </a:lnTo>
                  <a:lnTo>
                    <a:pt x="11" y="22"/>
                  </a:lnTo>
                  <a:lnTo>
                    <a:pt x="6" y="22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5" name="Freeform 2414"/>
            <p:cNvSpPr>
              <a:spLocks noChangeAspect="1"/>
            </p:cNvSpPr>
            <p:nvPr/>
          </p:nvSpPr>
          <p:spPr bwMode="gray">
            <a:xfrm>
              <a:off x="5670482" y="3799951"/>
              <a:ext cx="281708" cy="322302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6" y="0"/>
                </a:cxn>
                <a:cxn ang="0">
                  <a:pos x="0" y="11"/>
                </a:cxn>
                <a:cxn ang="0">
                  <a:pos x="6" y="11"/>
                </a:cxn>
                <a:cxn ang="0">
                  <a:pos x="11" y="22"/>
                </a:cxn>
                <a:cxn ang="0">
                  <a:pos x="11" y="27"/>
                </a:cxn>
                <a:cxn ang="0">
                  <a:pos x="17" y="33"/>
                </a:cxn>
                <a:cxn ang="0">
                  <a:pos x="11" y="44"/>
                </a:cxn>
                <a:cxn ang="0">
                  <a:pos x="0" y="60"/>
                </a:cxn>
                <a:cxn ang="0">
                  <a:pos x="6" y="65"/>
                </a:cxn>
                <a:cxn ang="0">
                  <a:pos x="11" y="65"/>
                </a:cxn>
                <a:cxn ang="0">
                  <a:pos x="6" y="65"/>
                </a:cxn>
                <a:cxn ang="0">
                  <a:pos x="0" y="71"/>
                </a:cxn>
                <a:cxn ang="0">
                  <a:pos x="6" y="71"/>
                </a:cxn>
                <a:cxn ang="0">
                  <a:pos x="49" y="98"/>
                </a:cxn>
                <a:cxn ang="0">
                  <a:pos x="55" y="109"/>
                </a:cxn>
                <a:cxn ang="0">
                  <a:pos x="71" y="120"/>
                </a:cxn>
                <a:cxn ang="0">
                  <a:pos x="76" y="115"/>
                </a:cxn>
                <a:cxn ang="0">
                  <a:pos x="82" y="93"/>
                </a:cxn>
                <a:cxn ang="0">
                  <a:pos x="98" y="82"/>
                </a:cxn>
                <a:cxn ang="0">
                  <a:pos x="93" y="71"/>
                </a:cxn>
                <a:cxn ang="0">
                  <a:pos x="93" y="27"/>
                </a:cxn>
                <a:cxn ang="0">
                  <a:pos x="104" y="11"/>
                </a:cxn>
                <a:cxn ang="0">
                  <a:pos x="98" y="11"/>
                </a:cxn>
                <a:cxn ang="0">
                  <a:pos x="87" y="5"/>
                </a:cxn>
                <a:cxn ang="0">
                  <a:pos x="82" y="11"/>
                </a:cxn>
                <a:cxn ang="0">
                  <a:pos x="71" y="16"/>
                </a:cxn>
                <a:cxn ang="0">
                  <a:pos x="66" y="16"/>
                </a:cxn>
                <a:cxn ang="0">
                  <a:pos x="49" y="11"/>
                </a:cxn>
                <a:cxn ang="0">
                  <a:pos x="33" y="0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104" h="120">
                  <a:moveTo>
                    <a:pt x="27" y="0"/>
                  </a:moveTo>
                  <a:lnTo>
                    <a:pt x="6" y="0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11" y="22"/>
                  </a:lnTo>
                  <a:lnTo>
                    <a:pt x="11" y="27"/>
                  </a:lnTo>
                  <a:lnTo>
                    <a:pt x="17" y="33"/>
                  </a:lnTo>
                  <a:lnTo>
                    <a:pt x="11" y="44"/>
                  </a:lnTo>
                  <a:lnTo>
                    <a:pt x="0" y="60"/>
                  </a:lnTo>
                  <a:lnTo>
                    <a:pt x="6" y="65"/>
                  </a:lnTo>
                  <a:lnTo>
                    <a:pt x="11" y="65"/>
                  </a:lnTo>
                  <a:lnTo>
                    <a:pt x="6" y="65"/>
                  </a:lnTo>
                  <a:lnTo>
                    <a:pt x="0" y="71"/>
                  </a:lnTo>
                  <a:lnTo>
                    <a:pt x="6" y="71"/>
                  </a:lnTo>
                  <a:lnTo>
                    <a:pt x="49" y="98"/>
                  </a:lnTo>
                  <a:lnTo>
                    <a:pt x="55" y="109"/>
                  </a:lnTo>
                  <a:lnTo>
                    <a:pt x="71" y="120"/>
                  </a:lnTo>
                  <a:lnTo>
                    <a:pt x="76" y="115"/>
                  </a:lnTo>
                  <a:lnTo>
                    <a:pt x="82" y="93"/>
                  </a:lnTo>
                  <a:lnTo>
                    <a:pt x="98" y="82"/>
                  </a:lnTo>
                  <a:lnTo>
                    <a:pt x="93" y="71"/>
                  </a:lnTo>
                  <a:lnTo>
                    <a:pt x="93" y="27"/>
                  </a:lnTo>
                  <a:lnTo>
                    <a:pt x="104" y="11"/>
                  </a:lnTo>
                  <a:lnTo>
                    <a:pt x="98" y="11"/>
                  </a:lnTo>
                  <a:lnTo>
                    <a:pt x="87" y="5"/>
                  </a:lnTo>
                  <a:lnTo>
                    <a:pt x="82" y="11"/>
                  </a:lnTo>
                  <a:lnTo>
                    <a:pt x="71" y="16"/>
                  </a:lnTo>
                  <a:lnTo>
                    <a:pt x="66" y="16"/>
                  </a:lnTo>
                  <a:lnTo>
                    <a:pt x="49" y="11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6" name="Freeform 2415"/>
            <p:cNvSpPr>
              <a:spLocks noChangeAspect="1"/>
            </p:cNvSpPr>
            <p:nvPr/>
          </p:nvSpPr>
          <p:spPr bwMode="gray">
            <a:xfrm>
              <a:off x="4924519" y="3781921"/>
              <a:ext cx="660324" cy="649111"/>
            </a:xfrm>
            <a:custGeom>
              <a:avLst/>
              <a:gdLst/>
              <a:ahLst/>
              <a:cxnLst>
                <a:cxn ang="0">
                  <a:pos x="223" y="61"/>
                </a:cxn>
                <a:cxn ang="0">
                  <a:pos x="212" y="99"/>
                </a:cxn>
                <a:cxn ang="0">
                  <a:pos x="217" y="110"/>
                </a:cxn>
                <a:cxn ang="0">
                  <a:pos x="217" y="137"/>
                </a:cxn>
                <a:cxn ang="0">
                  <a:pos x="223" y="159"/>
                </a:cxn>
                <a:cxn ang="0">
                  <a:pos x="234" y="170"/>
                </a:cxn>
                <a:cxn ang="0">
                  <a:pos x="212" y="186"/>
                </a:cxn>
                <a:cxn ang="0">
                  <a:pos x="207" y="219"/>
                </a:cxn>
                <a:cxn ang="0">
                  <a:pos x="223" y="224"/>
                </a:cxn>
                <a:cxn ang="0">
                  <a:pos x="212" y="235"/>
                </a:cxn>
                <a:cxn ang="0">
                  <a:pos x="196" y="224"/>
                </a:cxn>
                <a:cxn ang="0">
                  <a:pos x="179" y="219"/>
                </a:cxn>
                <a:cxn ang="0">
                  <a:pos x="163" y="208"/>
                </a:cxn>
                <a:cxn ang="0">
                  <a:pos x="152" y="208"/>
                </a:cxn>
                <a:cxn ang="0">
                  <a:pos x="130" y="208"/>
                </a:cxn>
                <a:cxn ang="0">
                  <a:pos x="125" y="208"/>
                </a:cxn>
                <a:cxn ang="0">
                  <a:pos x="119" y="186"/>
                </a:cxn>
                <a:cxn ang="0">
                  <a:pos x="119" y="159"/>
                </a:cxn>
                <a:cxn ang="0">
                  <a:pos x="109" y="153"/>
                </a:cxn>
                <a:cxn ang="0">
                  <a:pos x="87" y="170"/>
                </a:cxn>
                <a:cxn ang="0">
                  <a:pos x="60" y="159"/>
                </a:cxn>
                <a:cxn ang="0">
                  <a:pos x="49" y="142"/>
                </a:cxn>
                <a:cxn ang="0">
                  <a:pos x="0" y="148"/>
                </a:cxn>
                <a:cxn ang="0">
                  <a:pos x="0" y="142"/>
                </a:cxn>
                <a:cxn ang="0">
                  <a:pos x="5" y="126"/>
                </a:cxn>
                <a:cxn ang="0">
                  <a:pos x="16" y="126"/>
                </a:cxn>
                <a:cxn ang="0">
                  <a:pos x="27" y="126"/>
                </a:cxn>
                <a:cxn ang="0">
                  <a:pos x="43" y="115"/>
                </a:cxn>
                <a:cxn ang="0">
                  <a:pos x="49" y="93"/>
                </a:cxn>
                <a:cxn ang="0">
                  <a:pos x="70" y="77"/>
                </a:cxn>
                <a:cxn ang="0">
                  <a:pos x="81" y="28"/>
                </a:cxn>
                <a:cxn ang="0">
                  <a:pos x="81" y="17"/>
                </a:cxn>
                <a:cxn ang="0">
                  <a:pos x="92" y="0"/>
                </a:cxn>
                <a:cxn ang="0">
                  <a:pos x="109" y="6"/>
                </a:cxn>
                <a:cxn ang="0">
                  <a:pos x="119" y="11"/>
                </a:cxn>
                <a:cxn ang="0">
                  <a:pos x="136" y="6"/>
                </a:cxn>
                <a:cxn ang="0">
                  <a:pos x="158" y="0"/>
                </a:cxn>
                <a:cxn ang="0">
                  <a:pos x="163" y="0"/>
                </a:cxn>
                <a:cxn ang="0">
                  <a:pos x="179" y="0"/>
                </a:cxn>
                <a:cxn ang="0">
                  <a:pos x="185" y="0"/>
                </a:cxn>
                <a:cxn ang="0">
                  <a:pos x="190" y="0"/>
                </a:cxn>
                <a:cxn ang="0">
                  <a:pos x="201" y="6"/>
                </a:cxn>
                <a:cxn ang="0">
                  <a:pos x="212" y="6"/>
                </a:cxn>
                <a:cxn ang="0">
                  <a:pos x="223" y="6"/>
                </a:cxn>
                <a:cxn ang="0">
                  <a:pos x="239" y="33"/>
                </a:cxn>
                <a:cxn ang="0">
                  <a:pos x="234" y="50"/>
                </a:cxn>
                <a:cxn ang="0">
                  <a:pos x="234" y="50"/>
                </a:cxn>
              </a:cxnLst>
              <a:rect l="0" t="0" r="r" b="b"/>
              <a:pathLst>
                <a:path w="245" h="241">
                  <a:moveTo>
                    <a:pt x="234" y="50"/>
                  </a:moveTo>
                  <a:lnTo>
                    <a:pt x="223" y="61"/>
                  </a:lnTo>
                  <a:lnTo>
                    <a:pt x="223" y="82"/>
                  </a:lnTo>
                  <a:lnTo>
                    <a:pt x="212" y="99"/>
                  </a:lnTo>
                  <a:lnTo>
                    <a:pt x="217" y="99"/>
                  </a:lnTo>
                  <a:lnTo>
                    <a:pt x="217" y="110"/>
                  </a:lnTo>
                  <a:lnTo>
                    <a:pt x="217" y="131"/>
                  </a:lnTo>
                  <a:lnTo>
                    <a:pt x="217" y="137"/>
                  </a:lnTo>
                  <a:lnTo>
                    <a:pt x="217" y="148"/>
                  </a:lnTo>
                  <a:lnTo>
                    <a:pt x="223" y="159"/>
                  </a:lnTo>
                  <a:lnTo>
                    <a:pt x="234" y="164"/>
                  </a:lnTo>
                  <a:lnTo>
                    <a:pt x="234" y="170"/>
                  </a:lnTo>
                  <a:lnTo>
                    <a:pt x="217" y="175"/>
                  </a:lnTo>
                  <a:lnTo>
                    <a:pt x="212" y="186"/>
                  </a:lnTo>
                  <a:lnTo>
                    <a:pt x="212" y="202"/>
                  </a:lnTo>
                  <a:lnTo>
                    <a:pt x="207" y="219"/>
                  </a:lnTo>
                  <a:lnTo>
                    <a:pt x="212" y="224"/>
                  </a:lnTo>
                  <a:lnTo>
                    <a:pt x="223" y="224"/>
                  </a:lnTo>
                  <a:lnTo>
                    <a:pt x="223" y="241"/>
                  </a:lnTo>
                  <a:lnTo>
                    <a:pt x="212" y="235"/>
                  </a:lnTo>
                  <a:lnTo>
                    <a:pt x="201" y="224"/>
                  </a:lnTo>
                  <a:lnTo>
                    <a:pt x="196" y="224"/>
                  </a:lnTo>
                  <a:lnTo>
                    <a:pt x="190" y="219"/>
                  </a:lnTo>
                  <a:lnTo>
                    <a:pt x="179" y="219"/>
                  </a:lnTo>
                  <a:lnTo>
                    <a:pt x="168" y="213"/>
                  </a:lnTo>
                  <a:lnTo>
                    <a:pt x="163" y="208"/>
                  </a:lnTo>
                  <a:lnTo>
                    <a:pt x="158" y="213"/>
                  </a:lnTo>
                  <a:lnTo>
                    <a:pt x="152" y="208"/>
                  </a:lnTo>
                  <a:lnTo>
                    <a:pt x="152" y="208"/>
                  </a:lnTo>
                  <a:lnTo>
                    <a:pt x="130" y="208"/>
                  </a:lnTo>
                  <a:lnTo>
                    <a:pt x="125" y="213"/>
                  </a:lnTo>
                  <a:lnTo>
                    <a:pt x="125" y="208"/>
                  </a:lnTo>
                  <a:lnTo>
                    <a:pt x="125" y="202"/>
                  </a:lnTo>
                  <a:lnTo>
                    <a:pt x="119" y="186"/>
                  </a:lnTo>
                  <a:lnTo>
                    <a:pt x="119" y="164"/>
                  </a:lnTo>
                  <a:lnTo>
                    <a:pt x="119" y="159"/>
                  </a:lnTo>
                  <a:lnTo>
                    <a:pt x="109" y="159"/>
                  </a:lnTo>
                  <a:lnTo>
                    <a:pt x="109" y="153"/>
                  </a:lnTo>
                  <a:lnTo>
                    <a:pt x="92" y="159"/>
                  </a:lnTo>
                  <a:lnTo>
                    <a:pt x="87" y="170"/>
                  </a:lnTo>
                  <a:lnTo>
                    <a:pt x="70" y="170"/>
                  </a:lnTo>
                  <a:lnTo>
                    <a:pt x="60" y="159"/>
                  </a:lnTo>
                  <a:lnTo>
                    <a:pt x="54" y="148"/>
                  </a:lnTo>
                  <a:lnTo>
                    <a:pt x="49" y="142"/>
                  </a:lnTo>
                  <a:lnTo>
                    <a:pt x="11" y="14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31"/>
                  </a:lnTo>
                  <a:lnTo>
                    <a:pt x="5" y="126"/>
                  </a:lnTo>
                  <a:lnTo>
                    <a:pt x="16" y="126"/>
                  </a:lnTo>
                  <a:lnTo>
                    <a:pt x="16" y="126"/>
                  </a:lnTo>
                  <a:lnTo>
                    <a:pt x="27" y="121"/>
                  </a:lnTo>
                  <a:lnTo>
                    <a:pt x="27" y="126"/>
                  </a:lnTo>
                  <a:lnTo>
                    <a:pt x="27" y="131"/>
                  </a:lnTo>
                  <a:lnTo>
                    <a:pt x="43" y="115"/>
                  </a:lnTo>
                  <a:lnTo>
                    <a:pt x="49" y="110"/>
                  </a:lnTo>
                  <a:lnTo>
                    <a:pt x="49" y="93"/>
                  </a:lnTo>
                  <a:lnTo>
                    <a:pt x="54" y="82"/>
                  </a:lnTo>
                  <a:lnTo>
                    <a:pt x="70" y="77"/>
                  </a:lnTo>
                  <a:lnTo>
                    <a:pt x="70" y="39"/>
                  </a:lnTo>
                  <a:lnTo>
                    <a:pt x="81" y="28"/>
                  </a:lnTo>
                  <a:lnTo>
                    <a:pt x="81" y="17"/>
                  </a:lnTo>
                  <a:lnTo>
                    <a:pt x="81" y="17"/>
                  </a:lnTo>
                  <a:lnTo>
                    <a:pt x="81" y="6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19" y="11"/>
                  </a:lnTo>
                  <a:lnTo>
                    <a:pt x="130" y="11"/>
                  </a:lnTo>
                  <a:lnTo>
                    <a:pt x="136" y="6"/>
                  </a:lnTo>
                  <a:lnTo>
                    <a:pt x="141" y="6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63" y="0"/>
                  </a:lnTo>
                  <a:lnTo>
                    <a:pt x="163" y="0"/>
                  </a:lnTo>
                  <a:lnTo>
                    <a:pt x="179" y="0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90" y="0"/>
                  </a:lnTo>
                  <a:lnTo>
                    <a:pt x="196" y="0"/>
                  </a:lnTo>
                  <a:lnTo>
                    <a:pt x="201" y="6"/>
                  </a:lnTo>
                  <a:lnTo>
                    <a:pt x="207" y="11"/>
                  </a:lnTo>
                  <a:lnTo>
                    <a:pt x="212" y="6"/>
                  </a:lnTo>
                  <a:lnTo>
                    <a:pt x="217" y="11"/>
                  </a:lnTo>
                  <a:lnTo>
                    <a:pt x="223" y="6"/>
                  </a:lnTo>
                  <a:lnTo>
                    <a:pt x="239" y="22"/>
                  </a:lnTo>
                  <a:lnTo>
                    <a:pt x="239" y="33"/>
                  </a:lnTo>
                  <a:lnTo>
                    <a:pt x="245" y="39"/>
                  </a:lnTo>
                  <a:lnTo>
                    <a:pt x="234" y="50"/>
                  </a:lnTo>
                  <a:lnTo>
                    <a:pt x="234" y="50"/>
                  </a:lnTo>
                  <a:lnTo>
                    <a:pt x="234" y="5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7" name="Freeform 2416"/>
            <p:cNvSpPr>
              <a:spLocks noChangeAspect="1"/>
            </p:cNvSpPr>
            <p:nvPr/>
          </p:nvSpPr>
          <p:spPr bwMode="gray">
            <a:xfrm>
              <a:off x="5526248" y="3829252"/>
              <a:ext cx="191562" cy="173547"/>
            </a:xfrm>
            <a:custGeom>
              <a:avLst/>
              <a:gdLst/>
              <a:ahLst/>
              <a:cxnLst>
                <a:cxn ang="0">
                  <a:pos x="54" y="49"/>
                </a:cxn>
                <a:cxn ang="0">
                  <a:pos x="65" y="33"/>
                </a:cxn>
                <a:cxn ang="0">
                  <a:pos x="71" y="22"/>
                </a:cxn>
                <a:cxn ang="0">
                  <a:pos x="65" y="16"/>
                </a:cxn>
                <a:cxn ang="0">
                  <a:pos x="65" y="11"/>
                </a:cxn>
                <a:cxn ang="0">
                  <a:pos x="60" y="0"/>
                </a:cxn>
                <a:cxn ang="0">
                  <a:pos x="54" y="0"/>
                </a:cxn>
                <a:cxn ang="0">
                  <a:pos x="49" y="0"/>
                </a:cxn>
                <a:cxn ang="0">
                  <a:pos x="16" y="5"/>
                </a:cxn>
                <a:cxn ang="0">
                  <a:pos x="16" y="16"/>
                </a:cxn>
                <a:cxn ang="0">
                  <a:pos x="22" y="22"/>
                </a:cxn>
                <a:cxn ang="0">
                  <a:pos x="22" y="27"/>
                </a:cxn>
                <a:cxn ang="0">
                  <a:pos x="11" y="38"/>
                </a:cxn>
                <a:cxn ang="0">
                  <a:pos x="11" y="33"/>
                </a:cxn>
                <a:cxn ang="0">
                  <a:pos x="0" y="44"/>
                </a:cxn>
                <a:cxn ang="0">
                  <a:pos x="0" y="65"/>
                </a:cxn>
                <a:cxn ang="0">
                  <a:pos x="5" y="65"/>
                </a:cxn>
                <a:cxn ang="0">
                  <a:pos x="11" y="65"/>
                </a:cxn>
                <a:cxn ang="0">
                  <a:pos x="27" y="60"/>
                </a:cxn>
                <a:cxn ang="0">
                  <a:pos x="27" y="49"/>
                </a:cxn>
                <a:cxn ang="0">
                  <a:pos x="38" y="49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54" y="49"/>
                </a:cxn>
                <a:cxn ang="0">
                  <a:pos x="54" y="49"/>
                </a:cxn>
              </a:cxnLst>
              <a:rect l="0" t="0" r="r" b="b"/>
              <a:pathLst>
                <a:path w="71" h="65">
                  <a:moveTo>
                    <a:pt x="54" y="49"/>
                  </a:moveTo>
                  <a:lnTo>
                    <a:pt x="65" y="33"/>
                  </a:lnTo>
                  <a:lnTo>
                    <a:pt x="71" y="22"/>
                  </a:lnTo>
                  <a:lnTo>
                    <a:pt x="65" y="16"/>
                  </a:lnTo>
                  <a:lnTo>
                    <a:pt x="65" y="11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49" y="0"/>
                  </a:lnTo>
                  <a:lnTo>
                    <a:pt x="16" y="5"/>
                  </a:lnTo>
                  <a:lnTo>
                    <a:pt x="16" y="16"/>
                  </a:lnTo>
                  <a:lnTo>
                    <a:pt x="22" y="22"/>
                  </a:lnTo>
                  <a:lnTo>
                    <a:pt x="22" y="27"/>
                  </a:lnTo>
                  <a:lnTo>
                    <a:pt x="11" y="38"/>
                  </a:lnTo>
                  <a:lnTo>
                    <a:pt x="11" y="33"/>
                  </a:lnTo>
                  <a:lnTo>
                    <a:pt x="0" y="44"/>
                  </a:lnTo>
                  <a:lnTo>
                    <a:pt x="0" y="65"/>
                  </a:lnTo>
                  <a:lnTo>
                    <a:pt x="5" y="65"/>
                  </a:lnTo>
                  <a:lnTo>
                    <a:pt x="11" y="65"/>
                  </a:lnTo>
                  <a:lnTo>
                    <a:pt x="27" y="60"/>
                  </a:lnTo>
                  <a:lnTo>
                    <a:pt x="27" y="49"/>
                  </a:lnTo>
                  <a:lnTo>
                    <a:pt x="38" y="49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54" y="49"/>
                  </a:lnTo>
                  <a:lnTo>
                    <a:pt x="54" y="49"/>
                  </a:lnTo>
                  <a:close/>
                </a:path>
              </a:pathLst>
            </a:custGeom>
            <a:solidFill>
              <a:srgbClr val="FAB90F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8" name="Freeform 2417"/>
            <p:cNvSpPr>
              <a:spLocks noChangeAspect="1"/>
            </p:cNvSpPr>
            <p:nvPr/>
          </p:nvSpPr>
          <p:spPr bwMode="gray">
            <a:xfrm>
              <a:off x="5627663" y="4284531"/>
              <a:ext cx="117191" cy="279478"/>
            </a:xfrm>
            <a:custGeom>
              <a:avLst/>
              <a:gdLst/>
              <a:ahLst/>
              <a:cxnLst>
                <a:cxn ang="0">
                  <a:pos x="5" y="60"/>
                </a:cxn>
                <a:cxn ang="0">
                  <a:pos x="11" y="71"/>
                </a:cxn>
                <a:cxn ang="0">
                  <a:pos x="22" y="65"/>
                </a:cxn>
                <a:cxn ang="0">
                  <a:pos x="22" y="71"/>
                </a:cxn>
                <a:cxn ang="0">
                  <a:pos x="27" y="76"/>
                </a:cxn>
                <a:cxn ang="0">
                  <a:pos x="22" y="87"/>
                </a:cxn>
                <a:cxn ang="0">
                  <a:pos x="22" y="93"/>
                </a:cxn>
                <a:cxn ang="0">
                  <a:pos x="33" y="98"/>
                </a:cxn>
                <a:cxn ang="0">
                  <a:pos x="33" y="104"/>
                </a:cxn>
                <a:cxn ang="0">
                  <a:pos x="33" y="104"/>
                </a:cxn>
                <a:cxn ang="0">
                  <a:pos x="33" y="98"/>
                </a:cxn>
                <a:cxn ang="0">
                  <a:pos x="33" y="93"/>
                </a:cxn>
                <a:cxn ang="0">
                  <a:pos x="43" y="87"/>
                </a:cxn>
                <a:cxn ang="0">
                  <a:pos x="43" y="76"/>
                </a:cxn>
                <a:cxn ang="0">
                  <a:pos x="27" y="55"/>
                </a:cxn>
                <a:cxn ang="0">
                  <a:pos x="33" y="65"/>
                </a:cxn>
                <a:cxn ang="0">
                  <a:pos x="27" y="65"/>
                </a:cxn>
                <a:cxn ang="0">
                  <a:pos x="27" y="65"/>
                </a:cxn>
                <a:cxn ang="0">
                  <a:pos x="27" y="60"/>
                </a:cxn>
                <a:cxn ang="0">
                  <a:pos x="16" y="38"/>
                </a:cxn>
                <a:cxn ang="0">
                  <a:pos x="22" y="33"/>
                </a:cxn>
                <a:cxn ang="0">
                  <a:pos x="22" y="16"/>
                </a:cxn>
                <a:cxn ang="0">
                  <a:pos x="16" y="11"/>
                </a:cxn>
                <a:cxn ang="0">
                  <a:pos x="16" y="5"/>
                </a:cxn>
                <a:cxn ang="0">
                  <a:pos x="11" y="5"/>
                </a:cxn>
                <a:cxn ang="0">
                  <a:pos x="5" y="0"/>
                </a:cxn>
                <a:cxn ang="0">
                  <a:pos x="11" y="16"/>
                </a:cxn>
                <a:cxn ang="0">
                  <a:pos x="11" y="22"/>
                </a:cxn>
                <a:cxn ang="0">
                  <a:pos x="11" y="27"/>
                </a:cxn>
                <a:cxn ang="0">
                  <a:pos x="11" y="38"/>
                </a:cxn>
                <a:cxn ang="0">
                  <a:pos x="11" y="44"/>
                </a:cxn>
                <a:cxn ang="0">
                  <a:pos x="5" y="44"/>
                </a:cxn>
                <a:cxn ang="0">
                  <a:pos x="0" y="60"/>
                </a:cxn>
                <a:cxn ang="0">
                  <a:pos x="5" y="60"/>
                </a:cxn>
                <a:cxn ang="0">
                  <a:pos x="5" y="60"/>
                </a:cxn>
              </a:cxnLst>
              <a:rect l="0" t="0" r="r" b="b"/>
              <a:pathLst>
                <a:path w="43" h="104">
                  <a:moveTo>
                    <a:pt x="5" y="60"/>
                  </a:moveTo>
                  <a:lnTo>
                    <a:pt x="11" y="71"/>
                  </a:lnTo>
                  <a:lnTo>
                    <a:pt x="22" y="65"/>
                  </a:lnTo>
                  <a:lnTo>
                    <a:pt x="22" y="71"/>
                  </a:lnTo>
                  <a:lnTo>
                    <a:pt x="27" y="76"/>
                  </a:lnTo>
                  <a:lnTo>
                    <a:pt x="22" y="87"/>
                  </a:lnTo>
                  <a:lnTo>
                    <a:pt x="22" y="93"/>
                  </a:lnTo>
                  <a:lnTo>
                    <a:pt x="33" y="98"/>
                  </a:lnTo>
                  <a:lnTo>
                    <a:pt x="33" y="104"/>
                  </a:lnTo>
                  <a:lnTo>
                    <a:pt x="33" y="104"/>
                  </a:lnTo>
                  <a:lnTo>
                    <a:pt x="33" y="98"/>
                  </a:lnTo>
                  <a:lnTo>
                    <a:pt x="33" y="93"/>
                  </a:lnTo>
                  <a:lnTo>
                    <a:pt x="43" y="87"/>
                  </a:lnTo>
                  <a:lnTo>
                    <a:pt x="43" y="76"/>
                  </a:lnTo>
                  <a:lnTo>
                    <a:pt x="27" y="55"/>
                  </a:lnTo>
                  <a:lnTo>
                    <a:pt x="33" y="65"/>
                  </a:lnTo>
                  <a:lnTo>
                    <a:pt x="27" y="65"/>
                  </a:lnTo>
                  <a:lnTo>
                    <a:pt x="27" y="65"/>
                  </a:lnTo>
                  <a:lnTo>
                    <a:pt x="27" y="60"/>
                  </a:lnTo>
                  <a:lnTo>
                    <a:pt x="16" y="38"/>
                  </a:lnTo>
                  <a:lnTo>
                    <a:pt x="22" y="33"/>
                  </a:lnTo>
                  <a:lnTo>
                    <a:pt x="22" y="16"/>
                  </a:lnTo>
                  <a:lnTo>
                    <a:pt x="16" y="11"/>
                  </a:lnTo>
                  <a:lnTo>
                    <a:pt x="16" y="5"/>
                  </a:lnTo>
                  <a:lnTo>
                    <a:pt x="11" y="5"/>
                  </a:lnTo>
                  <a:lnTo>
                    <a:pt x="5" y="0"/>
                  </a:lnTo>
                  <a:lnTo>
                    <a:pt x="11" y="16"/>
                  </a:lnTo>
                  <a:lnTo>
                    <a:pt x="11" y="22"/>
                  </a:lnTo>
                  <a:lnTo>
                    <a:pt x="11" y="27"/>
                  </a:lnTo>
                  <a:lnTo>
                    <a:pt x="11" y="38"/>
                  </a:lnTo>
                  <a:lnTo>
                    <a:pt x="11" y="44"/>
                  </a:lnTo>
                  <a:lnTo>
                    <a:pt x="5" y="44"/>
                  </a:lnTo>
                  <a:lnTo>
                    <a:pt x="0" y="60"/>
                  </a:lnTo>
                  <a:lnTo>
                    <a:pt x="5" y="60"/>
                  </a:lnTo>
                  <a:lnTo>
                    <a:pt x="5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79" name="Freeform 2418"/>
            <p:cNvSpPr>
              <a:spLocks noChangeAspect="1"/>
            </p:cNvSpPr>
            <p:nvPr/>
          </p:nvSpPr>
          <p:spPr bwMode="gray">
            <a:xfrm>
              <a:off x="5539770" y="4327354"/>
              <a:ext cx="365094" cy="588257"/>
            </a:xfrm>
            <a:custGeom>
              <a:avLst/>
              <a:gdLst/>
              <a:ahLst/>
              <a:cxnLst>
                <a:cxn ang="0">
                  <a:pos x="136" y="6"/>
                </a:cxn>
                <a:cxn ang="0">
                  <a:pos x="131" y="33"/>
                </a:cxn>
                <a:cxn ang="0">
                  <a:pos x="136" y="49"/>
                </a:cxn>
                <a:cxn ang="0">
                  <a:pos x="131" y="60"/>
                </a:cxn>
                <a:cxn ang="0">
                  <a:pos x="131" y="66"/>
                </a:cxn>
                <a:cxn ang="0">
                  <a:pos x="125" y="77"/>
                </a:cxn>
                <a:cxn ang="0">
                  <a:pos x="93" y="93"/>
                </a:cxn>
                <a:cxn ang="0">
                  <a:pos x="82" y="104"/>
                </a:cxn>
                <a:cxn ang="0">
                  <a:pos x="76" y="110"/>
                </a:cxn>
                <a:cxn ang="0">
                  <a:pos x="60" y="126"/>
                </a:cxn>
                <a:cxn ang="0">
                  <a:pos x="60" y="137"/>
                </a:cxn>
                <a:cxn ang="0">
                  <a:pos x="71" y="159"/>
                </a:cxn>
                <a:cxn ang="0">
                  <a:pos x="66" y="186"/>
                </a:cxn>
                <a:cxn ang="0">
                  <a:pos x="66" y="186"/>
                </a:cxn>
                <a:cxn ang="0">
                  <a:pos x="33" y="202"/>
                </a:cxn>
                <a:cxn ang="0">
                  <a:pos x="33" y="213"/>
                </a:cxn>
                <a:cxn ang="0">
                  <a:pos x="33" y="219"/>
                </a:cxn>
                <a:cxn ang="0">
                  <a:pos x="22" y="208"/>
                </a:cxn>
                <a:cxn ang="0">
                  <a:pos x="17" y="164"/>
                </a:cxn>
                <a:cxn ang="0">
                  <a:pos x="28" y="148"/>
                </a:cxn>
                <a:cxn ang="0">
                  <a:pos x="33" y="115"/>
                </a:cxn>
                <a:cxn ang="0">
                  <a:pos x="38" y="93"/>
                </a:cxn>
                <a:cxn ang="0">
                  <a:pos x="17" y="71"/>
                </a:cxn>
                <a:cxn ang="0">
                  <a:pos x="0" y="66"/>
                </a:cxn>
                <a:cxn ang="0">
                  <a:pos x="38" y="44"/>
                </a:cxn>
                <a:cxn ang="0">
                  <a:pos x="55" y="49"/>
                </a:cxn>
                <a:cxn ang="0">
                  <a:pos x="60" y="60"/>
                </a:cxn>
                <a:cxn ang="0">
                  <a:pos x="55" y="77"/>
                </a:cxn>
                <a:cxn ang="0">
                  <a:pos x="66" y="88"/>
                </a:cxn>
                <a:cxn ang="0">
                  <a:pos x="66" y="82"/>
                </a:cxn>
                <a:cxn ang="0">
                  <a:pos x="76" y="71"/>
                </a:cxn>
                <a:cxn ang="0">
                  <a:pos x="60" y="39"/>
                </a:cxn>
                <a:cxn ang="0">
                  <a:pos x="60" y="11"/>
                </a:cxn>
                <a:cxn ang="0">
                  <a:pos x="82" y="17"/>
                </a:cxn>
                <a:cxn ang="0">
                  <a:pos x="109" y="11"/>
                </a:cxn>
                <a:cxn ang="0">
                  <a:pos x="125" y="6"/>
                </a:cxn>
                <a:cxn ang="0">
                  <a:pos x="136" y="0"/>
                </a:cxn>
              </a:cxnLst>
              <a:rect l="0" t="0" r="r" b="b"/>
              <a:pathLst>
                <a:path w="136" h="219">
                  <a:moveTo>
                    <a:pt x="136" y="0"/>
                  </a:moveTo>
                  <a:lnTo>
                    <a:pt x="136" y="6"/>
                  </a:lnTo>
                  <a:lnTo>
                    <a:pt x="131" y="17"/>
                  </a:lnTo>
                  <a:lnTo>
                    <a:pt x="131" y="33"/>
                  </a:lnTo>
                  <a:lnTo>
                    <a:pt x="131" y="49"/>
                  </a:lnTo>
                  <a:lnTo>
                    <a:pt x="136" y="49"/>
                  </a:lnTo>
                  <a:lnTo>
                    <a:pt x="136" y="55"/>
                  </a:lnTo>
                  <a:lnTo>
                    <a:pt x="131" y="60"/>
                  </a:lnTo>
                  <a:lnTo>
                    <a:pt x="136" y="60"/>
                  </a:lnTo>
                  <a:lnTo>
                    <a:pt x="131" y="66"/>
                  </a:lnTo>
                  <a:lnTo>
                    <a:pt x="125" y="77"/>
                  </a:lnTo>
                  <a:lnTo>
                    <a:pt x="125" y="77"/>
                  </a:lnTo>
                  <a:lnTo>
                    <a:pt x="115" y="88"/>
                  </a:lnTo>
                  <a:lnTo>
                    <a:pt x="93" y="93"/>
                  </a:lnTo>
                  <a:lnTo>
                    <a:pt x="82" y="104"/>
                  </a:lnTo>
                  <a:lnTo>
                    <a:pt x="82" y="104"/>
                  </a:lnTo>
                  <a:lnTo>
                    <a:pt x="76" y="110"/>
                  </a:lnTo>
                  <a:lnTo>
                    <a:pt x="76" y="110"/>
                  </a:lnTo>
                  <a:lnTo>
                    <a:pt x="76" y="115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60" y="137"/>
                  </a:lnTo>
                  <a:lnTo>
                    <a:pt x="66" y="159"/>
                  </a:lnTo>
                  <a:lnTo>
                    <a:pt x="71" y="159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6" y="180"/>
                  </a:lnTo>
                  <a:lnTo>
                    <a:pt x="66" y="186"/>
                  </a:lnTo>
                  <a:lnTo>
                    <a:pt x="60" y="191"/>
                  </a:lnTo>
                  <a:lnTo>
                    <a:pt x="33" y="202"/>
                  </a:lnTo>
                  <a:lnTo>
                    <a:pt x="28" y="213"/>
                  </a:lnTo>
                  <a:lnTo>
                    <a:pt x="33" y="213"/>
                  </a:lnTo>
                  <a:lnTo>
                    <a:pt x="33" y="213"/>
                  </a:lnTo>
                  <a:lnTo>
                    <a:pt x="33" y="219"/>
                  </a:lnTo>
                  <a:lnTo>
                    <a:pt x="28" y="219"/>
                  </a:lnTo>
                  <a:lnTo>
                    <a:pt x="22" y="208"/>
                  </a:lnTo>
                  <a:lnTo>
                    <a:pt x="22" y="186"/>
                  </a:lnTo>
                  <a:lnTo>
                    <a:pt x="17" y="164"/>
                  </a:lnTo>
                  <a:lnTo>
                    <a:pt x="22" y="159"/>
                  </a:lnTo>
                  <a:lnTo>
                    <a:pt x="28" y="148"/>
                  </a:lnTo>
                  <a:lnTo>
                    <a:pt x="33" y="126"/>
                  </a:lnTo>
                  <a:lnTo>
                    <a:pt x="33" y="115"/>
                  </a:lnTo>
                  <a:lnTo>
                    <a:pt x="38" y="104"/>
                  </a:lnTo>
                  <a:lnTo>
                    <a:pt x="38" y="93"/>
                  </a:lnTo>
                  <a:lnTo>
                    <a:pt x="33" y="77"/>
                  </a:lnTo>
                  <a:lnTo>
                    <a:pt x="17" y="71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0" y="60"/>
                  </a:lnTo>
                  <a:lnTo>
                    <a:pt x="38" y="44"/>
                  </a:lnTo>
                  <a:lnTo>
                    <a:pt x="44" y="55"/>
                  </a:lnTo>
                  <a:lnTo>
                    <a:pt x="55" y="49"/>
                  </a:lnTo>
                  <a:lnTo>
                    <a:pt x="55" y="55"/>
                  </a:lnTo>
                  <a:lnTo>
                    <a:pt x="60" y="60"/>
                  </a:lnTo>
                  <a:lnTo>
                    <a:pt x="55" y="71"/>
                  </a:lnTo>
                  <a:lnTo>
                    <a:pt x="55" y="77"/>
                  </a:lnTo>
                  <a:lnTo>
                    <a:pt x="66" y="82"/>
                  </a:lnTo>
                  <a:lnTo>
                    <a:pt x="66" y="88"/>
                  </a:lnTo>
                  <a:lnTo>
                    <a:pt x="66" y="88"/>
                  </a:lnTo>
                  <a:lnTo>
                    <a:pt x="66" y="82"/>
                  </a:lnTo>
                  <a:lnTo>
                    <a:pt x="66" y="77"/>
                  </a:lnTo>
                  <a:lnTo>
                    <a:pt x="76" y="71"/>
                  </a:lnTo>
                  <a:lnTo>
                    <a:pt x="76" y="60"/>
                  </a:lnTo>
                  <a:lnTo>
                    <a:pt x="60" y="39"/>
                  </a:lnTo>
                  <a:lnTo>
                    <a:pt x="60" y="28"/>
                  </a:lnTo>
                  <a:lnTo>
                    <a:pt x="60" y="11"/>
                  </a:lnTo>
                  <a:lnTo>
                    <a:pt x="76" y="11"/>
                  </a:lnTo>
                  <a:lnTo>
                    <a:pt x="82" y="17"/>
                  </a:lnTo>
                  <a:lnTo>
                    <a:pt x="98" y="11"/>
                  </a:lnTo>
                  <a:lnTo>
                    <a:pt x="109" y="11"/>
                  </a:lnTo>
                  <a:lnTo>
                    <a:pt x="115" y="11"/>
                  </a:lnTo>
                  <a:lnTo>
                    <a:pt x="125" y="6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285A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0" name="Freeform 2419"/>
            <p:cNvSpPr>
              <a:spLocks noChangeAspect="1"/>
            </p:cNvSpPr>
            <p:nvPr/>
          </p:nvSpPr>
          <p:spPr bwMode="gray">
            <a:xfrm>
              <a:off x="5526248" y="3989275"/>
              <a:ext cx="378616" cy="383156"/>
            </a:xfrm>
            <a:custGeom>
              <a:avLst/>
              <a:gdLst/>
              <a:ahLst/>
              <a:cxnLst>
                <a:cxn ang="0">
                  <a:pos x="65" y="136"/>
                </a:cxn>
                <a:cxn ang="0">
                  <a:pos x="81" y="136"/>
                </a:cxn>
                <a:cxn ang="0">
                  <a:pos x="87" y="142"/>
                </a:cxn>
                <a:cxn ang="0">
                  <a:pos x="103" y="136"/>
                </a:cxn>
                <a:cxn ang="0">
                  <a:pos x="114" y="136"/>
                </a:cxn>
                <a:cxn ang="0">
                  <a:pos x="120" y="136"/>
                </a:cxn>
                <a:cxn ang="0">
                  <a:pos x="130" y="131"/>
                </a:cxn>
                <a:cxn ang="0">
                  <a:pos x="141" y="125"/>
                </a:cxn>
                <a:cxn ang="0">
                  <a:pos x="141" y="125"/>
                </a:cxn>
                <a:cxn ang="0">
                  <a:pos x="130" y="120"/>
                </a:cxn>
                <a:cxn ang="0">
                  <a:pos x="125" y="104"/>
                </a:cxn>
                <a:cxn ang="0">
                  <a:pos x="125" y="98"/>
                </a:cxn>
                <a:cxn ang="0">
                  <a:pos x="130" y="82"/>
                </a:cxn>
                <a:cxn ang="0">
                  <a:pos x="120" y="71"/>
                </a:cxn>
                <a:cxn ang="0">
                  <a:pos x="125" y="49"/>
                </a:cxn>
                <a:cxn ang="0">
                  <a:pos x="109" y="38"/>
                </a:cxn>
                <a:cxn ang="0">
                  <a:pos x="103" y="27"/>
                </a:cxn>
                <a:cxn ang="0">
                  <a:pos x="60" y="0"/>
                </a:cxn>
                <a:cxn ang="0">
                  <a:pos x="49" y="16"/>
                </a:cxn>
                <a:cxn ang="0">
                  <a:pos x="54" y="16"/>
                </a:cxn>
                <a:cxn ang="0">
                  <a:pos x="43" y="22"/>
                </a:cxn>
                <a:cxn ang="0">
                  <a:pos x="43" y="27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3" y="16"/>
                </a:cxn>
                <a:cxn ang="0">
                  <a:pos x="33" y="22"/>
                </a:cxn>
                <a:cxn ang="0">
                  <a:pos x="27" y="27"/>
                </a:cxn>
                <a:cxn ang="0">
                  <a:pos x="27" y="16"/>
                </a:cxn>
                <a:cxn ang="0">
                  <a:pos x="27" y="0"/>
                </a:cxn>
                <a:cxn ang="0">
                  <a:pos x="11" y="5"/>
                </a:cxn>
                <a:cxn ang="0">
                  <a:pos x="16" y="16"/>
                </a:cxn>
                <a:cxn ang="0">
                  <a:pos x="11" y="22"/>
                </a:cxn>
                <a:cxn ang="0">
                  <a:pos x="11" y="22"/>
                </a:cxn>
                <a:cxn ang="0">
                  <a:pos x="16" y="33"/>
                </a:cxn>
                <a:cxn ang="0">
                  <a:pos x="5" y="44"/>
                </a:cxn>
                <a:cxn ang="0">
                  <a:pos x="0" y="44"/>
                </a:cxn>
                <a:cxn ang="0">
                  <a:pos x="5" y="65"/>
                </a:cxn>
                <a:cxn ang="0">
                  <a:pos x="0" y="71"/>
                </a:cxn>
                <a:cxn ang="0">
                  <a:pos x="11" y="76"/>
                </a:cxn>
                <a:cxn ang="0">
                  <a:pos x="11" y="87"/>
                </a:cxn>
                <a:cxn ang="0">
                  <a:pos x="16" y="98"/>
                </a:cxn>
                <a:cxn ang="0">
                  <a:pos x="43" y="109"/>
                </a:cxn>
                <a:cxn ang="0">
                  <a:pos x="49" y="114"/>
                </a:cxn>
                <a:cxn ang="0">
                  <a:pos x="54" y="114"/>
                </a:cxn>
                <a:cxn ang="0">
                  <a:pos x="60" y="120"/>
                </a:cxn>
                <a:cxn ang="0">
                  <a:pos x="65" y="136"/>
                </a:cxn>
                <a:cxn ang="0">
                  <a:pos x="65" y="136"/>
                </a:cxn>
                <a:cxn ang="0">
                  <a:pos x="65" y="136"/>
                </a:cxn>
              </a:cxnLst>
              <a:rect l="0" t="0" r="r" b="b"/>
              <a:pathLst>
                <a:path w="141" h="142">
                  <a:moveTo>
                    <a:pt x="65" y="136"/>
                  </a:moveTo>
                  <a:lnTo>
                    <a:pt x="81" y="136"/>
                  </a:lnTo>
                  <a:lnTo>
                    <a:pt x="87" y="142"/>
                  </a:lnTo>
                  <a:lnTo>
                    <a:pt x="103" y="136"/>
                  </a:lnTo>
                  <a:lnTo>
                    <a:pt x="114" y="136"/>
                  </a:lnTo>
                  <a:lnTo>
                    <a:pt x="120" y="136"/>
                  </a:lnTo>
                  <a:lnTo>
                    <a:pt x="130" y="131"/>
                  </a:lnTo>
                  <a:lnTo>
                    <a:pt x="141" y="125"/>
                  </a:lnTo>
                  <a:lnTo>
                    <a:pt x="141" y="125"/>
                  </a:lnTo>
                  <a:lnTo>
                    <a:pt x="130" y="120"/>
                  </a:lnTo>
                  <a:lnTo>
                    <a:pt x="125" y="104"/>
                  </a:lnTo>
                  <a:lnTo>
                    <a:pt x="125" y="98"/>
                  </a:lnTo>
                  <a:lnTo>
                    <a:pt x="130" y="82"/>
                  </a:lnTo>
                  <a:lnTo>
                    <a:pt x="120" y="71"/>
                  </a:lnTo>
                  <a:lnTo>
                    <a:pt x="125" y="49"/>
                  </a:lnTo>
                  <a:lnTo>
                    <a:pt x="109" y="38"/>
                  </a:lnTo>
                  <a:lnTo>
                    <a:pt x="103" y="27"/>
                  </a:lnTo>
                  <a:lnTo>
                    <a:pt x="60" y="0"/>
                  </a:lnTo>
                  <a:lnTo>
                    <a:pt x="49" y="16"/>
                  </a:lnTo>
                  <a:lnTo>
                    <a:pt x="54" y="16"/>
                  </a:lnTo>
                  <a:lnTo>
                    <a:pt x="43" y="22"/>
                  </a:lnTo>
                  <a:lnTo>
                    <a:pt x="43" y="27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3" y="16"/>
                  </a:lnTo>
                  <a:lnTo>
                    <a:pt x="33" y="22"/>
                  </a:lnTo>
                  <a:lnTo>
                    <a:pt x="27" y="27"/>
                  </a:lnTo>
                  <a:lnTo>
                    <a:pt x="27" y="16"/>
                  </a:lnTo>
                  <a:lnTo>
                    <a:pt x="27" y="0"/>
                  </a:lnTo>
                  <a:lnTo>
                    <a:pt x="11" y="5"/>
                  </a:lnTo>
                  <a:lnTo>
                    <a:pt x="16" y="16"/>
                  </a:lnTo>
                  <a:lnTo>
                    <a:pt x="11" y="22"/>
                  </a:lnTo>
                  <a:lnTo>
                    <a:pt x="11" y="22"/>
                  </a:lnTo>
                  <a:lnTo>
                    <a:pt x="16" y="33"/>
                  </a:lnTo>
                  <a:lnTo>
                    <a:pt x="5" y="44"/>
                  </a:lnTo>
                  <a:lnTo>
                    <a:pt x="0" y="44"/>
                  </a:lnTo>
                  <a:lnTo>
                    <a:pt x="5" y="65"/>
                  </a:lnTo>
                  <a:lnTo>
                    <a:pt x="0" y="71"/>
                  </a:lnTo>
                  <a:lnTo>
                    <a:pt x="11" y="76"/>
                  </a:lnTo>
                  <a:lnTo>
                    <a:pt x="11" y="87"/>
                  </a:lnTo>
                  <a:lnTo>
                    <a:pt x="16" y="98"/>
                  </a:lnTo>
                  <a:lnTo>
                    <a:pt x="43" y="109"/>
                  </a:lnTo>
                  <a:lnTo>
                    <a:pt x="49" y="114"/>
                  </a:lnTo>
                  <a:lnTo>
                    <a:pt x="54" y="114"/>
                  </a:lnTo>
                  <a:lnTo>
                    <a:pt x="60" y="120"/>
                  </a:lnTo>
                  <a:lnTo>
                    <a:pt x="65" y="136"/>
                  </a:lnTo>
                  <a:lnTo>
                    <a:pt x="65" y="136"/>
                  </a:lnTo>
                  <a:lnTo>
                    <a:pt x="65" y="13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1" name="Freeform 2420"/>
            <p:cNvSpPr>
              <a:spLocks noChangeAspect="1"/>
            </p:cNvSpPr>
            <p:nvPr/>
          </p:nvSpPr>
          <p:spPr bwMode="gray">
            <a:xfrm>
              <a:off x="5862044" y="4165076"/>
              <a:ext cx="13522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6">
                  <a:moveTo>
                    <a:pt x="0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2" name="Freeform 2421"/>
            <p:cNvSpPr>
              <a:spLocks noChangeAspect="1"/>
            </p:cNvSpPr>
            <p:nvPr/>
          </p:nvSpPr>
          <p:spPr bwMode="gray">
            <a:xfrm>
              <a:off x="5875566" y="4135776"/>
              <a:ext cx="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6">
                  <a:moveTo>
                    <a:pt x="0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3" name="Freeform 2422"/>
            <p:cNvSpPr>
              <a:spLocks noChangeAspect="1"/>
            </p:cNvSpPr>
            <p:nvPr/>
          </p:nvSpPr>
          <p:spPr bwMode="gray">
            <a:xfrm>
              <a:off x="5262569" y="4241707"/>
              <a:ext cx="394392" cy="351602"/>
            </a:xfrm>
            <a:custGeom>
              <a:avLst/>
              <a:gdLst/>
              <a:ahLst/>
              <a:cxnLst>
                <a:cxn ang="0">
                  <a:pos x="27" y="38"/>
                </a:cxn>
                <a:cxn ang="0">
                  <a:pos x="22" y="60"/>
                </a:cxn>
                <a:cxn ang="0">
                  <a:pos x="27" y="65"/>
                </a:cxn>
                <a:cxn ang="0">
                  <a:pos x="0" y="65"/>
                </a:cxn>
                <a:cxn ang="0">
                  <a:pos x="0" y="114"/>
                </a:cxn>
                <a:cxn ang="0">
                  <a:pos x="16" y="125"/>
                </a:cxn>
                <a:cxn ang="0">
                  <a:pos x="27" y="125"/>
                </a:cxn>
                <a:cxn ang="0">
                  <a:pos x="33" y="125"/>
                </a:cxn>
                <a:cxn ang="0">
                  <a:pos x="38" y="131"/>
                </a:cxn>
                <a:cxn ang="0">
                  <a:pos x="60" y="131"/>
                </a:cxn>
                <a:cxn ang="0">
                  <a:pos x="71" y="120"/>
                </a:cxn>
                <a:cxn ang="0">
                  <a:pos x="82" y="114"/>
                </a:cxn>
                <a:cxn ang="0">
                  <a:pos x="87" y="103"/>
                </a:cxn>
                <a:cxn ang="0">
                  <a:pos x="98" y="98"/>
                </a:cxn>
                <a:cxn ang="0">
                  <a:pos x="103" y="98"/>
                </a:cxn>
                <a:cxn ang="0">
                  <a:pos x="103" y="92"/>
                </a:cxn>
                <a:cxn ang="0">
                  <a:pos x="141" y="76"/>
                </a:cxn>
                <a:cxn ang="0">
                  <a:pos x="136" y="76"/>
                </a:cxn>
                <a:cxn ang="0">
                  <a:pos x="141" y="60"/>
                </a:cxn>
                <a:cxn ang="0">
                  <a:pos x="147" y="60"/>
                </a:cxn>
                <a:cxn ang="0">
                  <a:pos x="147" y="54"/>
                </a:cxn>
                <a:cxn ang="0">
                  <a:pos x="147" y="43"/>
                </a:cxn>
                <a:cxn ang="0">
                  <a:pos x="147" y="38"/>
                </a:cxn>
                <a:cxn ang="0">
                  <a:pos x="147" y="32"/>
                </a:cxn>
                <a:cxn ang="0">
                  <a:pos x="141" y="16"/>
                </a:cxn>
                <a:cxn ang="0">
                  <a:pos x="114" y="5"/>
                </a:cxn>
                <a:cxn ang="0">
                  <a:pos x="114" y="11"/>
                </a:cxn>
                <a:cxn ang="0">
                  <a:pos x="109" y="5"/>
                </a:cxn>
                <a:cxn ang="0">
                  <a:pos x="109" y="0"/>
                </a:cxn>
                <a:cxn ang="0">
                  <a:pos x="92" y="5"/>
                </a:cxn>
                <a:cxn ang="0">
                  <a:pos x="87" y="16"/>
                </a:cxn>
                <a:cxn ang="0">
                  <a:pos x="87" y="32"/>
                </a:cxn>
                <a:cxn ang="0">
                  <a:pos x="82" y="49"/>
                </a:cxn>
                <a:cxn ang="0">
                  <a:pos x="87" y="54"/>
                </a:cxn>
                <a:cxn ang="0">
                  <a:pos x="98" y="54"/>
                </a:cxn>
                <a:cxn ang="0">
                  <a:pos x="98" y="71"/>
                </a:cxn>
                <a:cxn ang="0">
                  <a:pos x="87" y="65"/>
                </a:cxn>
                <a:cxn ang="0">
                  <a:pos x="76" y="54"/>
                </a:cxn>
                <a:cxn ang="0">
                  <a:pos x="71" y="54"/>
                </a:cxn>
                <a:cxn ang="0">
                  <a:pos x="65" y="49"/>
                </a:cxn>
                <a:cxn ang="0">
                  <a:pos x="54" y="49"/>
                </a:cxn>
                <a:cxn ang="0">
                  <a:pos x="43" y="43"/>
                </a:cxn>
                <a:cxn ang="0">
                  <a:pos x="38" y="38"/>
                </a:cxn>
                <a:cxn ang="0">
                  <a:pos x="33" y="43"/>
                </a:cxn>
                <a:cxn ang="0">
                  <a:pos x="27" y="38"/>
                </a:cxn>
                <a:cxn ang="0">
                  <a:pos x="27" y="38"/>
                </a:cxn>
                <a:cxn ang="0">
                  <a:pos x="27" y="38"/>
                </a:cxn>
              </a:cxnLst>
              <a:rect l="0" t="0" r="r" b="b"/>
              <a:pathLst>
                <a:path w="147" h="131">
                  <a:moveTo>
                    <a:pt x="27" y="38"/>
                  </a:moveTo>
                  <a:lnTo>
                    <a:pt x="22" y="60"/>
                  </a:lnTo>
                  <a:lnTo>
                    <a:pt x="27" y="65"/>
                  </a:lnTo>
                  <a:lnTo>
                    <a:pt x="0" y="65"/>
                  </a:lnTo>
                  <a:lnTo>
                    <a:pt x="0" y="114"/>
                  </a:lnTo>
                  <a:lnTo>
                    <a:pt x="16" y="125"/>
                  </a:lnTo>
                  <a:lnTo>
                    <a:pt x="27" y="125"/>
                  </a:lnTo>
                  <a:lnTo>
                    <a:pt x="33" y="125"/>
                  </a:lnTo>
                  <a:lnTo>
                    <a:pt x="38" y="131"/>
                  </a:lnTo>
                  <a:lnTo>
                    <a:pt x="60" y="131"/>
                  </a:lnTo>
                  <a:lnTo>
                    <a:pt x="71" y="120"/>
                  </a:lnTo>
                  <a:lnTo>
                    <a:pt x="82" y="114"/>
                  </a:lnTo>
                  <a:lnTo>
                    <a:pt x="87" y="103"/>
                  </a:lnTo>
                  <a:lnTo>
                    <a:pt x="98" y="98"/>
                  </a:lnTo>
                  <a:lnTo>
                    <a:pt x="103" y="98"/>
                  </a:lnTo>
                  <a:lnTo>
                    <a:pt x="103" y="92"/>
                  </a:lnTo>
                  <a:lnTo>
                    <a:pt x="141" y="76"/>
                  </a:lnTo>
                  <a:lnTo>
                    <a:pt x="136" y="76"/>
                  </a:lnTo>
                  <a:lnTo>
                    <a:pt x="141" y="60"/>
                  </a:lnTo>
                  <a:lnTo>
                    <a:pt x="147" y="60"/>
                  </a:lnTo>
                  <a:lnTo>
                    <a:pt x="147" y="54"/>
                  </a:lnTo>
                  <a:lnTo>
                    <a:pt x="147" y="43"/>
                  </a:lnTo>
                  <a:lnTo>
                    <a:pt x="147" y="38"/>
                  </a:lnTo>
                  <a:lnTo>
                    <a:pt x="147" y="32"/>
                  </a:lnTo>
                  <a:lnTo>
                    <a:pt x="141" y="16"/>
                  </a:lnTo>
                  <a:lnTo>
                    <a:pt x="114" y="5"/>
                  </a:lnTo>
                  <a:lnTo>
                    <a:pt x="114" y="11"/>
                  </a:lnTo>
                  <a:lnTo>
                    <a:pt x="109" y="5"/>
                  </a:lnTo>
                  <a:lnTo>
                    <a:pt x="109" y="0"/>
                  </a:lnTo>
                  <a:lnTo>
                    <a:pt x="92" y="5"/>
                  </a:lnTo>
                  <a:lnTo>
                    <a:pt x="87" y="16"/>
                  </a:lnTo>
                  <a:lnTo>
                    <a:pt x="87" y="32"/>
                  </a:lnTo>
                  <a:lnTo>
                    <a:pt x="82" y="49"/>
                  </a:lnTo>
                  <a:lnTo>
                    <a:pt x="87" y="54"/>
                  </a:lnTo>
                  <a:lnTo>
                    <a:pt x="98" y="54"/>
                  </a:lnTo>
                  <a:lnTo>
                    <a:pt x="98" y="71"/>
                  </a:lnTo>
                  <a:lnTo>
                    <a:pt x="87" y="65"/>
                  </a:lnTo>
                  <a:lnTo>
                    <a:pt x="76" y="54"/>
                  </a:lnTo>
                  <a:lnTo>
                    <a:pt x="71" y="54"/>
                  </a:lnTo>
                  <a:lnTo>
                    <a:pt x="65" y="49"/>
                  </a:lnTo>
                  <a:lnTo>
                    <a:pt x="54" y="49"/>
                  </a:lnTo>
                  <a:lnTo>
                    <a:pt x="43" y="43"/>
                  </a:lnTo>
                  <a:lnTo>
                    <a:pt x="38" y="38"/>
                  </a:lnTo>
                  <a:lnTo>
                    <a:pt x="33" y="43"/>
                  </a:lnTo>
                  <a:lnTo>
                    <a:pt x="27" y="38"/>
                  </a:lnTo>
                  <a:lnTo>
                    <a:pt x="27" y="38"/>
                  </a:lnTo>
                  <a:lnTo>
                    <a:pt x="27" y="3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4" name="Freeform 2423"/>
            <p:cNvSpPr>
              <a:spLocks noChangeAspect="1"/>
            </p:cNvSpPr>
            <p:nvPr/>
          </p:nvSpPr>
          <p:spPr bwMode="gray">
            <a:xfrm>
              <a:off x="4586469" y="1872903"/>
              <a:ext cx="117191" cy="10367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17" y="6"/>
                </a:cxn>
                <a:cxn ang="0">
                  <a:pos x="11" y="6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17" y="22"/>
                </a:cxn>
                <a:cxn ang="0">
                  <a:pos x="22" y="27"/>
                </a:cxn>
                <a:cxn ang="0">
                  <a:pos x="28" y="27"/>
                </a:cxn>
                <a:cxn ang="0">
                  <a:pos x="28" y="33"/>
                </a:cxn>
                <a:cxn ang="0">
                  <a:pos x="39" y="38"/>
                </a:cxn>
                <a:cxn ang="0">
                  <a:pos x="39" y="33"/>
                </a:cxn>
                <a:cxn ang="0">
                  <a:pos x="44" y="27"/>
                </a:cxn>
                <a:cxn ang="0">
                  <a:pos x="44" y="22"/>
                </a:cxn>
                <a:cxn ang="0">
                  <a:pos x="44" y="16"/>
                </a:cxn>
                <a:cxn ang="0">
                  <a:pos x="39" y="11"/>
                </a:cxn>
                <a:cxn ang="0">
                  <a:pos x="39" y="6"/>
                </a:cxn>
                <a:cxn ang="0">
                  <a:pos x="33" y="0"/>
                </a:cxn>
                <a:cxn ang="0">
                  <a:pos x="33" y="0"/>
                </a:cxn>
              </a:cxnLst>
              <a:rect l="0" t="0" r="r" b="b"/>
              <a:pathLst>
                <a:path w="44" h="38">
                  <a:moveTo>
                    <a:pt x="33" y="0"/>
                  </a:moveTo>
                  <a:lnTo>
                    <a:pt x="17" y="6"/>
                  </a:lnTo>
                  <a:lnTo>
                    <a:pt x="11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7" y="22"/>
                  </a:lnTo>
                  <a:lnTo>
                    <a:pt x="22" y="27"/>
                  </a:lnTo>
                  <a:lnTo>
                    <a:pt x="28" y="27"/>
                  </a:lnTo>
                  <a:lnTo>
                    <a:pt x="28" y="33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4" y="27"/>
                  </a:lnTo>
                  <a:lnTo>
                    <a:pt x="44" y="22"/>
                  </a:lnTo>
                  <a:lnTo>
                    <a:pt x="44" y="16"/>
                  </a:lnTo>
                  <a:lnTo>
                    <a:pt x="39" y="11"/>
                  </a:lnTo>
                  <a:lnTo>
                    <a:pt x="39" y="6"/>
                  </a:lnTo>
                  <a:lnTo>
                    <a:pt x="33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5" name="Freeform 2424"/>
            <p:cNvSpPr>
              <a:spLocks noChangeAspect="1"/>
            </p:cNvSpPr>
            <p:nvPr/>
          </p:nvSpPr>
          <p:spPr bwMode="gray">
            <a:xfrm>
              <a:off x="5614141" y="2639215"/>
              <a:ext cx="85639" cy="42823"/>
            </a:xfrm>
            <a:custGeom>
              <a:avLst/>
              <a:gdLst/>
              <a:ahLst/>
              <a:cxnLst>
                <a:cxn ang="0">
                  <a:pos x="21" y="5"/>
                </a:cxn>
                <a:cxn ang="0">
                  <a:pos x="32" y="0"/>
                </a:cxn>
                <a:cxn ang="0">
                  <a:pos x="21" y="11"/>
                </a:cxn>
                <a:cxn ang="0">
                  <a:pos x="10" y="16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10" y="5"/>
                </a:cxn>
                <a:cxn ang="0">
                  <a:pos x="21" y="5"/>
                </a:cxn>
                <a:cxn ang="0">
                  <a:pos x="21" y="5"/>
                </a:cxn>
              </a:cxnLst>
              <a:rect l="0" t="0" r="r" b="b"/>
              <a:pathLst>
                <a:path w="32" h="16">
                  <a:moveTo>
                    <a:pt x="21" y="5"/>
                  </a:moveTo>
                  <a:lnTo>
                    <a:pt x="32" y="0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10" y="5"/>
                  </a:lnTo>
                  <a:lnTo>
                    <a:pt x="21" y="5"/>
                  </a:lnTo>
                  <a:lnTo>
                    <a:pt x="21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6" name="Freeform 2425"/>
            <p:cNvSpPr>
              <a:spLocks noChangeAspect="1"/>
            </p:cNvSpPr>
            <p:nvPr/>
          </p:nvSpPr>
          <p:spPr bwMode="gray">
            <a:xfrm>
              <a:off x="5057485" y="2035181"/>
              <a:ext cx="234381" cy="132978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21" y="49"/>
                </a:cxn>
                <a:cxn ang="0">
                  <a:pos x="32" y="49"/>
                </a:cxn>
                <a:cxn ang="0">
                  <a:pos x="43" y="44"/>
                </a:cxn>
                <a:cxn ang="0">
                  <a:pos x="49" y="44"/>
                </a:cxn>
                <a:cxn ang="0">
                  <a:pos x="65" y="38"/>
                </a:cxn>
                <a:cxn ang="0">
                  <a:pos x="76" y="17"/>
                </a:cxn>
                <a:cxn ang="0">
                  <a:pos x="87" y="11"/>
                </a:cxn>
                <a:cxn ang="0">
                  <a:pos x="76" y="0"/>
                </a:cxn>
                <a:cxn ang="0">
                  <a:pos x="60" y="0"/>
                </a:cxn>
                <a:cxn ang="0">
                  <a:pos x="49" y="6"/>
                </a:cxn>
                <a:cxn ang="0">
                  <a:pos x="32" y="11"/>
                </a:cxn>
                <a:cxn ang="0">
                  <a:pos x="27" y="11"/>
                </a:cxn>
                <a:cxn ang="0">
                  <a:pos x="21" y="11"/>
                </a:cxn>
                <a:cxn ang="0">
                  <a:pos x="11" y="6"/>
                </a:cxn>
                <a:cxn ang="0">
                  <a:pos x="11" y="17"/>
                </a:cxn>
                <a:cxn ang="0">
                  <a:pos x="5" y="17"/>
                </a:cxn>
                <a:cxn ang="0">
                  <a:pos x="5" y="27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33"/>
                </a:cxn>
              </a:cxnLst>
              <a:rect l="0" t="0" r="r" b="b"/>
              <a:pathLst>
                <a:path w="87" h="49">
                  <a:moveTo>
                    <a:pt x="0" y="33"/>
                  </a:moveTo>
                  <a:lnTo>
                    <a:pt x="21" y="49"/>
                  </a:lnTo>
                  <a:lnTo>
                    <a:pt x="32" y="49"/>
                  </a:lnTo>
                  <a:lnTo>
                    <a:pt x="43" y="44"/>
                  </a:lnTo>
                  <a:lnTo>
                    <a:pt x="49" y="44"/>
                  </a:lnTo>
                  <a:lnTo>
                    <a:pt x="65" y="38"/>
                  </a:lnTo>
                  <a:lnTo>
                    <a:pt x="76" y="17"/>
                  </a:lnTo>
                  <a:lnTo>
                    <a:pt x="87" y="11"/>
                  </a:lnTo>
                  <a:lnTo>
                    <a:pt x="76" y="0"/>
                  </a:lnTo>
                  <a:lnTo>
                    <a:pt x="60" y="0"/>
                  </a:lnTo>
                  <a:lnTo>
                    <a:pt x="49" y="6"/>
                  </a:lnTo>
                  <a:lnTo>
                    <a:pt x="32" y="11"/>
                  </a:lnTo>
                  <a:lnTo>
                    <a:pt x="27" y="11"/>
                  </a:lnTo>
                  <a:lnTo>
                    <a:pt x="21" y="11"/>
                  </a:lnTo>
                  <a:lnTo>
                    <a:pt x="11" y="6"/>
                  </a:lnTo>
                  <a:lnTo>
                    <a:pt x="11" y="17"/>
                  </a:lnTo>
                  <a:lnTo>
                    <a:pt x="5" y="17"/>
                  </a:lnTo>
                  <a:lnTo>
                    <a:pt x="5" y="27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7" name="Freeform 2426"/>
            <p:cNvSpPr>
              <a:spLocks noChangeAspect="1"/>
            </p:cNvSpPr>
            <p:nvPr/>
          </p:nvSpPr>
          <p:spPr bwMode="gray">
            <a:xfrm>
              <a:off x="4998890" y="1652025"/>
              <a:ext cx="13522" cy="18031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8" name="Freeform 2427"/>
            <p:cNvSpPr>
              <a:spLocks noChangeAspect="1"/>
            </p:cNvSpPr>
            <p:nvPr/>
          </p:nvSpPr>
          <p:spPr bwMode="gray">
            <a:xfrm>
              <a:off x="4778031" y="1492001"/>
              <a:ext cx="87893" cy="191578"/>
            </a:xfrm>
            <a:custGeom>
              <a:avLst/>
              <a:gdLst/>
              <a:ahLst/>
              <a:cxnLst>
                <a:cxn ang="0">
                  <a:pos x="17" y="71"/>
                </a:cxn>
                <a:cxn ang="0">
                  <a:pos x="6" y="66"/>
                </a:cxn>
                <a:cxn ang="0">
                  <a:pos x="6" y="60"/>
                </a:cxn>
                <a:cxn ang="0">
                  <a:pos x="0" y="55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27" y="0"/>
                </a:cxn>
                <a:cxn ang="0">
                  <a:pos x="27" y="17"/>
                </a:cxn>
                <a:cxn ang="0">
                  <a:pos x="22" y="28"/>
                </a:cxn>
                <a:cxn ang="0">
                  <a:pos x="27" y="28"/>
                </a:cxn>
                <a:cxn ang="0">
                  <a:pos x="27" y="33"/>
                </a:cxn>
                <a:cxn ang="0">
                  <a:pos x="33" y="33"/>
                </a:cxn>
                <a:cxn ang="0">
                  <a:pos x="33" y="38"/>
                </a:cxn>
                <a:cxn ang="0">
                  <a:pos x="27" y="38"/>
                </a:cxn>
                <a:cxn ang="0">
                  <a:pos x="27" y="38"/>
                </a:cxn>
                <a:cxn ang="0">
                  <a:pos x="27" y="44"/>
                </a:cxn>
                <a:cxn ang="0">
                  <a:pos x="22" y="44"/>
                </a:cxn>
                <a:cxn ang="0">
                  <a:pos x="22" y="49"/>
                </a:cxn>
                <a:cxn ang="0">
                  <a:pos x="17" y="49"/>
                </a:cxn>
                <a:cxn ang="0">
                  <a:pos x="17" y="55"/>
                </a:cxn>
                <a:cxn ang="0">
                  <a:pos x="17" y="66"/>
                </a:cxn>
                <a:cxn ang="0">
                  <a:pos x="17" y="71"/>
                </a:cxn>
                <a:cxn ang="0">
                  <a:pos x="17" y="71"/>
                </a:cxn>
                <a:cxn ang="0">
                  <a:pos x="17" y="71"/>
                </a:cxn>
              </a:cxnLst>
              <a:rect l="0" t="0" r="r" b="b"/>
              <a:pathLst>
                <a:path w="33" h="71">
                  <a:moveTo>
                    <a:pt x="17" y="71"/>
                  </a:moveTo>
                  <a:lnTo>
                    <a:pt x="6" y="66"/>
                  </a:lnTo>
                  <a:lnTo>
                    <a:pt x="6" y="60"/>
                  </a:lnTo>
                  <a:lnTo>
                    <a:pt x="0" y="55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27" y="0"/>
                  </a:lnTo>
                  <a:lnTo>
                    <a:pt x="27" y="17"/>
                  </a:lnTo>
                  <a:lnTo>
                    <a:pt x="22" y="28"/>
                  </a:lnTo>
                  <a:lnTo>
                    <a:pt x="27" y="28"/>
                  </a:lnTo>
                  <a:lnTo>
                    <a:pt x="27" y="33"/>
                  </a:lnTo>
                  <a:lnTo>
                    <a:pt x="33" y="33"/>
                  </a:lnTo>
                  <a:lnTo>
                    <a:pt x="33" y="38"/>
                  </a:lnTo>
                  <a:lnTo>
                    <a:pt x="27" y="38"/>
                  </a:lnTo>
                  <a:lnTo>
                    <a:pt x="27" y="38"/>
                  </a:lnTo>
                  <a:lnTo>
                    <a:pt x="27" y="44"/>
                  </a:lnTo>
                  <a:lnTo>
                    <a:pt x="22" y="44"/>
                  </a:lnTo>
                  <a:lnTo>
                    <a:pt x="22" y="49"/>
                  </a:lnTo>
                  <a:lnTo>
                    <a:pt x="17" y="49"/>
                  </a:lnTo>
                  <a:lnTo>
                    <a:pt x="17" y="55"/>
                  </a:lnTo>
                  <a:lnTo>
                    <a:pt x="17" y="66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7" y="7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89" name="Rectangle 2428"/>
            <p:cNvSpPr>
              <a:spLocks noChangeAspect="1" noChangeArrowheads="1"/>
            </p:cNvSpPr>
            <p:nvPr/>
          </p:nvSpPr>
          <p:spPr bwMode="gray">
            <a:xfrm>
              <a:off x="4865924" y="1670056"/>
              <a:ext cx="2254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0" name="Freeform 2429"/>
            <p:cNvSpPr>
              <a:spLocks noChangeAspect="1"/>
            </p:cNvSpPr>
            <p:nvPr/>
          </p:nvSpPr>
          <p:spPr bwMode="gray">
            <a:xfrm>
              <a:off x="4836626" y="1622725"/>
              <a:ext cx="29298" cy="4733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1" y="0"/>
                </a:cxn>
                <a:cxn ang="0">
                  <a:pos x="11" y="11"/>
                </a:cxn>
                <a:cxn ang="0">
                  <a:pos x="11" y="17"/>
                </a:cxn>
                <a:cxn ang="0">
                  <a:pos x="5" y="17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1" h="17">
                  <a:moveTo>
                    <a:pt x="0" y="6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11" y="17"/>
                  </a:lnTo>
                  <a:lnTo>
                    <a:pt x="5" y="1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1" name="Freeform 2430"/>
            <p:cNvSpPr>
              <a:spLocks noChangeAspect="1"/>
            </p:cNvSpPr>
            <p:nvPr/>
          </p:nvSpPr>
          <p:spPr bwMode="gray">
            <a:xfrm>
              <a:off x="4879446" y="1670056"/>
              <a:ext cx="29298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5"/>
                </a:cxn>
                <a:cxn ang="0">
                  <a:pos x="11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2" name="Freeform 2431"/>
            <p:cNvSpPr>
              <a:spLocks noChangeAspect="1"/>
            </p:cNvSpPr>
            <p:nvPr/>
          </p:nvSpPr>
          <p:spPr bwMode="gray">
            <a:xfrm>
              <a:off x="4908743" y="1670056"/>
              <a:ext cx="0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3" name="Freeform 2432"/>
            <p:cNvSpPr>
              <a:spLocks noChangeAspect="1"/>
            </p:cNvSpPr>
            <p:nvPr/>
          </p:nvSpPr>
          <p:spPr bwMode="gray">
            <a:xfrm>
              <a:off x="4879446" y="1593425"/>
              <a:ext cx="58595" cy="76631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6"/>
                </a:cxn>
                <a:cxn ang="0">
                  <a:pos x="0" y="11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11" y="22"/>
                </a:cxn>
                <a:cxn ang="0">
                  <a:pos x="11" y="28"/>
                </a:cxn>
                <a:cxn ang="0">
                  <a:pos x="11" y="28"/>
                </a:cxn>
                <a:cxn ang="0">
                  <a:pos x="11" y="22"/>
                </a:cxn>
                <a:cxn ang="0">
                  <a:pos x="17" y="22"/>
                </a:cxn>
                <a:cxn ang="0">
                  <a:pos x="17" y="17"/>
                </a:cxn>
                <a:cxn ang="0">
                  <a:pos x="22" y="11"/>
                </a:cxn>
                <a:cxn ang="0">
                  <a:pos x="17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22" h="28">
                  <a:moveTo>
                    <a:pt x="6" y="6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11" y="28"/>
                  </a:lnTo>
                  <a:lnTo>
                    <a:pt x="11" y="28"/>
                  </a:lnTo>
                  <a:lnTo>
                    <a:pt x="11" y="22"/>
                  </a:lnTo>
                  <a:lnTo>
                    <a:pt x="17" y="22"/>
                  </a:lnTo>
                  <a:lnTo>
                    <a:pt x="17" y="17"/>
                  </a:lnTo>
                  <a:lnTo>
                    <a:pt x="22" y="11"/>
                  </a:lnTo>
                  <a:lnTo>
                    <a:pt x="17" y="0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11"/>
                  </a:lnTo>
                  <a:lnTo>
                    <a:pt x="11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4" name="Freeform 2433"/>
            <p:cNvSpPr>
              <a:spLocks noChangeAspect="1"/>
            </p:cNvSpPr>
            <p:nvPr/>
          </p:nvSpPr>
          <p:spPr bwMode="gray">
            <a:xfrm>
              <a:off x="4956070" y="1683579"/>
              <a:ext cx="13522" cy="29300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11">
                  <a:moveTo>
                    <a:pt x="5" y="6"/>
                  </a:moveTo>
                  <a:lnTo>
                    <a:pt x="5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5" name="Freeform 2434"/>
            <p:cNvSpPr>
              <a:spLocks noChangeAspect="1"/>
            </p:cNvSpPr>
            <p:nvPr/>
          </p:nvSpPr>
          <p:spPr bwMode="gray">
            <a:xfrm>
              <a:off x="4956070" y="1683579"/>
              <a:ext cx="13522" cy="29300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11">
                  <a:moveTo>
                    <a:pt x="5" y="6"/>
                  </a:moveTo>
                  <a:lnTo>
                    <a:pt x="5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6" name="Freeform 2435"/>
            <p:cNvSpPr>
              <a:spLocks noChangeAspect="1"/>
            </p:cNvSpPr>
            <p:nvPr/>
          </p:nvSpPr>
          <p:spPr bwMode="gray">
            <a:xfrm>
              <a:off x="4703660" y="1670056"/>
              <a:ext cx="308752" cy="423725"/>
            </a:xfrm>
            <a:custGeom>
              <a:avLst/>
              <a:gdLst/>
              <a:ahLst/>
              <a:cxnLst>
                <a:cxn ang="0">
                  <a:pos x="109" y="87"/>
                </a:cxn>
                <a:cxn ang="0">
                  <a:pos x="114" y="76"/>
                </a:cxn>
                <a:cxn ang="0">
                  <a:pos x="109" y="71"/>
                </a:cxn>
                <a:cxn ang="0">
                  <a:pos x="109" y="49"/>
                </a:cxn>
                <a:cxn ang="0">
                  <a:pos x="103" y="49"/>
                </a:cxn>
                <a:cxn ang="0">
                  <a:pos x="109" y="38"/>
                </a:cxn>
                <a:cxn ang="0">
                  <a:pos x="103" y="27"/>
                </a:cxn>
                <a:cxn ang="0">
                  <a:pos x="87" y="16"/>
                </a:cxn>
                <a:cxn ang="0">
                  <a:pos x="82" y="16"/>
                </a:cxn>
                <a:cxn ang="0">
                  <a:pos x="82" y="11"/>
                </a:cxn>
                <a:cxn ang="0">
                  <a:pos x="71" y="22"/>
                </a:cxn>
                <a:cxn ang="0">
                  <a:pos x="60" y="22"/>
                </a:cxn>
                <a:cxn ang="0">
                  <a:pos x="65" y="16"/>
                </a:cxn>
                <a:cxn ang="0">
                  <a:pos x="49" y="16"/>
                </a:cxn>
                <a:cxn ang="0">
                  <a:pos x="49" y="11"/>
                </a:cxn>
                <a:cxn ang="0">
                  <a:pos x="49" y="5"/>
                </a:cxn>
                <a:cxn ang="0">
                  <a:pos x="44" y="5"/>
                </a:cxn>
                <a:cxn ang="0">
                  <a:pos x="33" y="0"/>
                </a:cxn>
                <a:cxn ang="0">
                  <a:pos x="38" y="11"/>
                </a:cxn>
                <a:cxn ang="0">
                  <a:pos x="33" y="16"/>
                </a:cxn>
                <a:cxn ang="0">
                  <a:pos x="38" y="27"/>
                </a:cxn>
                <a:cxn ang="0">
                  <a:pos x="33" y="27"/>
                </a:cxn>
                <a:cxn ang="0">
                  <a:pos x="33" y="38"/>
                </a:cxn>
                <a:cxn ang="0">
                  <a:pos x="33" y="32"/>
                </a:cxn>
                <a:cxn ang="0">
                  <a:pos x="27" y="32"/>
                </a:cxn>
                <a:cxn ang="0">
                  <a:pos x="27" y="32"/>
                </a:cxn>
                <a:cxn ang="0">
                  <a:pos x="22" y="27"/>
                </a:cxn>
                <a:cxn ang="0">
                  <a:pos x="16" y="32"/>
                </a:cxn>
                <a:cxn ang="0">
                  <a:pos x="11" y="32"/>
                </a:cxn>
                <a:cxn ang="0">
                  <a:pos x="16" y="38"/>
                </a:cxn>
                <a:cxn ang="0">
                  <a:pos x="11" y="38"/>
                </a:cxn>
                <a:cxn ang="0">
                  <a:pos x="11" y="49"/>
                </a:cxn>
                <a:cxn ang="0">
                  <a:pos x="5" y="54"/>
                </a:cxn>
                <a:cxn ang="0">
                  <a:pos x="11" y="60"/>
                </a:cxn>
                <a:cxn ang="0">
                  <a:pos x="5" y="65"/>
                </a:cxn>
                <a:cxn ang="0">
                  <a:pos x="0" y="65"/>
                </a:cxn>
                <a:cxn ang="0">
                  <a:pos x="0" y="92"/>
                </a:cxn>
                <a:cxn ang="0">
                  <a:pos x="0" y="98"/>
                </a:cxn>
                <a:cxn ang="0">
                  <a:pos x="0" y="103"/>
                </a:cxn>
                <a:cxn ang="0">
                  <a:pos x="5" y="109"/>
                </a:cxn>
                <a:cxn ang="0">
                  <a:pos x="0" y="114"/>
                </a:cxn>
                <a:cxn ang="0">
                  <a:pos x="11" y="120"/>
                </a:cxn>
                <a:cxn ang="0">
                  <a:pos x="27" y="125"/>
                </a:cxn>
                <a:cxn ang="0">
                  <a:pos x="16" y="142"/>
                </a:cxn>
                <a:cxn ang="0">
                  <a:pos x="16" y="153"/>
                </a:cxn>
                <a:cxn ang="0">
                  <a:pos x="33" y="153"/>
                </a:cxn>
                <a:cxn ang="0">
                  <a:pos x="44" y="153"/>
                </a:cxn>
                <a:cxn ang="0">
                  <a:pos x="49" y="153"/>
                </a:cxn>
                <a:cxn ang="0">
                  <a:pos x="54" y="158"/>
                </a:cxn>
                <a:cxn ang="0">
                  <a:pos x="60" y="153"/>
                </a:cxn>
                <a:cxn ang="0">
                  <a:pos x="65" y="158"/>
                </a:cxn>
                <a:cxn ang="0">
                  <a:pos x="82" y="153"/>
                </a:cxn>
                <a:cxn ang="0">
                  <a:pos x="87" y="153"/>
                </a:cxn>
                <a:cxn ang="0">
                  <a:pos x="87" y="153"/>
                </a:cxn>
                <a:cxn ang="0">
                  <a:pos x="87" y="142"/>
                </a:cxn>
                <a:cxn ang="0">
                  <a:pos x="98" y="131"/>
                </a:cxn>
                <a:cxn ang="0">
                  <a:pos x="82" y="114"/>
                </a:cxn>
                <a:cxn ang="0">
                  <a:pos x="76" y="98"/>
                </a:cxn>
                <a:cxn ang="0">
                  <a:pos x="82" y="103"/>
                </a:cxn>
                <a:cxn ang="0">
                  <a:pos x="103" y="87"/>
                </a:cxn>
                <a:cxn ang="0">
                  <a:pos x="103" y="82"/>
                </a:cxn>
                <a:cxn ang="0">
                  <a:pos x="109" y="87"/>
                </a:cxn>
                <a:cxn ang="0">
                  <a:pos x="109" y="87"/>
                </a:cxn>
              </a:cxnLst>
              <a:rect l="0" t="0" r="r" b="b"/>
              <a:pathLst>
                <a:path w="114" h="158">
                  <a:moveTo>
                    <a:pt x="109" y="87"/>
                  </a:moveTo>
                  <a:lnTo>
                    <a:pt x="114" y="76"/>
                  </a:lnTo>
                  <a:lnTo>
                    <a:pt x="109" y="71"/>
                  </a:lnTo>
                  <a:lnTo>
                    <a:pt x="109" y="49"/>
                  </a:lnTo>
                  <a:lnTo>
                    <a:pt x="103" y="49"/>
                  </a:lnTo>
                  <a:lnTo>
                    <a:pt x="109" y="38"/>
                  </a:lnTo>
                  <a:lnTo>
                    <a:pt x="103" y="27"/>
                  </a:lnTo>
                  <a:lnTo>
                    <a:pt x="87" y="16"/>
                  </a:lnTo>
                  <a:lnTo>
                    <a:pt x="82" y="16"/>
                  </a:lnTo>
                  <a:lnTo>
                    <a:pt x="82" y="11"/>
                  </a:lnTo>
                  <a:lnTo>
                    <a:pt x="71" y="22"/>
                  </a:lnTo>
                  <a:lnTo>
                    <a:pt x="60" y="22"/>
                  </a:lnTo>
                  <a:lnTo>
                    <a:pt x="65" y="16"/>
                  </a:lnTo>
                  <a:lnTo>
                    <a:pt x="49" y="16"/>
                  </a:lnTo>
                  <a:lnTo>
                    <a:pt x="49" y="11"/>
                  </a:lnTo>
                  <a:lnTo>
                    <a:pt x="49" y="5"/>
                  </a:lnTo>
                  <a:lnTo>
                    <a:pt x="44" y="5"/>
                  </a:lnTo>
                  <a:lnTo>
                    <a:pt x="33" y="0"/>
                  </a:lnTo>
                  <a:lnTo>
                    <a:pt x="38" y="11"/>
                  </a:lnTo>
                  <a:lnTo>
                    <a:pt x="33" y="16"/>
                  </a:lnTo>
                  <a:lnTo>
                    <a:pt x="38" y="27"/>
                  </a:lnTo>
                  <a:lnTo>
                    <a:pt x="33" y="27"/>
                  </a:lnTo>
                  <a:lnTo>
                    <a:pt x="33" y="38"/>
                  </a:lnTo>
                  <a:lnTo>
                    <a:pt x="33" y="32"/>
                  </a:lnTo>
                  <a:lnTo>
                    <a:pt x="27" y="32"/>
                  </a:lnTo>
                  <a:lnTo>
                    <a:pt x="27" y="32"/>
                  </a:lnTo>
                  <a:lnTo>
                    <a:pt x="22" y="27"/>
                  </a:lnTo>
                  <a:lnTo>
                    <a:pt x="16" y="32"/>
                  </a:lnTo>
                  <a:lnTo>
                    <a:pt x="11" y="32"/>
                  </a:lnTo>
                  <a:lnTo>
                    <a:pt x="16" y="38"/>
                  </a:lnTo>
                  <a:lnTo>
                    <a:pt x="11" y="38"/>
                  </a:lnTo>
                  <a:lnTo>
                    <a:pt x="11" y="49"/>
                  </a:lnTo>
                  <a:lnTo>
                    <a:pt x="5" y="54"/>
                  </a:lnTo>
                  <a:lnTo>
                    <a:pt x="11" y="6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92"/>
                  </a:lnTo>
                  <a:lnTo>
                    <a:pt x="0" y="98"/>
                  </a:lnTo>
                  <a:lnTo>
                    <a:pt x="0" y="103"/>
                  </a:lnTo>
                  <a:lnTo>
                    <a:pt x="5" y="109"/>
                  </a:lnTo>
                  <a:lnTo>
                    <a:pt x="0" y="114"/>
                  </a:lnTo>
                  <a:lnTo>
                    <a:pt x="11" y="120"/>
                  </a:lnTo>
                  <a:lnTo>
                    <a:pt x="27" y="125"/>
                  </a:lnTo>
                  <a:lnTo>
                    <a:pt x="16" y="142"/>
                  </a:lnTo>
                  <a:lnTo>
                    <a:pt x="16" y="153"/>
                  </a:lnTo>
                  <a:lnTo>
                    <a:pt x="33" y="153"/>
                  </a:lnTo>
                  <a:lnTo>
                    <a:pt x="44" y="153"/>
                  </a:lnTo>
                  <a:lnTo>
                    <a:pt x="49" y="153"/>
                  </a:lnTo>
                  <a:lnTo>
                    <a:pt x="54" y="158"/>
                  </a:lnTo>
                  <a:lnTo>
                    <a:pt x="60" y="153"/>
                  </a:lnTo>
                  <a:lnTo>
                    <a:pt x="65" y="158"/>
                  </a:lnTo>
                  <a:lnTo>
                    <a:pt x="82" y="153"/>
                  </a:lnTo>
                  <a:lnTo>
                    <a:pt x="87" y="153"/>
                  </a:lnTo>
                  <a:lnTo>
                    <a:pt x="87" y="153"/>
                  </a:lnTo>
                  <a:lnTo>
                    <a:pt x="87" y="142"/>
                  </a:lnTo>
                  <a:lnTo>
                    <a:pt x="98" y="131"/>
                  </a:lnTo>
                  <a:lnTo>
                    <a:pt x="82" y="114"/>
                  </a:lnTo>
                  <a:lnTo>
                    <a:pt x="76" y="98"/>
                  </a:lnTo>
                  <a:lnTo>
                    <a:pt x="82" y="103"/>
                  </a:lnTo>
                  <a:lnTo>
                    <a:pt x="103" y="87"/>
                  </a:lnTo>
                  <a:lnTo>
                    <a:pt x="103" y="82"/>
                  </a:lnTo>
                  <a:lnTo>
                    <a:pt x="109" y="87"/>
                  </a:lnTo>
                  <a:lnTo>
                    <a:pt x="109" y="8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7" name="Freeform 2436"/>
            <p:cNvSpPr>
              <a:spLocks noChangeAspect="1"/>
            </p:cNvSpPr>
            <p:nvPr/>
          </p:nvSpPr>
          <p:spPr bwMode="gray">
            <a:xfrm>
              <a:off x="4983114" y="1683579"/>
              <a:ext cx="338050" cy="322302"/>
            </a:xfrm>
            <a:custGeom>
              <a:avLst/>
              <a:gdLst/>
              <a:ahLst/>
              <a:cxnLst>
                <a:cxn ang="0">
                  <a:pos x="44" y="93"/>
                </a:cxn>
                <a:cxn ang="0">
                  <a:pos x="39" y="93"/>
                </a:cxn>
                <a:cxn ang="0">
                  <a:pos x="33" y="98"/>
                </a:cxn>
                <a:cxn ang="0">
                  <a:pos x="22" y="87"/>
                </a:cxn>
                <a:cxn ang="0">
                  <a:pos x="11" y="82"/>
                </a:cxn>
                <a:cxn ang="0">
                  <a:pos x="6" y="82"/>
                </a:cxn>
                <a:cxn ang="0">
                  <a:pos x="11" y="71"/>
                </a:cxn>
                <a:cxn ang="0">
                  <a:pos x="6" y="66"/>
                </a:cxn>
                <a:cxn ang="0">
                  <a:pos x="6" y="44"/>
                </a:cxn>
                <a:cxn ang="0">
                  <a:pos x="0" y="44"/>
                </a:cxn>
                <a:cxn ang="0">
                  <a:pos x="6" y="33"/>
                </a:cxn>
                <a:cxn ang="0">
                  <a:pos x="0" y="22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6" y="17"/>
                </a:cxn>
                <a:cxn ang="0">
                  <a:pos x="39" y="0"/>
                </a:cxn>
                <a:cxn ang="0">
                  <a:pos x="60" y="0"/>
                </a:cxn>
                <a:cxn ang="0">
                  <a:pos x="60" y="6"/>
                </a:cxn>
                <a:cxn ang="0">
                  <a:pos x="55" y="0"/>
                </a:cxn>
                <a:cxn ang="0">
                  <a:pos x="60" y="11"/>
                </a:cxn>
                <a:cxn ang="0">
                  <a:pos x="71" y="6"/>
                </a:cxn>
                <a:cxn ang="0">
                  <a:pos x="88" y="11"/>
                </a:cxn>
                <a:cxn ang="0">
                  <a:pos x="115" y="11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6" y="44"/>
                </a:cxn>
                <a:cxn ang="0">
                  <a:pos x="120" y="55"/>
                </a:cxn>
                <a:cxn ang="0">
                  <a:pos x="120" y="60"/>
                </a:cxn>
                <a:cxn ang="0">
                  <a:pos x="120" y="66"/>
                </a:cxn>
                <a:cxn ang="0">
                  <a:pos x="126" y="87"/>
                </a:cxn>
                <a:cxn ang="0">
                  <a:pos x="115" y="104"/>
                </a:cxn>
                <a:cxn ang="0">
                  <a:pos x="109" y="109"/>
                </a:cxn>
                <a:cxn ang="0">
                  <a:pos x="109" y="120"/>
                </a:cxn>
                <a:cxn ang="0">
                  <a:pos x="109" y="120"/>
                </a:cxn>
                <a:cxn ang="0">
                  <a:pos x="93" y="109"/>
                </a:cxn>
                <a:cxn ang="0">
                  <a:pos x="77" y="115"/>
                </a:cxn>
                <a:cxn ang="0">
                  <a:pos x="71" y="109"/>
                </a:cxn>
                <a:cxn ang="0">
                  <a:pos x="66" y="109"/>
                </a:cxn>
                <a:cxn ang="0">
                  <a:pos x="55" y="109"/>
                </a:cxn>
                <a:cxn ang="0">
                  <a:pos x="44" y="93"/>
                </a:cxn>
              </a:cxnLst>
              <a:rect l="0" t="0" r="r" b="b"/>
              <a:pathLst>
                <a:path w="126" h="120">
                  <a:moveTo>
                    <a:pt x="44" y="93"/>
                  </a:moveTo>
                  <a:lnTo>
                    <a:pt x="39" y="93"/>
                  </a:lnTo>
                  <a:lnTo>
                    <a:pt x="33" y="98"/>
                  </a:lnTo>
                  <a:lnTo>
                    <a:pt x="22" y="87"/>
                  </a:lnTo>
                  <a:lnTo>
                    <a:pt x="11" y="82"/>
                  </a:lnTo>
                  <a:lnTo>
                    <a:pt x="6" y="82"/>
                  </a:lnTo>
                  <a:lnTo>
                    <a:pt x="11" y="71"/>
                  </a:lnTo>
                  <a:lnTo>
                    <a:pt x="6" y="66"/>
                  </a:lnTo>
                  <a:lnTo>
                    <a:pt x="6" y="44"/>
                  </a:lnTo>
                  <a:lnTo>
                    <a:pt x="0" y="44"/>
                  </a:lnTo>
                  <a:lnTo>
                    <a:pt x="6" y="33"/>
                  </a:lnTo>
                  <a:lnTo>
                    <a:pt x="0" y="2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0" y="22"/>
                  </a:lnTo>
                  <a:lnTo>
                    <a:pt x="6" y="17"/>
                  </a:lnTo>
                  <a:lnTo>
                    <a:pt x="39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55" y="0"/>
                  </a:lnTo>
                  <a:lnTo>
                    <a:pt x="60" y="11"/>
                  </a:lnTo>
                  <a:lnTo>
                    <a:pt x="71" y="6"/>
                  </a:lnTo>
                  <a:lnTo>
                    <a:pt x="88" y="11"/>
                  </a:lnTo>
                  <a:lnTo>
                    <a:pt x="115" y="11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6" y="44"/>
                  </a:lnTo>
                  <a:lnTo>
                    <a:pt x="120" y="55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26" y="87"/>
                  </a:lnTo>
                  <a:lnTo>
                    <a:pt x="115" y="104"/>
                  </a:lnTo>
                  <a:lnTo>
                    <a:pt x="109" y="109"/>
                  </a:lnTo>
                  <a:lnTo>
                    <a:pt x="109" y="120"/>
                  </a:lnTo>
                  <a:lnTo>
                    <a:pt x="109" y="120"/>
                  </a:lnTo>
                  <a:lnTo>
                    <a:pt x="93" y="109"/>
                  </a:lnTo>
                  <a:lnTo>
                    <a:pt x="77" y="115"/>
                  </a:lnTo>
                  <a:lnTo>
                    <a:pt x="71" y="109"/>
                  </a:lnTo>
                  <a:lnTo>
                    <a:pt x="66" y="109"/>
                  </a:lnTo>
                  <a:lnTo>
                    <a:pt x="55" y="109"/>
                  </a:lnTo>
                  <a:lnTo>
                    <a:pt x="44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8" name="Freeform 2437"/>
            <p:cNvSpPr>
              <a:spLocks noChangeAspect="1"/>
            </p:cNvSpPr>
            <p:nvPr/>
          </p:nvSpPr>
          <p:spPr bwMode="gray">
            <a:xfrm>
              <a:off x="4983114" y="1683579"/>
              <a:ext cx="338050" cy="322302"/>
            </a:xfrm>
            <a:custGeom>
              <a:avLst/>
              <a:gdLst/>
              <a:ahLst/>
              <a:cxnLst>
                <a:cxn ang="0">
                  <a:pos x="44" y="93"/>
                </a:cxn>
                <a:cxn ang="0">
                  <a:pos x="39" y="93"/>
                </a:cxn>
                <a:cxn ang="0">
                  <a:pos x="33" y="98"/>
                </a:cxn>
                <a:cxn ang="0">
                  <a:pos x="22" y="87"/>
                </a:cxn>
                <a:cxn ang="0">
                  <a:pos x="11" y="82"/>
                </a:cxn>
                <a:cxn ang="0">
                  <a:pos x="6" y="82"/>
                </a:cxn>
                <a:cxn ang="0">
                  <a:pos x="11" y="71"/>
                </a:cxn>
                <a:cxn ang="0">
                  <a:pos x="6" y="66"/>
                </a:cxn>
                <a:cxn ang="0">
                  <a:pos x="6" y="44"/>
                </a:cxn>
                <a:cxn ang="0">
                  <a:pos x="0" y="44"/>
                </a:cxn>
                <a:cxn ang="0">
                  <a:pos x="6" y="33"/>
                </a:cxn>
                <a:cxn ang="0">
                  <a:pos x="0" y="22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6" y="17"/>
                </a:cxn>
                <a:cxn ang="0">
                  <a:pos x="39" y="0"/>
                </a:cxn>
                <a:cxn ang="0">
                  <a:pos x="60" y="0"/>
                </a:cxn>
                <a:cxn ang="0">
                  <a:pos x="60" y="6"/>
                </a:cxn>
                <a:cxn ang="0">
                  <a:pos x="55" y="0"/>
                </a:cxn>
                <a:cxn ang="0">
                  <a:pos x="60" y="11"/>
                </a:cxn>
                <a:cxn ang="0">
                  <a:pos x="71" y="6"/>
                </a:cxn>
                <a:cxn ang="0">
                  <a:pos x="88" y="11"/>
                </a:cxn>
                <a:cxn ang="0">
                  <a:pos x="115" y="11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0" y="17"/>
                </a:cxn>
                <a:cxn ang="0">
                  <a:pos x="126" y="44"/>
                </a:cxn>
                <a:cxn ang="0">
                  <a:pos x="120" y="55"/>
                </a:cxn>
                <a:cxn ang="0">
                  <a:pos x="120" y="60"/>
                </a:cxn>
                <a:cxn ang="0">
                  <a:pos x="120" y="66"/>
                </a:cxn>
                <a:cxn ang="0">
                  <a:pos x="126" y="87"/>
                </a:cxn>
                <a:cxn ang="0">
                  <a:pos x="115" y="104"/>
                </a:cxn>
                <a:cxn ang="0">
                  <a:pos x="109" y="109"/>
                </a:cxn>
                <a:cxn ang="0">
                  <a:pos x="109" y="120"/>
                </a:cxn>
                <a:cxn ang="0">
                  <a:pos x="109" y="120"/>
                </a:cxn>
                <a:cxn ang="0">
                  <a:pos x="93" y="109"/>
                </a:cxn>
                <a:cxn ang="0">
                  <a:pos x="77" y="115"/>
                </a:cxn>
                <a:cxn ang="0">
                  <a:pos x="71" y="109"/>
                </a:cxn>
                <a:cxn ang="0">
                  <a:pos x="66" y="109"/>
                </a:cxn>
                <a:cxn ang="0">
                  <a:pos x="55" y="109"/>
                </a:cxn>
              </a:cxnLst>
              <a:rect l="0" t="0" r="r" b="b"/>
              <a:pathLst>
                <a:path w="126" h="120">
                  <a:moveTo>
                    <a:pt x="44" y="93"/>
                  </a:moveTo>
                  <a:lnTo>
                    <a:pt x="39" y="93"/>
                  </a:lnTo>
                  <a:lnTo>
                    <a:pt x="33" y="98"/>
                  </a:lnTo>
                  <a:lnTo>
                    <a:pt x="22" y="87"/>
                  </a:lnTo>
                  <a:lnTo>
                    <a:pt x="11" y="82"/>
                  </a:lnTo>
                  <a:lnTo>
                    <a:pt x="6" y="82"/>
                  </a:lnTo>
                  <a:lnTo>
                    <a:pt x="11" y="71"/>
                  </a:lnTo>
                  <a:lnTo>
                    <a:pt x="6" y="66"/>
                  </a:lnTo>
                  <a:lnTo>
                    <a:pt x="6" y="44"/>
                  </a:lnTo>
                  <a:lnTo>
                    <a:pt x="0" y="44"/>
                  </a:lnTo>
                  <a:lnTo>
                    <a:pt x="6" y="33"/>
                  </a:lnTo>
                  <a:lnTo>
                    <a:pt x="0" y="2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0" y="22"/>
                  </a:lnTo>
                  <a:lnTo>
                    <a:pt x="6" y="17"/>
                  </a:lnTo>
                  <a:lnTo>
                    <a:pt x="39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55" y="0"/>
                  </a:lnTo>
                  <a:lnTo>
                    <a:pt x="60" y="11"/>
                  </a:lnTo>
                  <a:lnTo>
                    <a:pt x="71" y="6"/>
                  </a:lnTo>
                  <a:lnTo>
                    <a:pt x="88" y="11"/>
                  </a:lnTo>
                  <a:lnTo>
                    <a:pt x="115" y="11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26" y="44"/>
                  </a:lnTo>
                  <a:lnTo>
                    <a:pt x="120" y="55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26" y="87"/>
                  </a:lnTo>
                  <a:lnTo>
                    <a:pt x="115" y="104"/>
                  </a:lnTo>
                  <a:lnTo>
                    <a:pt x="109" y="109"/>
                  </a:lnTo>
                  <a:lnTo>
                    <a:pt x="109" y="120"/>
                  </a:lnTo>
                  <a:lnTo>
                    <a:pt x="109" y="120"/>
                  </a:lnTo>
                  <a:lnTo>
                    <a:pt x="93" y="109"/>
                  </a:lnTo>
                  <a:lnTo>
                    <a:pt x="77" y="115"/>
                  </a:lnTo>
                  <a:lnTo>
                    <a:pt x="71" y="109"/>
                  </a:lnTo>
                  <a:lnTo>
                    <a:pt x="66" y="109"/>
                  </a:lnTo>
                  <a:lnTo>
                    <a:pt x="55" y="109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399" name="Freeform 2438"/>
            <p:cNvSpPr>
              <a:spLocks noChangeAspect="1"/>
            </p:cNvSpPr>
            <p:nvPr/>
          </p:nvSpPr>
          <p:spPr bwMode="gray">
            <a:xfrm>
              <a:off x="5188198" y="2357483"/>
              <a:ext cx="218606" cy="191578"/>
            </a:xfrm>
            <a:custGeom>
              <a:avLst/>
              <a:gdLst/>
              <a:ahLst/>
              <a:cxnLst>
                <a:cxn ang="0">
                  <a:pos x="11" y="49"/>
                </a:cxn>
                <a:cxn ang="0">
                  <a:pos x="16" y="49"/>
                </a:cxn>
                <a:cxn ang="0">
                  <a:pos x="16" y="49"/>
                </a:cxn>
                <a:cxn ang="0">
                  <a:pos x="11" y="49"/>
                </a:cxn>
                <a:cxn ang="0">
                  <a:pos x="16" y="60"/>
                </a:cxn>
                <a:cxn ang="0">
                  <a:pos x="32" y="60"/>
                </a:cxn>
                <a:cxn ang="0">
                  <a:pos x="43" y="60"/>
                </a:cxn>
                <a:cxn ang="0">
                  <a:pos x="38" y="66"/>
                </a:cxn>
                <a:cxn ang="0">
                  <a:pos x="49" y="66"/>
                </a:cxn>
                <a:cxn ang="0">
                  <a:pos x="54" y="71"/>
                </a:cxn>
                <a:cxn ang="0">
                  <a:pos x="49" y="60"/>
                </a:cxn>
                <a:cxn ang="0">
                  <a:pos x="32" y="49"/>
                </a:cxn>
                <a:cxn ang="0">
                  <a:pos x="38" y="49"/>
                </a:cxn>
                <a:cxn ang="0">
                  <a:pos x="38" y="44"/>
                </a:cxn>
                <a:cxn ang="0">
                  <a:pos x="43" y="44"/>
                </a:cxn>
                <a:cxn ang="0">
                  <a:pos x="32" y="33"/>
                </a:cxn>
                <a:cxn ang="0">
                  <a:pos x="32" y="22"/>
                </a:cxn>
                <a:cxn ang="0">
                  <a:pos x="38" y="22"/>
                </a:cxn>
                <a:cxn ang="0">
                  <a:pos x="38" y="27"/>
                </a:cxn>
                <a:cxn ang="0">
                  <a:pos x="43" y="33"/>
                </a:cxn>
                <a:cxn ang="0">
                  <a:pos x="43" y="27"/>
                </a:cxn>
                <a:cxn ang="0">
                  <a:pos x="49" y="33"/>
                </a:cxn>
                <a:cxn ang="0">
                  <a:pos x="49" y="27"/>
                </a:cxn>
                <a:cxn ang="0">
                  <a:pos x="54" y="27"/>
                </a:cxn>
                <a:cxn ang="0">
                  <a:pos x="49" y="22"/>
                </a:cxn>
                <a:cxn ang="0">
                  <a:pos x="60" y="17"/>
                </a:cxn>
                <a:cxn ang="0">
                  <a:pos x="65" y="17"/>
                </a:cxn>
                <a:cxn ang="0">
                  <a:pos x="76" y="22"/>
                </a:cxn>
                <a:cxn ang="0">
                  <a:pos x="81" y="6"/>
                </a:cxn>
                <a:cxn ang="0">
                  <a:pos x="81" y="0"/>
                </a:cxn>
                <a:cxn ang="0">
                  <a:pos x="81" y="0"/>
                </a:cxn>
                <a:cxn ang="0">
                  <a:pos x="81" y="6"/>
                </a:cxn>
                <a:cxn ang="0">
                  <a:pos x="76" y="11"/>
                </a:cxn>
                <a:cxn ang="0">
                  <a:pos x="70" y="11"/>
                </a:cxn>
                <a:cxn ang="0">
                  <a:pos x="60" y="6"/>
                </a:cxn>
                <a:cxn ang="0">
                  <a:pos x="38" y="11"/>
                </a:cxn>
                <a:cxn ang="0">
                  <a:pos x="11" y="17"/>
                </a:cxn>
                <a:cxn ang="0">
                  <a:pos x="16" y="22"/>
                </a:cxn>
                <a:cxn ang="0">
                  <a:pos x="0" y="38"/>
                </a:cxn>
                <a:cxn ang="0">
                  <a:pos x="11" y="49"/>
                </a:cxn>
                <a:cxn ang="0">
                  <a:pos x="11" y="49"/>
                </a:cxn>
              </a:cxnLst>
              <a:rect l="0" t="0" r="r" b="b"/>
              <a:pathLst>
                <a:path w="81" h="71">
                  <a:moveTo>
                    <a:pt x="11" y="49"/>
                  </a:moveTo>
                  <a:lnTo>
                    <a:pt x="16" y="49"/>
                  </a:lnTo>
                  <a:lnTo>
                    <a:pt x="16" y="49"/>
                  </a:lnTo>
                  <a:lnTo>
                    <a:pt x="11" y="49"/>
                  </a:lnTo>
                  <a:lnTo>
                    <a:pt x="16" y="60"/>
                  </a:lnTo>
                  <a:lnTo>
                    <a:pt x="32" y="60"/>
                  </a:lnTo>
                  <a:lnTo>
                    <a:pt x="43" y="60"/>
                  </a:lnTo>
                  <a:lnTo>
                    <a:pt x="38" y="66"/>
                  </a:lnTo>
                  <a:lnTo>
                    <a:pt x="49" y="66"/>
                  </a:lnTo>
                  <a:lnTo>
                    <a:pt x="54" y="71"/>
                  </a:lnTo>
                  <a:lnTo>
                    <a:pt x="49" y="60"/>
                  </a:lnTo>
                  <a:lnTo>
                    <a:pt x="32" y="49"/>
                  </a:lnTo>
                  <a:lnTo>
                    <a:pt x="38" y="49"/>
                  </a:lnTo>
                  <a:lnTo>
                    <a:pt x="38" y="44"/>
                  </a:lnTo>
                  <a:lnTo>
                    <a:pt x="43" y="44"/>
                  </a:lnTo>
                  <a:lnTo>
                    <a:pt x="32" y="33"/>
                  </a:lnTo>
                  <a:lnTo>
                    <a:pt x="32" y="22"/>
                  </a:lnTo>
                  <a:lnTo>
                    <a:pt x="38" y="22"/>
                  </a:lnTo>
                  <a:lnTo>
                    <a:pt x="38" y="27"/>
                  </a:lnTo>
                  <a:lnTo>
                    <a:pt x="43" y="33"/>
                  </a:lnTo>
                  <a:lnTo>
                    <a:pt x="43" y="27"/>
                  </a:lnTo>
                  <a:lnTo>
                    <a:pt x="49" y="33"/>
                  </a:lnTo>
                  <a:lnTo>
                    <a:pt x="49" y="27"/>
                  </a:lnTo>
                  <a:lnTo>
                    <a:pt x="54" y="27"/>
                  </a:lnTo>
                  <a:lnTo>
                    <a:pt x="49" y="22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6" y="22"/>
                  </a:lnTo>
                  <a:lnTo>
                    <a:pt x="81" y="6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81" y="6"/>
                  </a:lnTo>
                  <a:lnTo>
                    <a:pt x="76" y="11"/>
                  </a:lnTo>
                  <a:lnTo>
                    <a:pt x="70" y="11"/>
                  </a:lnTo>
                  <a:lnTo>
                    <a:pt x="60" y="6"/>
                  </a:lnTo>
                  <a:lnTo>
                    <a:pt x="38" y="11"/>
                  </a:lnTo>
                  <a:lnTo>
                    <a:pt x="11" y="17"/>
                  </a:lnTo>
                  <a:lnTo>
                    <a:pt x="16" y="22"/>
                  </a:lnTo>
                  <a:lnTo>
                    <a:pt x="0" y="38"/>
                  </a:lnTo>
                  <a:lnTo>
                    <a:pt x="11" y="49"/>
                  </a:lnTo>
                  <a:lnTo>
                    <a:pt x="11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0" name="Freeform 2439"/>
            <p:cNvSpPr>
              <a:spLocks noChangeAspect="1"/>
            </p:cNvSpPr>
            <p:nvPr/>
          </p:nvSpPr>
          <p:spPr bwMode="gray">
            <a:xfrm>
              <a:off x="5172422" y="2461160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1" name="Freeform 2440"/>
            <p:cNvSpPr>
              <a:spLocks noChangeAspect="1"/>
            </p:cNvSpPr>
            <p:nvPr/>
          </p:nvSpPr>
          <p:spPr bwMode="gray">
            <a:xfrm>
              <a:off x="5201720" y="2519760"/>
              <a:ext cx="18029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2" name="Freeform 2441"/>
            <p:cNvSpPr>
              <a:spLocks noChangeAspect="1"/>
            </p:cNvSpPr>
            <p:nvPr/>
          </p:nvSpPr>
          <p:spPr bwMode="gray">
            <a:xfrm>
              <a:off x="5233271" y="2519760"/>
              <a:ext cx="72117" cy="901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5" y="17"/>
                </a:cxn>
                <a:cxn ang="0">
                  <a:pos x="5" y="22"/>
                </a:cxn>
                <a:cxn ang="0">
                  <a:pos x="5" y="27"/>
                </a:cxn>
                <a:cxn ang="0">
                  <a:pos x="11" y="22"/>
                </a:cxn>
                <a:cxn ang="0">
                  <a:pos x="11" y="33"/>
                </a:cxn>
                <a:cxn ang="0">
                  <a:pos x="16" y="27"/>
                </a:cxn>
                <a:cxn ang="0">
                  <a:pos x="22" y="33"/>
                </a:cxn>
                <a:cxn ang="0">
                  <a:pos x="16" y="11"/>
                </a:cxn>
                <a:cxn ang="0">
                  <a:pos x="22" y="17"/>
                </a:cxn>
                <a:cxn ang="0">
                  <a:pos x="27" y="17"/>
                </a:cxn>
                <a:cxn ang="0">
                  <a:pos x="22" y="6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7" h="33">
                  <a:moveTo>
                    <a:pt x="11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5" y="17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11" y="22"/>
                  </a:lnTo>
                  <a:lnTo>
                    <a:pt x="11" y="33"/>
                  </a:lnTo>
                  <a:lnTo>
                    <a:pt x="16" y="27"/>
                  </a:lnTo>
                  <a:lnTo>
                    <a:pt x="22" y="33"/>
                  </a:lnTo>
                  <a:lnTo>
                    <a:pt x="16" y="11"/>
                  </a:lnTo>
                  <a:lnTo>
                    <a:pt x="22" y="17"/>
                  </a:lnTo>
                  <a:lnTo>
                    <a:pt x="27" y="17"/>
                  </a:lnTo>
                  <a:lnTo>
                    <a:pt x="22" y="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3" name="Freeform 2442"/>
            <p:cNvSpPr>
              <a:spLocks noChangeAspect="1"/>
            </p:cNvSpPr>
            <p:nvPr/>
          </p:nvSpPr>
          <p:spPr bwMode="gray">
            <a:xfrm>
              <a:off x="5350462" y="2535537"/>
              <a:ext cx="13522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4" name="Freeform 2443"/>
            <p:cNvSpPr>
              <a:spLocks noChangeAspect="1"/>
            </p:cNvSpPr>
            <p:nvPr/>
          </p:nvSpPr>
          <p:spPr bwMode="gray">
            <a:xfrm>
              <a:off x="5305388" y="2639215"/>
              <a:ext cx="101415" cy="29300"/>
            </a:xfrm>
            <a:custGeom>
              <a:avLst/>
              <a:gdLst/>
              <a:ahLst/>
              <a:cxnLst>
                <a:cxn ang="0">
                  <a:pos x="22" y="5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17" y="5"/>
                </a:cxn>
                <a:cxn ang="0">
                  <a:pos x="17" y="11"/>
                </a:cxn>
                <a:cxn ang="0">
                  <a:pos x="38" y="11"/>
                </a:cxn>
                <a:cxn ang="0">
                  <a:pos x="38" y="5"/>
                </a:cxn>
                <a:cxn ang="0">
                  <a:pos x="33" y="5"/>
                </a:cxn>
                <a:cxn ang="0">
                  <a:pos x="22" y="5"/>
                </a:cxn>
                <a:cxn ang="0">
                  <a:pos x="22" y="5"/>
                </a:cxn>
              </a:cxnLst>
              <a:rect l="0" t="0" r="r" b="b"/>
              <a:pathLst>
                <a:path w="38" h="11">
                  <a:moveTo>
                    <a:pt x="22" y="5"/>
                  </a:moveTo>
                  <a:lnTo>
                    <a:pt x="11" y="5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5"/>
                  </a:lnTo>
                  <a:lnTo>
                    <a:pt x="17" y="5"/>
                  </a:lnTo>
                  <a:lnTo>
                    <a:pt x="17" y="11"/>
                  </a:lnTo>
                  <a:lnTo>
                    <a:pt x="38" y="11"/>
                  </a:lnTo>
                  <a:lnTo>
                    <a:pt x="38" y="5"/>
                  </a:lnTo>
                  <a:lnTo>
                    <a:pt x="33" y="5"/>
                  </a:lnTo>
                  <a:lnTo>
                    <a:pt x="22" y="5"/>
                  </a:lnTo>
                  <a:lnTo>
                    <a:pt x="22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5" name="Freeform 2444"/>
            <p:cNvSpPr>
              <a:spLocks noChangeAspect="1"/>
            </p:cNvSpPr>
            <p:nvPr/>
          </p:nvSpPr>
          <p:spPr bwMode="gray">
            <a:xfrm>
              <a:off x="5454130" y="2609915"/>
              <a:ext cx="29298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11" h="5">
                  <a:moveTo>
                    <a:pt x="5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6" name="Freeform 2445"/>
            <p:cNvSpPr>
              <a:spLocks noChangeAspect="1"/>
            </p:cNvSpPr>
            <p:nvPr/>
          </p:nvSpPr>
          <p:spPr bwMode="gray">
            <a:xfrm>
              <a:off x="5393281" y="2506237"/>
              <a:ext cx="13522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5" h="5">
                  <a:moveTo>
                    <a:pt x="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7" name="Freeform 2446"/>
            <p:cNvSpPr>
              <a:spLocks noChangeAspect="1"/>
            </p:cNvSpPr>
            <p:nvPr/>
          </p:nvSpPr>
          <p:spPr bwMode="gray">
            <a:xfrm>
              <a:off x="5393281" y="2476937"/>
              <a:ext cx="13522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5" y="5"/>
                </a:cxn>
                <a:cxn ang="0">
                  <a:pos x="5" y="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8" name="Freeform 2447"/>
            <p:cNvSpPr>
              <a:spLocks noChangeAspect="1"/>
            </p:cNvSpPr>
            <p:nvPr/>
          </p:nvSpPr>
          <p:spPr bwMode="gray">
            <a:xfrm>
              <a:off x="5363984" y="2447637"/>
              <a:ext cx="13522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09" name="Rectangle 2448"/>
            <p:cNvSpPr>
              <a:spLocks noChangeAspect="1" noChangeArrowheads="1"/>
            </p:cNvSpPr>
            <p:nvPr/>
          </p:nvSpPr>
          <p:spPr bwMode="gray">
            <a:xfrm>
              <a:off x="5350462" y="2418337"/>
              <a:ext cx="2254" cy="2254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0" name="Freeform 2449"/>
            <p:cNvSpPr>
              <a:spLocks noChangeAspect="1"/>
            </p:cNvSpPr>
            <p:nvPr/>
          </p:nvSpPr>
          <p:spPr bwMode="gray">
            <a:xfrm>
              <a:off x="5291866" y="2490460"/>
              <a:ext cx="58595" cy="45077"/>
            </a:xfrm>
            <a:custGeom>
              <a:avLst/>
              <a:gdLst/>
              <a:ahLst/>
              <a:cxnLst>
                <a:cxn ang="0">
                  <a:pos x="22" y="17"/>
                </a:cxn>
                <a:cxn ang="0">
                  <a:pos x="16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16" y="11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</a:cxnLst>
              <a:rect l="0" t="0" r="r" b="b"/>
              <a:pathLst>
                <a:path w="22" h="17">
                  <a:moveTo>
                    <a:pt x="22" y="17"/>
                  </a:moveTo>
                  <a:lnTo>
                    <a:pt x="16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16" y="11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1" name="Freeform 2450"/>
            <p:cNvSpPr>
              <a:spLocks noChangeAspect="1"/>
            </p:cNvSpPr>
            <p:nvPr/>
          </p:nvSpPr>
          <p:spPr bwMode="gray">
            <a:xfrm>
              <a:off x="4735211" y="2107304"/>
              <a:ext cx="394392" cy="428233"/>
            </a:xfrm>
            <a:custGeom>
              <a:avLst/>
              <a:gdLst/>
              <a:ahLst/>
              <a:cxnLst>
                <a:cxn ang="0">
                  <a:pos x="92" y="28"/>
                </a:cxn>
                <a:cxn ang="0">
                  <a:pos x="87" y="17"/>
                </a:cxn>
                <a:cxn ang="0">
                  <a:pos x="87" y="11"/>
                </a:cxn>
                <a:cxn ang="0">
                  <a:pos x="65" y="0"/>
                </a:cxn>
                <a:cxn ang="0">
                  <a:pos x="43" y="6"/>
                </a:cxn>
                <a:cxn ang="0">
                  <a:pos x="43" y="17"/>
                </a:cxn>
                <a:cxn ang="0">
                  <a:pos x="27" y="22"/>
                </a:cxn>
                <a:cxn ang="0">
                  <a:pos x="11" y="22"/>
                </a:cxn>
                <a:cxn ang="0">
                  <a:pos x="0" y="22"/>
                </a:cxn>
                <a:cxn ang="0">
                  <a:pos x="0" y="39"/>
                </a:cxn>
                <a:cxn ang="0">
                  <a:pos x="0" y="55"/>
                </a:cxn>
                <a:cxn ang="0">
                  <a:pos x="11" y="60"/>
                </a:cxn>
                <a:cxn ang="0">
                  <a:pos x="22" y="50"/>
                </a:cxn>
                <a:cxn ang="0">
                  <a:pos x="49" y="71"/>
                </a:cxn>
                <a:cxn ang="0">
                  <a:pos x="60" y="88"/>
                </a:cxn>
                <a:cxn ang="0">
                  <a:pos x="87" y="104"/>
                </a:cxn>
                <a:cxn ang="0">
                  <a:pos x="103" y="115"/>
                </a:cxn>
                <a:cxn ang="0">
                  <a:pos x="109" y="126"/>
                </a:cxn>
                <a:cxn ang="0">
                  <a:pos x="120" y="148"/>
                </a:cxn>
                <a:cxn ang="0">
                  <a:pos x="114" y="153"/>
                </a:cxn>
                <a:cxn ang="0">
                  <a:pos x="120" y="159"/>
                </a:cxn>
                <a:cxn ang="0">
                  <a:pos x="125" y="142"/>
                </a:cxn>
                <a:cxn ang="0">
                  <a:pos x="131" y="137"/>
                </a:cxn>
                <a:cxn ang="0">
                  <a:pos x="125" y="120"/>
                </a:cxn>
                <a:cxn ang="0">
                  <a:pos x="141" y="120"/>
                </a:cxn>
                <a:cxn ang="0">
                  <a:pos x="147" y="126"/>
                </a:cxn>
                <a:cxn ang="0">
                  <a:pos x="114" y="99"/>
                </a:cxn>
                <a:cxn ang="0">
                  <a:pos x="120" y="93"/>
                </a:cxn>
                <a:cxn ang="0">
                  <a:pos x="98" y="88"/>
                </a:cxn>
                <a:cxn ang="0">
                  <a:pos x="87" y="66"/>
                </a:cxn>
                <a:cxn ang="0">
                  <a:pos x="71" y="44"/>
                </a:cxn>
                <a:cxn ang="0">
                  <a:pos x="71" y="39"/>
                </a:cxn>
                <a:cxn ang="0">
                  <a:pos x="82" y="22"/>
                </a:cxn>
                <a:cxn ang="0">
                  <a:pos x="87" y="28"/>
                </a:cxn>
              </a:cxnLst>
              <a:rect l="0" t="0" r="r" b="b"/>
              <a:pathLst>
                <a:path w="147" h="159">
                  <a:moveTo>
                    <a:pt x="87" y="28"/>
                  </a:moveTo>
                  <a:lnTo>
                    <a:pt x="92" y="28"/>
                  </a:lnTo>
                  <a:lnTo>
                    <a:pt x="87" y="22"/>
                  </a:lnTo>
                  <a:lnTo>
                    <a:pt x="87" y="17"/>
                  </a:lnTo>
                  <a:lnTo>
                    <a:pt x="82" y="17"/>
                  </a:lnTo>
                  <a:lnTo>
                    <a:pt x="87" y="11"/>
                  </a:lnTo>
                  <a:lnTo>
                    <a:pt x="71" y="6"/>
                  </a:lnTo>
                  <a:lnTo>
                    <a:pt x="65" y="0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38" y="6"/>
                  </a:lnTo>
                  <a:lnTo>
                    <a:pt x="43" y="17"/>
                  </a:lnTo>
                  <a:lnTo>
                    <a:pt x="33" y="11"/>
                  </a:lnTo>
                  <a:lnTo>
                    <a:pt x="27" y="22"/>
                  </a:lnTo>
                  <a:lnTo>
                    <a:pt x="22" y="11"/>
                  </a:lnTo>
                  <a:lnTo>
                    <a:pt x="11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33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55"/>
                  </a:lnTo>
                  <a:lnTo>
                    <a:pt x="5" y="55"/>
                  </a:lnTo>
                  <a:lnTo>
                    <a:pt x="11" y="60"/>
                  </a:lnTo>
                  <a:lnTo>
                    <a:pt x="16" y="55"/>
                  </a:lnTo>
                  <a:lnTo>
                    <a:pt x="22" y="50"/>
                  </a:lnTo>
                  <a:lnTo>
                    <a:pt x="43" y="55"/>
                  </a:lnTo>
                  <a:lnTo>
                    <a:pt x="49" y="71"/>
                  </a:lnTo>
                  <a:lnTo>
                    <a:pt x="54" y="82"/>
                  </a:lnTo>
                  <a:lnTo>
                    <a:pt x="60" y="88"/>
                  </a:lnTo>
                  <a:lnTo>
                    <a:pt x="82" y="104"/>
                  </a:lnTo>
                  <a:lnTo>
                    <a:pt x="87" y="104"/>
                  </a:lnTo>
                  <a:lnTo>
                    <a:pt x="98" y="115"/>
                  </a:lnTo>
                  <a:lnTo>
                    <a:pt x="103" y="115"/>
                  </a:lnTo>
                  <a:lnTo>
                    <a:pt x="103" y="120"/>
                  </a:lnTo>
                  <a:lnTo>
                    <a:pt x="109" y="126"/>
                  </a:lnTo>
                  <a:lnTo>
                    <a:pt x="114" y="126"/>
                  </a:lnTo>
                  <a:lnTo>
                    <a:pt x="120" y="148"/>
                  </a:lnTo>
                  <a:lnTo>
                    <a:pt x="114" y="148"/>
                  </a:lnTo>
                  <a:lnTo>
                    <a:pt x="114" y="153"/>
                  </a:lnTo>
                  <a:lnTo>
                    <a:pt x="114" y="159"/>
                  </a:lnTo>
                  <a:lnTo>
                    <a:pt x="120" y="159"/>
                  </a:lnTo>
                  <a:lnTo>
                    <a:pt x="125" y="153"/>
                  </a:lnTo>
                  <a:lnTo>
                    <a:pt x="125" y="142"/>
                  </a:lnTo>
                  <a:lnTo>
                    <a:pt x="131" y="142"/>
                  </a:lnTo>
                  <a:lnTo>
                    <a:pt x="131" y="137"/>
                  </a:lnTo>
                  <a:lnTo>
                    <a:pt x="125" y="131"/>
                  </a:lnTo>
                  <a:lnTo>
                    <a:pt x="125" y="120"/>
                  </a:lnTo>
                  <a:lnTo>
                    <a:pt x="131" y="115"/>
                  </a:lnTo>
                  <a:lnTo>
                    <a:pt x="141" y="120"/>
                  </a:lnTo>
                  <a:lnTo>
                    <a:pt x="147" y="126"/>
                  </a:lnTo>
                  <a:lnTo>
                    <a:pt x="147" y="126"/>
                  </a:lnTo>
                  <a:lnTo>
                    <a:pt x="141" y="115"/>
                  </a:lnTo>
                  <a:lnTo>
                    <a:pt x="114" y="99"/>
                  </a:lnTo>
                  <a:lnTo>
                    <a:pt x="120" y="93"/>
                  </a:lnTo>
                  <a:lnTo>
                    <a:pt x="120" y="93"/>
                  </a:lnTo>
                  <a:lnTo>
                    <a:pt x="109" y="93"/>
                  </a:lnTo>
                  <a:lnTo>
                    <a:pt x="98" y="88"/>
                  </a:lnTo>
                  <a:lnTo>
                    <a:pt x="92" y="82"/>
                  </a:lnTo>
                  <a:lnTo>
                    <a:pt x="87" y="66"/>
                  </a:lnTo>
                  <a:lnTo>
                    <a:pt x="71" y="55"/>
                  </a:lnTo>
                  <a:lnTo>
                    <a:pt x="71" y="44"/>
                  </a:lnTo>
                  <a:lnTo>
                    <a:pt x="71" y="39"/>
                  </a:lnTo>
                  <a:lnTo>
                    <a:pt x="71" y="39"/>
                  </a:lnTo>
                  <a:lnTo>
                    <a:pt x="71" y="33"/>
                  </a:lnTo>
                  <a:lnTo>
                    <a:pt x="82" y="22"/>
                  </a:lnTo>
                  <a:lnTo>
                    <a:pt x="87" y="22"/>
                  </a:lnTo>
                  <a:lnTo>
                    <a:pt x="87" y="28"/>
                  </a:lnTo>
                  <a:lnTo>
                    <a:pt x="87" y="2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2" name="Freeform 2451"/>
            <p:cNvSpPr>
              <a:spLocks noChangeAspect="1"/>
            </p:cNvSpPr>
            <p:nvPr/>
          </p:nvSpPr>
          <p:spPr bwMode="gray">
            <a:xfrm>
              <a:off x="4778031" y="2389037"/>
              <a:ext cx="45073" cy="10142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7" y="0"/>
                </a:cxn>
                <a:cxn ang="0">
                  <a:pos x="17" y="11"/>
                </a:cxn>
                <a:cxn ang="0">
                  <a:pos x="17" y="33"/>
                </a:cxn>
                <a:cxn ang="0">
                  <a:pos x="17" y="33"/>
                </a:cxn>
                <a:cxn ang="0">
                  <a:pos x="17" y="33"/>
                </a:cxn>
                <a:cxn ang="0">
                  <a:pos x="6" y="38"/>
                </a:cxn>
                <a:cxn ang="0">
                  <a:pos x="6" y="33"/>
                </a:cxn>
                <a:cxn ang="0">
                  <a:pos x="6" y="22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7" h="38">
                  <a:moveTo>
                    <a:pt x="11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17" y="33"/>
                  </a:lnTo>
                  <a:lnTo>
                    <a:pt x="6" y="38"/>
                  </a:lnTo>
                  <a:lnTo>
                    <a:pt x="6" y="33"/>
                  </a:lnTo>
                  <a:lnTo>
                    <a:pt x="6" y="22"/>
                  </a:lnTo>
                  <a:lnTo>
                    <a:pt x="0" y="6"/>
                  </a:lnTo>
                  <a:lnTo>
                    <a:pt x="6" y="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3" name="Freeform 2452"/>
            <p:cNvSpPr>
              <a:spLocks noChangeAspect="1"/>
            </p:cNvSpPr>
            <p:nvPr/>
          </p:nvSpPr>
          <p:spPr bwMode="gray">
            <a:xfrm>
              <a:off x="4924519" y="2519760"/>
              <a:ext cx="117191" cy="72123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32" y="17"/>
                </a:cxn>
                <a:cxn ang="0">
                  <a:pos x="38" y="22"/>
                </a:cxn>
                <a:cxn ang="0">
                  <a:pos x="32" y="27"/>
                </a:cxn>
                <a:cxn ang="0">
                  <a:pos x="27" y="27"/>
                </a:cxn>
                <a:cxn ang="0">
                  <a:pos x="27" y="22"/>
                </a:cxn>
                <a:cxn ang="0">
                  <a:pos x="5" y="11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43" y="0"/>
                </a:cxn>
                <a:cxn ang="0">
                  <a:pos x="43" y="0"/>
                </a:cxn>
              </a:cxnLst>
              <a:rect l="0" t="0" r="r" b="b"/>
              <a:pathLst>
                <a:path w="43" h="27">
                  <a:moveTo>
                    <a:pt x="43" y="0"/>
                  </a:moveTo>
                  <a:lnTo>
                    <a:pt x="32" y="17"/>
                  </a:lnTo>
                  <a:lnTo>
                    <a:pt x="38" y="22"/>
                  </a:lnTo>
                  <a:lnTo>
                    <a:pt x="32" y="27"/>
                  </a:lnTo>
                  <a:lnTo>
                    <a:pt x="27" y="27"/>
                  </a:lnTo>
                  <a:lnTo>
                    <a:pt x="27" y="22"/>
                  </a:lnTo>
                  <a:lnTo>
                    <a:pt x="5" y="11"/>
                  </a:lnTo>
                  <a:lnTo>
                    <a:pt x="0" y="6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6" y="6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4" name="Freeform 2453"/>
            <p:cNvSpPr>
              <a:spLocks noChangeAspect="1"/>
            </p:cNvSpPr>
            <p:nvPr/>
          </p:nvSpPr>
          <p:spPr bwMode="gray">
            <a:xfrm>
              <a:off x="4692391" y="1947281"/>
              <a:ext cx="24790" cy="2930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" y="11"/>
                </a:cxn>
                <a:cxn ang="0">
                  <a:pos x="10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10" h="11">
                  <a:moveTo>
                    <a:pt x="0" y="11"/>
                  </a:moveTo>
                  <a:lnTo>
                    <a:pt x="5" y="11"/>
                  </a:lnTo>
                  <a:lnTo>
                    <a:pt x="10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5" name="Freeform 2454"/>
            <p:cNvSpPr>
              <a:spLocks noChangeAspect="1"/>
            </p:cNvSpPr>
            <p:nvPr/>
          </p:nvSpPr>
          <p:spPr bwMode="gray">
            <a:xfrm>
              <a:off x="4660840" y="1771480"/>
              <a:ext cx="13522" cy="135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6" name="Freeform 2455"/>
            <p:cNvSpPr>
              <a:spLocks noChangeAspect="1"/>
            </p:cNvSpPr>
            <p:nvPr/>
          </p:nvSpPr>
          <p:spPr bwMode="gray">
            <a:xfrm>
              <a:off x="4615767" y="1755703"/>
              <a:ext cx="119444" cy="162278"/>
            </a:xfrm>
            <a:custGeom>
              <a:avLst/>
              <a:gdLst/>
              <a:ahLst/>
              <a:cxnLst>
                <a:cxn ang="0">
                  <a:pos x="22" y="17"/>
                </a:cxn>
                <a:cxn ang="0">
                  <a:pos x="22" y="17"/>
                </a:cxn>
                <a:cxn ang="0">
                  <a:pos x="22" y="22"/>
                </a:cxn>
                <a:cxn ang="0">
                  <a:pos x="22" y="22"/>
                </a:cxn>
                <a:cxn ang="0">
                  <a:pos x="28" y="28"/>
                </a:cxn>
                <a:cxn ang="0">
                  <a:pos x="22" y="22"/>
                </a:cxn>
                <a:cxn ang="0">
                  <a:pos x="28" y="17"/>
                </a:cxn>
                <a:cxn ang="0">
                  <a:pos x="28" y="17"/>
                </a:cxn>
                <a:cxn ang="0">
                  <a:pos x="28" y="6"/>
                </a:cxn>
                <a:cxn ang="0">
                  <a:pos x="44" y="0"/>
                </a:cxn>
                <a:cxn ang="0">
                  <a:pos x="44" y="6"/>
                </a:cxn>
                <a:cxn ang="0">
                  <a:pos x="44" y="17"/>
                </a:cxn>
                <a:cxn ang="0">
                  <a:pos x="38" y="22"/>
                </a:cxn>
                <a:cxn ang="0">
                  <a:pos x="44" y="28"/>
                </a:cxn>
                <a:cxn ang="0">
                  <a:pos x="38" y="33"/>
                </a:cxn>
                <a:cxn ang="0">
                  <a:pos x="33" y="33"/>
                </a:cxn>
                <a:cxn ang="0">
                  <a:pos x="33" y="60"/>
                </a:cxn>
                <a:cxn ang="0">
                  <a:pos x="28" y="55"/>
                </a:cxn>
                <a:cxn ang="0">
                  <a:pos x="28" y="50"/>
                </a:cxn>
                <a:cxn ang="0">
                  <a:pos x="22" y="44"/>
                </a:cxn>
                <a:cxn ang="0">
                  <a:pos x="6" y="50"/>
                </a:cxn>
                <a:cxn ang="0">
                  <a:pos x="0" y="50"/>
                </a:cxn>
                <a:cxn ang="0">
                  <a:pos x="11" y="44"/>
                </a:cxn>
                <a:cxn ang="0">
                  <a:pos x="6" y="44"/>
                </a:cxn>
                <a:cxn ang="0">
                  <a:pos x="17" y="39"/>
                </a:cxn>
                <a:cxn ang="0">
                  <a:pos x="11" y="39"/>
                </a:cxn>
                <a:cxn ang="0">
                  <a:pos x="11" y="33"/>
                </a:cxn>
                <a:cxn ang="0">
                  <a:pos x="22" y="17"/>
                </a:cxn>
                <a:cxn ang="0">
                  <a:pos x="22" y="17"/>
                </a:cxn>
              </a:cxnLst>
              <a:rect l="0" t="0" r="r" b="b"/>
              <a:pathLst>
                <a:path w="44" h="60">
                  <a:moveTo>
                    <a:pt x="22" y="17"/>
                  </a:moveTo>
                  <a:lnTo>
                    <a:pt x="22" y="17"/>
                  </a:lnTo>
                  <a:lnTo>
                    <a:pt x="22" y="22"/>
                  </a:lnTo>
                  <a:lnTo>
                    <a:pt x="22" y="22"/>
                  </a:lnTo>
                  <a:lnTo>
                    <a:pt x="28" y="28"/>
                  </a:lnTo>
                  <a:lnTo>
                    <a:pt x="22" y="22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8" y="6"/>
                  </a:lnTo>
                  <a:lnTo>
                    <a:pt x="44" y="0"/>
                  </a:lnTo>
                  <a:lnTo>
                    <a:pt x="44" y="6"/>
                  </a:lnTo>
                  <a:lnTo>
                    <a:pt x="44" y="17"/>
                  </a:lnTo>
                  <a:lnTo>
                    <a:pt x="38" y="22"/>
                  </a:lnTo>
                  <a:lnTo>
                    <a:pt x="44" y="28"/>
                  </a:lnTo>
                  <a:lnTo>
                    <a:pt x="38" y="33"/>
                  </a:lnTo>
                  <a:lnTo>
                    <a:pt x="33" y="33"/>
                  </a:lnTo>
                  <a:lnTo>
                    <a:pt x="33" y="60"/>
                  </a:lnTo>
                  <a:lnTo>
                    <a:pt x="28" y="55"/>
                  </a:lnTo>
                  <a:lnTo>
                    <a:pt x="28" y="50"/>
                  </a:lnTo>
                  <a:lnTo>
                    <a:pt x="22" y="44"/>
                  </a:lnTo>
                  <a:lnTo>
                    <a:pt x="6" y="50"/>
                  </a:lnTo>
                  <a:lnTo>
                    <a:pt x="0" y="50"/>
                  </a:lnTo>
                  <a:lnTo>
                    <a:pt x="11" y="44"/>
                  </a:lnTo>
                  <a:lnTo>
                    <a:pt x="6" y="44"/>
                  </a:lnTo>
                  <a:lnTo>
                    <a:pt x="17" y="39"/>
                  </a:lnTo>
                  <a:lnTo>
                    <a:pt x="11" y="39"/>
                  </a:lnTo>
                  <a:lnTo>
                    <a:pt x="11" y="33"/>
                  </a:lnTo>
                  <a:lnTo>
                    <a:pt x="22" y="17"/>
                  </a:lnTo>
                  <a:lnTo>
                    <a:pt x="22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7" name="Freeform 2456"/>
            <p:cNvSpPr>
              <a:spLocks noChangeAspect="1"/>
            </p:cNvSpPr>
            <p:nvPr/>
          </p:nvSpPr>
          <p:spPr bwMode="gray">
            <a:xfrm>
              <a:off x="4176302" y="2343960"/>
              <a:ext cx="103669" cy="234401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11" y="22"/>
                </a:cxn>
                <a:cxn ang="0">
                  <a:pos x="0" y="60"/>
                </a:cxn>
                <a:cxn ang="0">
                  <a:pos x="0" y="65"/>
                </a:cxn>
                <a:cxn ang="0">
                  <a:pos x="11" y="60"/>
                </a:cxn>
                <a:cxn ang="0">
                  <a:pos x="6" y="87"/>
                </a:cxn>
                <a:cxn ang="0">
                  <a:pos x="27" y="82"/>
                </a:cxn>
                <a:cxn ang="0">
                  <a:pos x="22" y="76"/>
                </a:cxn>
                <a:cxn ang="0">
                  <a:pos x="33" y="71"/>
                </a:cxn>
                <a:cxn ang="0">
                  <a:pos x="27" y="60"/>
                </a:cxn>
                <a:cxn ang="0">
                  <a:pos x="27" y="54"/>
                </a:cxn>
                <a:cxn ang="0">
                  <a:pos x="27" y="43"/>
                </a:cxn>
                <a:cxn ang="0">
                  <a:pos x="33" y="38"/>
                </a:cxn>
                <a:cxn ang="0">
                  <a:pos x="33" y="32"/>
                </a:cxn>
                <a:cxn ang="0">
                  <a:pos x="33" y="22"/>
                </a:cxn>
                <a:cxn ang="0">
                  <a:pos x="38" y="11"/>
                </a:cxn>
                <a:cxn ang="0">
                  <a:pos x="38" y="5"/>
                </a:cxn>
                <a:cxn ang="0">
                  <a:pos x="16" y="5"/>
                </a:cxn>
                <a:cxn ang="0">
                  <a:pos x="16" y="0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38" h="87">
                  <a:moveTo>
                    <a:pt x="6" y="5"/>
                  </a:moveTo>
                  <a:lnTo>
                    <a:pt x="11" y="22"/>
                  </a:lnTo>
                  <a:lnTo>
                    <a:pt x="0" y="60"/>
                  </a:lnTo>
                  <a:lnTo>
                    <a:pt x="0" y="65"/>
                  </a:lnTo>
                  <a:lnTo>
                    <a:pt x="11" y="60"/>
                  </a:lnTo>
                  <a:lnTo>
                    <a:pt x="6" y="87"/>
                  </a:lnTo>
                  <a:lnTo>
                    <a:pt x="27" y="82"/>
                  </a:lnTo>
                  <a:lnTo>
                    <a:pt x="22" y="76"/>
                  </a:lnTo>
                  <a:lnTo>
                    <a:pt x="33" y="71"/>
                  </a:lnTo>
                  <a:lnTo>
                    <a:pt x="27" y="60"/>
                  </a:lnTo>
                  <a:lnTo>
                    <a:pt x="27" y="54"/>
                  </a:lnTo>
                  <a:lnTo>
                    <a:pt x="27" y="43"/>
                  </a:lnTo>
                  <a:lnTo>
                    <a:pt x="33" y="38"/>
                  </a:lnTo>
                  <a:lnTo>
                    <a:pt x="33" y="32"/>
                  </a:lnTo>
                  <a:lnTo>
                    <a:pt x="33" y="22"/>
                  </a:lnTo>
                  <a:lnTo>
                    <a:pt x="38" y="11"/>
                  </a:lnTo>
                  <a:lnTo>
                    <a:pt x="38" y="5"/>
                  </a:lnTo>
                  <a:lnTo>
                    <a:pt x="16" y="5"/>
                  </a:lnTo>
                  <a:lnTo>
                    <a:pt x="16" y="0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8" name="Freeform 2457"/>
            <p:cNvSpPr>
              <a:spLocks noChangeAspect="1"/>
            </p:cNvSpPr>
            <p:nvPr/>
          </p:nvSpPr>
          <p:spPr bwMode="gray">
            <a:xfrm>
              <a:off x="5188198" y="2050958"/>
              <a:ext cx="338050" cy="218624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6" y="32"/>
                </a:cxn>
                <a:cxn ang="0">
                  <a:pos x="27" y="11"/>
                </a:cxn>
                <a:cxn ang="0">
                  <a:pos x="38" y="5"/>
                </a:cxn>
                <a:cxn ang="0">
                  <a:pos x="60" y="5"/>
                </a:cxn>
                <a:cxn ang="0">
                  <a:pos x="65" y="5"/>
                </a:cxn>
                <a:cxn ang="0">
                  <a:pos x="87" y="0"/>
                </a:cxn>
                <a:cxn ang="0">
                  <a:pos x="92" y="5"/>
                </a:cxn>
                <a:cxn ang="0">
                  <a:pos x="103" y="27"/>
                </a:cxn>
                <a:cxn ang="0">
                  <a:pos x="103" y="49"/>
                </a:cxn>
                <a:cxn ang="0">
                  <a:pos x="109" y="54"/>
                </a:cxn>
                <a:cxn ang="0">
                  <a:pos x="125" y="54"/>
                </a:cxn>
                <a:cxn ang="0">
                  <a:pos x="125" y="65"/>
                </a:cxn>
                <a:cxn ang="0">
                  <a:pos x="114" y="71"/>
                </a:cxn>
                <a:cxn ang="0">
                  <a:pos x="119" y="65"/>
                </a:cxn>
                <a:cxn ang="0">
                  <a:pos x="114" y="60"/>
                </a:cxn>
                <a:cxn ang="0">
                  <a:pos x="114" y="81"/>
                </a:cxn>
                <a:cxn ang="0">
                  <a:pos x="92" y="76"/>
                </a:cxn>
                <a:cxn ang="0">
                  <a:pos x="70" y="81"/>
                </a:cxn>
                <a:cxn ang="0">
                  <a:pos x="38" y="81"/>
                </a:cxn>
                <a:cxn ang="0">
                  <a:pos x="38" y="76"/>
                </a:cxn>
                <a:cxn ang="0">
                  <a:pos x="38" y="76"/>
                </a:cxn>
                <a:cxn ang="0">
                  <a:pos x="32" y="76"/>
                </a:cxn>
                <a:cxn ang="0">
                  <a:pos x="32" y="71"/>
                </a:cxn>
                <a:cxn ang="0">
                  <a:pos x="32" y="65"/>
                </a:cxn>
                <a:cxn ang="0">
                  <a:pos x="32" y="65"/>
                </a:cxn>
                <a:cxn ang="0">
                  <a:pos x="27" y="65"/>
                </a:cxn>
                <a:cxn ang="0">
                  <a:pos x="16" y="60"/>
                </a:cxn>
                <a:cxn ang="0">
                  <a:pos x="16" y="54"/>
                </a:cxn>
                <a:cxn ang="0">
                  <a:pos x="16" y="54"/>
                </a:cxn>
                <a:cxn ang="0">
                  <a:pos x="11" y="43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r" b="b"/>
              <a:pathLst>
                <a:path w="125" h="81">
                  <a:moveTo>
                    <a:pt x="0" y="38"/>
                  </a:moveTo>
                  <a:lnTo>
                    <a:pt x="16" y="32"/>
                  </a:lnTo>
                  <a:lnTo>
                    <a:pt x="27" y="11"/>
                  </a:lnTo>
                  <a:lnTo>
                    <a:pt x="38" y="5"/>
                  </a:lnTo>
                  <a:lnTo>
                    <a:pt x="60" y="5"/>
                  </a:lnTo>
                  <a:lnTo>
                    <a:pt x="65" y="5"/>
                  </a:lnTo>
                  <a:lnTo>
                    <a:pt x="87" y="0"/>
                  </a:lnTo>
                  <a:lnTo>
                    <a:pt x="92" y="5"/>
                  </a:lnTo>
                  <a:lnTo>
                    <a:pt x="103" y="27"/>
                  </a:lnTo>
                  <a:lnTo>
                    <a:pt x="103" y="49"/>
                  </a:lnTo>
                  <a:lnTo>
                    <a:pt x="109" y="54"/>
                  </a:lnTo>
                  <a:lnTo>
                    <a:pt x="125" y="54"/>
                  </a:lnTo>
                  <a:lnTo>
                    <a:pt x="125" y="65"/>
                  </a:lnTo>
                  <a:lnTo>
                    <a:pt x="114" y="71"/>
                  </a:lnTo>
                  <a:lnTo>
                    <a:pt x="119" y="65"/>
                  </a:lnTo>
                  <a:lnTo>
                    <a:pt x="114" y="60"/>
                  </a:lnTo>
                  <a:lnTo>
                    <a:pt x="114" y="81"/>
                  </a:lnTo>
                  <a:lnTo>
                    <a:pt x="92" y="76"/>
                  </a:lnTo>
                  <a:lnTo>
                    <a:pt x="70" y="81"/>
                  </a:lnTo>
                  <a:lnTo>
                    <a:pt x="38" y="81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32" y="76"/>
                  </a:lnTo>
                  <a:lnTo>
                    <a:pt x="32" y="71"/>
                  </a:lnTo>
                  <a:lnTo>
                    <a:pt x="32" y="65"/>
                  </a:lnTo>
                  <a:lnTo>
                    <a:pt x="32" y="65"/>
                  </a:lnTo>
                  <a:lnTo>
                    <a:pt x="27" y="65"/>
                  </a:lnTo>
                  <a:lnTo>
                    <a:pt x="16" y="60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1" y="43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19" name="Freeform 2458"/>
            <p:cNvSpPr>
              <a:spLocks noChangeAspect="1"/>
            </p:cNvSpPr>
            <p:nvPr/>
          </p:nvSpPr>
          <p:spPr bwMode="gray">
            <a:xfrm>
              <a:off x="4956070" y="2125335"/>
              <a:ext cx="101415" cy="58600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8" y="5"/>
                </a:cxn>
                <a:cxn ang="0">
                  <a:pos x="27" y="5"/>
                </a:cxn>
                <a:cxn ang="0">
                  <a:pos x="27" y="22"/>
                </a:cxn>
                <a:cxn ang="0">
                  <a:pos x="16" y="16"/>
                </a:cxn>
                <a:cxn ang="0">
                  <a:pos x="10" y="22"/>
                </a:cxn>
                <a:cxn ang="0">
                  <a:pos x="5" y="1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5" y="5"/>
                </a:cxn>
                <a:cxn ang="0">
                  <a:pos x="16" y="5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8" y="0"/>
                </a:cxn>
              </a:cxnLst>
              <a:rect l="0" t="0" r="r" b="b"/>
              <a:pathLst>
                <a:path w="38" h="22">
                  <a:moveTo>
                    <a:pt x="38" y="0"/>
                  </a:moveTo>
                  <a:lnTo>
                    <a:pt x="38" y="5"/>
                  </a:lnTo>
                  <a:lnTo>
                    <a:pt x="27" y="5"/>
                  </a:lnTo>
                  <a:lnTo>
                    <a:pt x="27" y="22"/>
                  </a:lnTo>
                  <a:lnTo>
                    <a:pt x="16" y="16"/>
                  </a:lnTo>
                  <a:lnTo>
                    <a:pt x="10" y="22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5" y="5"/>
                  </a:lnTo>
                  <a:lnTo>
                    <a:pt x="16" y="5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0" name="Freeform 2459"/>
            <p:cNvSpPr>
              <a:spLocks noChangeAspect="1"/>
            </p:cNvSpPr>
            <p:nvPr/>
          </p:nvSpPr>
          <p:spPr bwMode="gray">
            <a:xfrm>
              <a:off x="4969592" y="2125335"/>
              <a:ext cx="202830" cy="202847"/>
            </a:xfrm>
            <a:custGeom>
              <a:avLst/>
              <a:gdLst/>
              <a:ahLst/>
              <a:cxnLst>
                <a:cxn ang="0">
                  <a:pos x="44" y="60"/>
                </a:cxn>
                <a:cxn ang="0">
                  <a:pos x="60" y="71"/>
                </a:cxn>
                <a:cxn ang="0">
                  <a:pos x="60" y="76"/>
                </a:cxn>
                <a:cxn ang="0">
                  <a:pos x="54" y="71"/>
                </a:cxn>
                <a:cxn ang="0">
                  <a:pos x="44" y="65"/>
                </a:cxn>
                <a:cxn ang="0">
                  <a:pos x="49" y="65"/>
                </a:cxn>
                <a:cxn ang="0">
                  <a:pos x="44" y="60"/>
                </a:cxn>
                <a:cxn ang="0">
                  <a:pos x="33" y="60"/>
                </a:cxn>
                <a:cxn ang="0">
                  <a:pos x="22" y="49"/>
                </a:cxn>
                <a:cxn ang="0">
                  <a:pos x="22" y="44"/>
                </a:cxn>
                <a:cxn ang="0">
                  <a:pos x="16" y="44"/>
                </a:cxn>
                <a:cxn ang="0">
                  <a:pos x="16" y="33"/>
                </a:cxn>
                <a:cxn ang="0">
                  <a:pos x="11" y="27"/>
                </a:cxn>
                <a:cxn ang="0">
                  <a:pos x="11" y="27"/>
                </a:cxn>
                <a:cxn ang="0">
                  <a:pos x="5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11" y="16"/>
                </a:cxn>
                <a:cxn ang="0">
                  <a:pos x="22" y="22"/>
                </a:cxn>
                <a:cxn ang="0">
                  <a:pos x="22" y="5"/>
                </a:cxn>
                <a:cxn ang="0">
                  <a:pos x="33" y="5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54" y="16"/>
                </a:cxn>
                <a:cxn ang="0">
                  <a:pos x="65" y="16"/>
                </a:cxn>
                <a:cxn ang="0">
                  <a:pos x="65" y="22"/>
                </a:cxn>
                <a:cxn ang="0">
                  <a:pos x="76" y="27"/>
                </a:cxn>
                <a:cxn ang="0">
                  <a:pos x="71" y="27"/>
                </a:cxn>
                <a:cxn ang="0">
                  <a:pos x="71" y="33"/>
                </a:cxn>
                <a:cxn ang="0">
                  <a:pos x="65" y="33"/>
                </a:cxn>
                <a:cxn ang="0">
                  <a:pos x="65" y="27"/>
                </a:cxn>
                <a:cxn ang="0">
                  <a:pos x="44" y="22"/>
                </a:cxn>
                <a:cxn ang="0">
                  <a:pos x="33" y="27"/>
                </a:cxn>
                <a:cxn ang="0">
                  <a:pos x="27" y="22"/>
                </a:cxn>
                <a:cxn ang="0">
                  <a:pos x="27" y="33"/>
                </a:cxn>
                <a:cxn ang="0">
                  <a:pos x="27" y="33"/>
                </a:cxn>
                <a:cxn ang="0">
                  <a:pos x="44" y="60"/>
                </a:cxn>
                <a:cxn ang="0">
                  <a:pos x="44" y="60"/>
                </a:cxn>
              </a:cxnLst>
              <a:rect l="0" t="0" r="r" b="b"/>
              <a:pathLst>
                <a:path w="76" h="76">
                  <a:moveTo>
                    <a:pt x="44" y="60"/>
                  </a:moveTo>
                  <a:lnTo>
                    <a:pt x="60" y="71"/>
                  </a:lnTo>
                  <a:lnTo>
                    <a:pt x="60" y="76"/>
                  </a:lnTo>
                  <a:lnTo>
                    <a:pt x="54" y="71"/>
                  </a:lnTo>
                  <a:lnTo>
                    <a:pt x="44" y="65"/>
                  </a:lnTo>
                  <a:lnTo>
                    <a:pt x="49" y="65"/>
                  </a:lnTo>
                  <a:lnTo>
                    <a:pt x="44" y="60"/>
                  </a:lnTo>
                  <a:lnTo>
                    <a:pt x="33" y="60"/>
                  </a:lnTo>
                  <a:lnTo>
                    <a:pt x="22" y="49"/>
                  </a:lnTo>
                  <a:lnTo>
                    <a:pt x="22" y="44"/>
                  </a:lnTo>
                  <a:lnTo>
                    <a:pt x="16" y="44"/>
                  </a:lnTo>
                  <a:lnTo>
                    <a:pt x="16" y="33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11" y="16"/>
                  </a:lnTo>
                  <a:lnTo>
                    <a:pt x="22" y="22"/>
                  </a:lnTo>
                  <a:lnTo>
                    <a:pt x="22" y="5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54" y="16"/>
                  </a:lnTo>
                  <a:lnTo>
                    <a:pt x="65" y="16"/>
                  </a:lnTo>
                  <a:lnTo>
                    <a:pt x="65" y="22"/>
                  </a:lnTo>
                  <a:lnTo>
                    <a:pt x="76" y="27"/>
                  </a:lnTo>
                  <a:lnTo>
                    <a:pt x="71" y="27"/>
                  </a:lnTo>
                  <a:lnTo>
                    <a:pt x="71" y="33"/>
                  </a:lnTo>
                  <a:lnTo>
                    <a:pt x="65" y="33"/>
                  </a:lnTo>
                  <a:lnTo>
                    <a:pt x="65" y="27"/>
                  </a:lnTo>
                  <a:lnTo>
                    <a:pt x="44" y="22"/>
                  </a:lnTo>
                  <a:lnTo>
                    <a:pt x="33" y="27"/>
                  </a:lnTo>
                  <a:lnTo>
                    <a:pt x="27" y="22"/>
                  </a:lnTo>
                  <a:lnTo>
                    <a:pt x="27" y="33"/>
                  </a:lnTo>
                  <a:lnTo>
                    <a:pt x="27" y="33"/>
                  </a:lnTo>
                  <a:lnTo>
                    <a:pt x="44" y="60"/>
                  </a:lnTo>
                  <a:lnTo>
                    <a:pt x="44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1" name="Freeform 2460"/>
            <p:cNvSpPr>
              <a:spLocks noChangeAspect="1"/>
            </p:cNvSpPr>
            <p:nvPr/>
          </p:nvSpPr>
          <p:spPr bwMode="gray">
            <a:xfrm>
              <a:off x="5041710" y="2183936"/>
              <a:ext cx="130713" cy="130724"/>
            </a:xfrm>
            <a:custGeom>
              <a:avLst/>
              <a:gdLst/>
              <a:ahLst/>
              <a:cxnLst>
                <a:cxn ang="0">
                  <a:pos x="17" y="38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17" y="0"/>
                </a:cxn>
                <a:cxn ang="0">
                  <a:pos x="38" y="5"/>
                </a:cxn>
                <a:cxn ang="0">
                  <a:pos x="38" y="11"/>
                </a:cxn>
                <a:cxn ang="0">
                  <a:pos x="44" y="11"/>
                </a:cxn>
                <a:cxn ang="0">
                  <a:pos x="49" y="11"/>
                </a:cxn>
                <a:cxn ang="0">
                  <a:pos x="44" y="22"/>
                </a:cxn>
                <a:cxn ang="0">
                  <a:pos x="49" y="27"/>
                </a:cxn>
                <a:cxn ang="0">
                  <a:pos x="49" y="27"/>
                </a:cxn>
                <a:cxn ang="0">
                  <a:pos x="44" y="27"/>
                </a:cxn>
                <a:cxn ang="0">
                  <a:pos x="49" y="32"/>
                </a:cxn>
                <a:cxn ang="0">
                  <a:pos x="44" y="32"/>
                </a:cxn>
                <a:cxn ang="0">
                  <a:pos x="38" y="32"/>
                </a:cxn>
                <a:cxn ang="0">
                  <a:pos x="44" y="38"/>
                </a:cxn>
                <a:cxn ang="0">
                  <a:pos x="38" y="32"/>
                </a:cxn>
                <a:cxn ang="0">
                  <a:pos x="33" y="38"/>
                </a:cxn>
                <a:cxn ang="0">
                  <a:pos x="38" y="43"/>
                </a:cxn>
                <a:cxn ang="0">
                  <a:pos x="33" y="43"/>
                </a:cxn>
                <a:cxn ang="0">
                  <a:pos x="33" y="49"/>
                </a:cxn>
                <a:cxn ang="0">
                  <a:pos x="17" y="38"/>
                </a:cxn>
                <a:cxn ang="0">
                  <a:pos x="17" y="38"/>
                </a:cxn>
              </a:cxnLst>
              <a:rect l="0" t="0" r="r" b="b"/>
              <a:pathLst>
                <a:path w="49" h="49">
                  <a:moveTo>
                    <a:pt x="17" y="38"/>
                  </a:moveTo>
                  <a:lnTo>
                    <a:pt x="0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6" y="5"/>
                  </a:lnTo>
                  <a:lnTo>
                    <a:pt x="17" y="0"/>
                  </a:lnTo>
                  <a:lnTo>
                    <a:pt x="38" y="5"/>
                  </a:lnTo>
                  <a:lnTo>
                    <a:pt x="38" y="11"/>
                  </a:lnTo>
                  <a:lnTo>
                    <a:pt x="44" y="11"/>
                  </a:lnTo>
                  <a:lnTo>
                    <a:pt x="49" y="11"/>
                  </a:lnTo>
                  <a:lnTo>
                    <a:pt x="44" y="22"/>
                  </a:lnTo>
                  <a:lnTo>
                    <a:pt x="49" y="27"/>
                  </a:lnTo>
                  <a:lnTo>
                    <a:pt x="49" y="27"/>
                  </a:lnTo>
                  <a:lnTo>
                    <a:pt x="44" y="27"/>
                  </a:lnTo>
                  <a:lnTo>
                    <a:pt x="49" y="32"/>
                  </a:lnTo>
                  <a:lnTo>
                    <a:pt x="44" y="32"/>
                  </a:lnTo>
                  <a:lnTo>
                    <a:pt x="38" y="32"/>
                  </a:lnTo>
                  <a:lnTo>
                    <a:pt x="44" y="38"/>
                  </a:lnTo>
                  <a:lnTo>
                    <a:pt x="38" y="32"/>
                  </a:lnTo>
                  <a:lnTo>
                    <a:pt x="33" y="38"/>
                  </a:lnTo>
                  <a:lnTo>
                    <a:pt x="38" y="43"/>
                  </a:lnTo>
                  <a:lnTo>
                    <a:pt x="33" y="43"/>
                  </a:lnTo>
                  <a:lnTo>
                    <a:pt x="33" y="49"/>
                  </a:lnTo>
                  <a:lnTo>
                    <a:pt x="17" y="38"/>
                  </a:lnTo>
                  <a:lnTo>
                    <a:pt x="17" y="38"/>
                  </a:lnTo>
                  <a:close/>
                </a:path>
              </a:pathLst>
            </a:custGeom>
            <a:solidFill>
              <a:srgbClr val="00A0E6">
                <a:lumMod val="20000"/>
                <a:lumOff val="8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2" name="Freeform 2461"/>
            <p:cNvSpPr>
              <a:spLocks noChangeAspect="1"/>
            </p:cNvSpPr>
            <p:nvPr/>
          </p:nvSpPr>
          <p:spPr bwMode="gray">
            <a:xfrm>
              <a:off x="5143124" y="2154635"/>
              <a:ext cx="148742" cy="189324"/>
            </a:xfrm>
            <a:custGeom>
              <a:avLst/>
              <a:gdLst/>
              <a:ahLst/>
              <a:cxnLst>
                <a:cxn ang="0">
                  <a:pos x="6" y="22"/>
                </a:cxn>
                <a:cxn ang="0">
                  <a:pos x="6" y="16"/>
                </a:cxn>
                <a:cxn ang="0">
                  <a:pos x="11" y="16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11" y="0"/>
                </a:cxn>
                <a:cxn ang="0">
                  <a:pos x="17" y="0"/>
                </a:cxn>
                <a:cxn ang="0">
                  <a:pos x="28" y="5"/>
                </a:cxn>
                <a:cxn ang="0">
                  <a:pos x="33" y="16"/>
                </a:cxn>
                <a:cxn ang="0">
                  <a:pos x="33" y="16"/>
                </a:cxn>
                <a:cxn ang="0">
                  <a:pos x="33" y="22"/>
                </a:cxn>
                <a:cxn ang="0">
                  <a:pos x="44" y="27"/>
                </a:cxn>
                <a:cxn ang="0">
                  <a:pos x="49" y="27"/>
                </a:cxn>
                <a:cxn ang="0">
                  <a:pos x="49" y="27"/>
                </a:cxn>
                <a:cxn ang="0">
                  <a:pos x="49" y="33"/>
                </a:cxn>
                <a:cxn ang="0">
                  <a:pos x="49" y="38"/>
                </a:cxn>
                <a:cxn ang="0">
                  <a:pos x="49" y="38"/>
                </a:cxn>
                <a:cxn ang="0">
                  <a:pos x="44" y="43"/>
                </a:cxn>
                <a:cxn ang="0">
                  <a:pos x="49" y="49"/>
                </a:cxn>
                <a:cxn ang="0">
                  <a:pos x="55" y="54"/>
                </a:cxn>
                <a:cxn ang="0">
                  <a:pos x="49" y="65"/>
                </a:cxn>
                <a:cxn ang="0">
                  <a:pos x="49" y="65"/>
                </a:cxn>
                <a:cxn ang="0">
                  <a:pos x="33" y="65"/>
                </a:cxn>
                <a:cxn ang="0">
                  <a:pos x="28" y="71"/>
                </a:cxn>
                <a:cxn ang="0">
                  <a:pos x="17" y="65"/>
                </a:cxn>
                <a:cxn ang="0">
                  <a:pos x="17" y="65"/>
                </a:cxn>
                <a:cxn ang="0">
                  <a:pos x="17" y="60"/>
                </a:cxn>
                <a:cxn ang="0">
                  <a:pos x="17" y="60"/>
                </a:cxn>
                <a:cxn ang="0">
                  <a:pos x="17" y="60"/>
                </a:cxn>
                <a:cxn ang="0">
                  <a:pos x="6" y="49"/>
                </a:cxn>
                <a:cxn ang="0">
                  <a:pos x="6" y="43"/>
                </a:cxn>
                <a:cxn ang="0">
                  <a:pos x="11" y="43"/>
                </a:cxn>
                <a:cxn ang="0">
                  <a:pos x="6" y="38"/>
                </a:cxn>
                <a:cxn ang="0">
                  <a:pos x="11" y="38"/>
                </a:cxn>
                <a:cxn ang="0">
                  <a:pos x="11" y="38"/>
                </a:cxn>
                <a:cxn ang="0">
                  <a:pos x="6" y="33"/>
                </a:cxn>
                <a:cxn ang="0">
                  <a:pos x="11" y="22"/>
                </a:cxn>
                <a:cxn ang="0">
                  <a:pos x="6" y="22"/>
                </a:cxn>
                <a:cxn ang="0">
                  <a:pos x="6" y="22"/>
                </a:cxn>
              </a:cxnLst>
              <a:rect l="0" t="0" r="r" b="b"/>
              <a:pathLst>
                <a:path w="55" h="71">
                  <a:moveTo>
                    <a:pt x="6" y="22"/>
                  </a:moveTo>
                  <a:lnTo>
                    <a:pt x="6" y="16"/>
                  </a:lnTo>
                  <a:lnTo>
                    <a:pt x="11" y="16"/>
                  </a:lnTo>
                  <a:lnTo>
                    <a:pt x="0" y="11"/>
                  </a:lnTo>
                  <a:lnTo>
                    <a:pt x="0" y="5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8" y="5"/>
                  </a:lnTo>
                  <a:lnTo>
                    <a:pt x="33" y="16"/>
                  </a:lnTo>
                  <a:lnTo>
                    <a:pt x="33" y="16"/>
                  </a:lnTo>
                  <a:lnTo>
                    <a:pt x="33" y="22"/>
                  </a:lnTo>
                  <a:lnTo>
                    <a:pt x="44" y="27"/>
                  </a:lnTo>
                  <a:lnTo>
                    <a:pt x="49" y="27"/>
                  </a:lnTo>
                  <a:lnTo>
                    <a:pt x="49" y="27"/>
                  </a:lnTo>
                  <a:lnTo>
                    <a:pt x="49" y="33"/>
                  </a:lnTo>
                  <a:lnTo>
                    <a:pt x="49" y="38"/>
                  </a:lnTo>
                  <a:lnTo>
                    <a:pt x="49" y="38"/>
                  </a:lnTo>
                  <a:lnTo>
                    <a:pt x="44" y="43"/>
                  </a:lnTo>
                  <a:lnTo>
                    <a:pt x="49" y="49"/>
                  </a:lnTo>
                  <a:lnTo>
                    <a:pt x="55" y="54"/>
                  </a:lnTo>
                  <a:lnTo>
                    <a:pt x="49" y="65"/>
                  </a:lnTo>
                  <a:lnTo>
                    <a:pt x="49" y="65"/>
                  </a:lnTo>
                  <a:lnTo>
                    <a:pt x="33" y="65"/>
                  </a:lnTo>
                  <a:lnTo>
                    <a:pt x="28" y="71"/>
                  </a:lnTo>
                  <a:lnTo>
                    <a:pt x="17" y="65"/>
                  </a:lnTo>
                  <a:lnTo>
                    <a:pt x="17" y="65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17" y="60"/>
                  </a:lnTo>
                  <a:lnTo>
                    <a:pt x="6" y="49"/>
                  </a:lnTo>
                  <a:lnTo>
                    <a:pt x="6" y="43"/>
                  </a:lnTo>
                  <a:lnTo>
                    <a:pt x="11" y="43"/>
                  </a:lnTo>
                  <a:lnTo>
                    <a:pt x="6" y="38"/>
                  </a:lnTo>
                  <a:lnTo>
                    <a:pt x="11" y="38"/>
                  </a:lnTo>
                  <a:lnTo>
                    <a:pt x="11" y="38"/>
                  </a:lnTo>
                  <a:lnTo>
                    <a:pt x="6" y="33"/>
                  </a:lnTo>
                  <a:lnTo>
                    <a:pt x="11" y="22"/>
                  </a:lnTo>
                  <a:lnTo>
                    <a:pt x="6" y="22"/>
                  </a:lnTo>
                  <a:lnTo>
                    <a:pt x="6" y="22"/>
                  </a:lnTo>
                  <a:close/>
                </a:path>
              </a:pathLst>
            </a:custGeom>
            <a:solidFill>
              <a:srgbClr val="00A0E6">
                <a:lumMod val="20000"/>
                <a:lumOff val="8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3" name="Freeform 2462"/>
            <p:cNvSpPr>
              <a:spLocks noChangeAspect="1"/>
            </p:cNvSpPr>
            <p:nvPr/>
          </p:nvSpPr>
          <p:spPr bwMode="gray">
            <a:xfrm>
              <a:off x="5129602" y="2269582"/>
              <a:ext cx="58595" cy="8790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22"/>
                </a:cxn>
                <a:cxn ang="0">
                  <a:pos x="11" y="33"/>
                </a:cxn>
                <a:cxn ang="0">
                  <a:pos x="16" y="22"/>
                </a:cxn>
                <a:cxn ang="0">
                  <a:pos x="16" y="22"/>
                </a:cxn>
                <a:cxn ang="0">
                  <a:pos x="22" y="22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11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22" h="33">
                  <a:moveTo>
                    <a:pt x="0" y="22"/>
                  </a:moveTo>
                  <a:lnTo>
                    <a:pt x="0" y="22"/>
                  </a:lnTo>
                  <a:lnTo>
                    <a:pt x="11" y="33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5" y="0"/>
                  </a:lnTo>
                  <a:lnTo>
                    <a:pt x="11" y="6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4" name="Freeform 2463"/>
            <p:cNvSpPr>
              <a:spLocks noChangeAspect="1"/>
            </p:cNvSpPr>
            <p:nvPr/>
          </p:nvSpPr>
          <p:spPr bwMode="gray">
            <a:xfrm>
              <a:off x="4176302" y="2269582"/>
              <a:ext cx="439465" cy="353856"/>
            </a:xfrm>
            <a:custGeom>
              <a:avLst/>
              <a:gdLst/>
              <a:ahLst/>
              <a:cxnLst>
                <a:cxn ang="0">
                  <a:pos x="98" y="6"/>
                </a:cxn>
                <a:cxn ang="0">
                  <a:pos x="109" y="17"/>
                </a:cxn>
                <a:cxn ang="0">
                  <a:pos x="125" y="22"/>
                </a:cxn>
                <a:cxn ang="0">
                  <a:pos x="131" y="17"/>
                </a:cxn>
                <a:cxn ang="0">
                  <a:pos x="136" y="22"/>
                </a:cxn>
                <a:cxn ang="0">
                  <a:pos x="142" y="22"/>
                </a:cxn>
                <a:cxn ang="0">
                  <a:pos x="142" y="22"/>
                </a:cxn>
                <a:cxn ang="0">
                  <a:pos x="147" y="28"/>
                </a:cxn>
                <a:cxn ang="0">
                  <a:pos x="158" y="22"/>
                </a:cxn>
                <a:cxn ang="0">
                  <a:pos x="163" y="28"/>
                </a:cxn>
                <a:cxn ang="0">
                  <a:pos x="158" y="33"/>
                </a:cxn>
                <a:cxn ang="0">
                  <a:pos x="131" y="55"/>
                </a:cxn>
                <a:cxn ang="0">
                  <a:pos x="114" y="77"/>
                </a:cxn>
                <a:cxn ang="0">
                  <a:pos x="114" y="82"/>
                </a:cxn>
                <a:cxn ang="0">
                  <a:pos x="120" y="88"/>
                </a:cxn>
                <a:cxn ang="0">
                  <a:pos x="120" y="88"/>
                </a:cxn>
                <a:cxn ang="0">
                  <a:pos x="114" y="93"/>
                </a:cxn>
                <a:cxn ang="0">
                  <a:pos x="109" y="104"/>
                </a:cxn>
                <a:cxn ang="0">
                  <a:pos x="104" y="104"/>
                </a:cxn>
                <a:cxn ang="0">
                  <a:pos x="93" y="120"/>
                </a:cxn>
                <a:cxn ang="0">
                  <a:pos x="65" y="120"/>
                </a:cxn>
                <a:cxn ang="0">
                  <a:pos x="49" y="131"/>
                </a:cxn>
                <a:cxn ang="0">
                  <a:pos x="44" y="126"/>
                </a:cxn>
                <a:cxn ang="0">
                  <a:pos x="33" y="115"/>
                </a:cxn>
                <a:cxn ang="0">
                  <a:pos x="27" y="110"/>
                </a:cxn>
                <a:cxn ang="0">
                  <a:pos x="22" y="104"/>
                </a:cxn>
                <a:cxn ang="0">
                  <a:pos x="33" y="99"/>
                </a:cxn>
                <a:cxn ang="0">
                  <a:pos x="27" y="88"/>
                </a:cxn>
                <a:cxn ang="0">
                  <a:pos x="27" y="82"/>
                </a:cxn>
                <a:cxn ang="0">
                  <a:pos x="27" y="71"/>
                </a:cxn>
                <a:cxn ang="0">
                  <a:pos x="33" y="66"/>
                </a:cxn>
                <a:cxn ang="0">
                  <a:pos x="33" y="60"/>
                </a:cxn>
                <a:cxn ang="0">
                  <a:pos x="33" y="50"/>
                </a:cxn>
                <a:cxn ang="0">
                  <a:pos x="38" y="39"/>
                </a:cxn>
                <a:cxn ang="0">
                  <a:pos x="38" y="33"/>
                </a:cxn>
                <a:cxn ang="0">
                  <a:pos x="16" y="33"/>
                </a:cxn>
                <a:cxn ang="0">
                  <a:pos x="16" y="28"/>
                </a:cxn>
                <a:cxn ang="0">
                  <a:pos x="6" y="33"/>
                </a:cxn>
                <a:cxn ang="0">
                  <a:pos x="11" y="28"/>
                </a:cxn>
                <a:cxn ang="0">
                  <a:pos x="6" y="28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0" y="17"/>
                </a:cxn>
                <a:cxn ang="0">
                  <a:pos x="6" y="11"/>
                </a:cxn>
                <a:cxn ang="0">
                  <a:pos x="11" y="11"/>
                </a:cxn>
                <a:cxn ang="0">
                  <a:pos x="16" y="0"/>
                </a:cxn>
                <a:cxn ang="0">
                  <a:pos x="98" y="6"/>
                </a:cxn>
                <a:cxn ang="0">
                  <a:pos x="98" y="6"/>
                </a:cxn>
              </a:cxnLst>
              <a:rect l="0" t="0" r="r" b="b"/>
              <a:pathLst>
                <a:path w="163" h="131">
                  <a:moveTo>
                    <a:pt x="98" y="6"/>
                  </a:moveTo>
                  <a:lnTo>
                    <a:pt x="109" y="17"/>
                  </a:lnTo>
                  <a:lnTo>
                    <a:pt x="125" y="22"/>
                  </a:lnTo>
                  <a:lnTo>
                    <a:pt x="131" y="17"/>
                  </a:lnTo>
                  <a:lnTo>
                    <a:pt x="136" y="22"/>
                  </a:lnTo>
                  <a:lnTo>
                    <a:pt x="142" y="22"/>
                  </a:lnTo>
                  <a:lnTo>
                    <a:pt x="142" y="22"/>
                  </a:lnTo>
                  <a:lnTo>
                    <a:pt x="147" y="28"/>
                  </a:lnTo>
                  <a:lnTo>
                    <a:pt x="158" y="22"/>
                  </a:lnTo>
                  <a:lnTo>
                    <a:pt x="163" y="28"/>
                  </a:lnTo>
                  <a:lnTo>
                    <a:pt x="158" y="33"/>
                  </a:lnTo>
                  <a:lnTo>
                    <a:pt x="131" y="55"/>
                  </a:lnTo>
                  <a:lnTo>
                    <a:pt x="114" y="77"/>
                  </a:lnTo>
                  <a:lnTo>
                    <a:pt x="114" y="82"/>
                  </a:lnTo>
                  <a:lnTo>
                    <a:pt x="120" y="88"/>
                  </a:lnTo>
                  <a:lnTo>
                    <a:pt x="120" y="88"/>
                  </a:lnTo>
                  <a:lnTo>
                    <a:pt x="114" y="93"/>
                  </a:lnTo>
                  <a:lnTo>
                    <a:pt x="109" y="104"/>
                  </a:lnTo>
                  <a:lnTo>
                    <a:pt x="104" y="104"/>
                  </a:lnTo>
                  <a:lnTo>
                    <a:pt x="93" y="120"/>
                  </a:lnTo>
                  <a:lnTo>
                    <a:pt x="65" y="120"/>
                  </a:lnTo>
                  <a:lnTo>
                    <a:pt x="49" y="131"/>
                  </a:lnTo>
                  <a:lnTo>
                    <a:pt x="44" y="126"/>
                  </a:lnTo>
                  <a:lnTo>
                    <a:pt x="33" y="115"/>
                  </a:lnTo>
                  <a:lnTo>
                    <a:pt x="27" y="110"/>
                  </a:lnTo>
                  <a:lnTo>
                    <a:pt x="22" y="104"/>
                  </a:lnTo>
                  <a:lnTo>
                    <a:pt x="33" y="99"/>
                  </a:lnTo>
                  <a:lnTo>
                    <a:pt x="27" y="88"/>
                  </a:lnTo>
                  <a:lnTo>
                    <a:pt x="27" y="82"/>
                  </a:lnTo>
                  <a:lnTo>
                    <a:pt x="27" y="71"/>
                  </a:lnTo>
                  <a:lnTo>
                    <a:pt x="33" y="66"/>
                  </a:lnTo>
                  <a:lnTo>
                    <a:pt x="33" y="60"/>
                  </a:lnTo>
                  <a:lnTo>
                    <a:pt x="33" y="50"/>
                  </a:lnTo>
                  <a:lnTo>
                    <a:pt x="38" y="39"/>
                  </a:lnTo>
                  <a:lnTo>
                    <a:pt x="38" y="33"/>
                  </a:lnTo>
                  <a:lnTo>
                    <a:pt x="16" y="33"/>
                  </a:lnTo>
                  <a:lnTo>
                    <a:pt x="16" y="28"/>
                  </a:lnTo>
                  <a:lnTo>
                    <a:pt x="6" y="33"/>
                  </a:lnTo>
                  <a:lnTo>
                    <a:pt x="11" y="28"/>
                  </a:lnTo>
                  <a:lnTo>
                    <a:pt x="6" y="28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0" y="17"/>
                  </a:lnTo>
                  <a:lnTo>
                    <a:pt x="6" y="11"/>
                  </a:lnTo>
                  <a:lnTo>
                    <a:pt x="11" y="11"/>
                  </a:lnTo>
                  <a:lnTo>
                    <a:pt x="16" y="0"/>
                  </a:lnTo>
                  <a:lnTo>
                    <a:pt x="98" y="6"/>
                  </a:lnTo>
                  <a:lnTo>
                    <a:pt x="9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5" name="Rectangle 2464"/>
            <p:cNvSpPr>
              <a:spLocks noChangeAspect="1" noChangeArrowheads="1"/>
            </p:cNvSpPr>
            <p:nvPr/>
          </p:nvSpPr>
          <p:spPr bwMode="gray">
            <a:xfrm>
              <a:off x="4543649" y="2490460"/>
              <a:ext cx="15776" cy="2254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6" name="Freeform 2465"/>
            <p:cNvSpPr>
              <a:spLocks noChangeAspect="1"/>
            </p:cNvSpPr>
            <p:nvPr/>
          </p:nvSpPr>
          <p:spPr bwMode="gray">
            <a:xfrm>
              <a:off x="4631542" y="2447637"/>
              <a:ext cx="13522" cy="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7" name="Freeform 2466"/>
            <p:cNvSpPr>
              <a:spLocks noChangeAspect="1"/>
            </p:cNvSpPr>
            <p:nvPr/>
          </p:nvSpPr>
          <p:spPr bwMode="gray">
            <a:xfrm>
              <a:off x="4586469" y="2447637"/>
              <a:ext cx="29298" cy="2930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5"/>
                </a:cxn>
                <a:cxn ang="0">
                  <a:pos x="11" y="5"/>
                </a:cxn>
                <a:cxn ang="0">
                  <a:pos x="6" y="11"/>
                </a:cxn>
                <a:cxn ang="0">
                  <a:pos x="0" y="5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11" h="11">
                  <a:moveTo>
                    <a:pt x="6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8" name="Freeform 2483"/>
            <p:cNvSpPr>
              <a:spLocks noChangeAspect="1"/>
            </p:cNvSpPr>
            <p:nvPr/>
          </p:nvSpPr>
          <p:spPr bwMode="gray">
            <a:xfrm>
              <a:off x="4895609" y="1484784"/>
              <a:ext cx="175092" cy="153718"/>
            </a:xfrm>
            <a:custGeom>
              <a:avLst/>
              <a:gdLst/>
              <a:ahLst/>
              <a:cxnLst/>
              <a:rect l="l" t="t" r="r" b="b"/>
              <a:pathLst>
                <a:path w="175092" h="153718">
                  <a:moveTo>
                    <a:pt x="0" y="0"/>
                  </a:moveTo>
                  <a:lnTo>
                    <a:pt x="167373" y="0"/>
                  </a:lnTo>
                  <a:lnTo>
                    <a:pt x="161624" y="5742"/>
                  </a:lnTo>
                  <a:lnTo>
                    <a:pt x="175092" y="35337"/>
                  </a:lnTo>
                  <a:lnTo>
                    <a:pt x="145461" y="107980"/>
                  </a:lnTo>
                  <a:lnTo>
                    <a:pt x="102362" y="124123"/>
                  </a:lnTo>
                  <a:lnTo>
                    <a:pt x="86199" y="153718"/>
                  </a:lnTo>
                  <a:lnTo>
                    <a:pt x="43099" y="153718"/>
                  </a:lnTo>
                  <a:lnTo>
                    <a:pt x="43099" y="137575"/>
                  </a:lnTo>
                  <a:lnTo>
                    <a:pt x="29631" y="107980"/>
                  </a:lnTo>
                  <a:lnTo>
                    <a:pt x="43099" y="107980"/>
                  </a:lnTo>
                  <a:lnTo>
                    <a:pt x="29631" y="94528"/>
                  </a:lnTo>
                  <a:lnTo>
                    <a:pt x="43099" y="94528"/>
                  </a:lnTo>
                  <a:lnTo>
                    <a:pt x="13468" y="35337"/>
                  </a:lnTo>
                  <a:lnTo>
                    <a:pt x="13468" y="5742"/>
                  </a:lnTo>
                  <a:lnTo>
                    <a:pt x="0" y="574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29" name="Freeform 2484"/>
            <p:cNvSpPr>
              <a:spLocks noChangeAspect="1"/>
            </p:cNvSpPr>
            <p:nvPr/>
          </p:nvSpPr>
          <p:spPr bwMode="gray">
            <a:xfrm>
              <a:off x="5113827" y="1492001"/>
              <a:ext cx="29298" cy="5860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1" y="1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11" h="22">
                  <a:moveTo>
                    <a:pt x="0" y="22"/>
                  </a:moveTo>
                  <a:lnTo>
                    <a:pt x="11" y="11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0" name="Freeform 2485"/>
            <p:cNvSpPr>
              <a:spLocks noChangeAspect="1"/>
            </p:cNvSpPr>
            <p:nvPr/>
          </p:nvSpPr>
          <p:spPr bwMode="gray">
            <a:xfrm>
              <a:off x="5057485" y="1537079"/>
              <a:ext cx="13522" cy="56346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5" y="0"/>
                </a:cxn>
                <a:cxn ang="0">
                  <a:pos x="0" y="11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5" h="21">
                  <a:moveTo>
                    <a:pt x="0" y="21"/>
                  </a:moveTo>
                  <a:lnTo>
                    <a:pt x="5" y="0"/>
                  </a:lnTo>
                  <a:lnTo>
                    <a:pt x="0" y="11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1" name="Freeform 2486"/>
            <p:cNvSpPr>
              <a:spLocks noChangeAspect="1"/>
            </p:cNvSpPr>
            <p:nvPr/>
          </p:nvSpPr>
          <p:spPr bwMode="gray">
            <a:xfrm>
              <a:off x="4703660" y="2080258"/>
              <a:ext cx="146488" cy="8790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3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54" y="16"/>
                </a:cxn>
                <a:cxn ang="0">
                  <a:pos x="54" y="16"/>
                </a:cxn>
                <a:cxn ang="0">
                  <a:pos x="49" y="16"/>
                </a:cxn>
                <a:cxn ang="0">
                  <a:pos x="54" y="27"/>
                </a:cxn>
                <a:cxn ang="0">
                  <a:pos x="44" y="21"/>
                </a:cxn>
                <a:cxn ang="0">
                  <a:pos x="38" y="32"/>
                </a:cxn>
                <a:cxn ang="0">
                  <a:pos x="33" y="21"/>
                </a:cxn>
                <a:cxn ang="0">
                  <a:pos x="22" y="32"/>
                </a:cxn>
                <a:cxn ang="0">
                  <a:pos x="11" y="32"/>
                </a:cxn>
                <a:cxn ang="0">
                  <a:pos x="11" y="21"/>
                </a:cxn>
                <a:cxn ang="0">
                  <a:pos x="5" y="21"/>
                </a:cxn>
                <a:cxn ang="0">
                  <a:pos x="0" y="27"/>
                </a:cxn>
                <a:cxn ang="0">
                  <a:pos x="0" y="21"/>
                </a:cxn>
                <a:cxn ang="0">
                  <a:pos x="11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54" h="32">
                  <a:moveTo>
                    <a:pt x="16" y="0"/>
                  </a:moveTo>
                  <a:lnTo>
                    <a:pt x="33" y="0"/>
                  </a:lnTo>
                  <a:lnTo>
                    <a:pt x="44" y="0"/>
                  </a:lnTo>
                  <a:lnTo>
                    <a:pt x="44" y="10"/>
                  </a:lnTo>
                  <a:lnTo>
                    <a:pt x="54" y="16"/>
                  </a:lnTo>
                  <a:lnTo>
                    <a:pt x="54" y="16"/>
                  </a:lnTo>
                  <a:lnTo>
                    <a:pt x="49" y="16"/>
                  </a:lnTo>
                  <a:lnTo>
                    <a:pt x="54" y="27"/>
                  </a:lnTo>
                  <a:lnTo>
                    <a:pt x="44" y="21"/>
                  </a:lnTo>
                  <a:lnTo>
                    <a:pt x="38" y="32"/>
                  </a:lnTo>
                  <a:lnTo>
                    <a:pt x="33" y="21"/>
                  </a:lnTo>
                  <a:lnTo>
                    <a:pt x="22" y="32"/>
                  </a:lnTo>
                  <a:lnTo>
                    <a:pt x="11" y="32"/>
                  </a:lnTo>
                  <a:lnTo>
                    <a:pt x="11" y="21"/>
                  </a:lnTo>
                  <a:lnTo>
                    <a:pt x="5" y="2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2" name="Rectangle 2487"/>
            <p:cNvSpPr>
              <a:spLocks noChangeAspect="1" noChangeArrowheads="1"/>
            </p:cNvSpPr>
            <p:nvPr/>
          </p:nvSpPr>
          <p:spPr bwMode="gray">
            <a:xfrm>
              <a:off x="4998890" y="2197459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3" name="Freeform 2488"/>
            <p:cNvSpPr>
              <a:spLocks noChangeAspect="1"/>
            </p:cNvSpPr>
            <p:nvPr/>
          </p:nvSpPr>
          <p:spPr bwMode="gray">
            <a:xfrm>
              <a:off x="4338566" y="1890934"/>
              <a:ext cx="439465" cy="453025"/>
            </a:xfrm>
            <a:custGeom>
              <a:avLst/>
              <a:gdLst/>
              <a:ahLst/>
              <a:cxnLst>
                <a:cxn ang="0">
                  <a:pos x="92" y="5"/>
                </a:cxn>
                <a:cxn ang="0">
                  <a:pos x="114" y="21"/>
                </a:cxn>
                <a:cxn ang="0">
                  <a:pos x="120" y="27"/>
                </a:cxn>
                <a:cxn ang="0">
                  <a:pos x="136" y="32"/>
                </a:cxn>
                <a:cxn ang="0">
                  <a:pos x="163" y="43"/>
                </a:cxn>
                <a:cxn ang="0">
                  <a:pos x="152" y="71"/>
                </a:cxn>
                <a:cxn ang="0">
                  <a:pos x="136" y="92"/>
                </a:cxn>
                <a:cxn ang="0">
                  <a:pos x="141" y="92"/>
                </a:cxn>
                <a:cxn ang="0">
                  <a:pos x="147" y="103"/>
                </a:cxn>
                <a:cxn ang="0">
                  <a:pos x="147" y="114"/>
                </a:cxn>
                <a:cxn ang="0">
                  <a:pos x="147" y="120"/>
                </a:cxn>
                <a:cxn ang="0">
                  <a:pos x="152" y="136"/>
                </a:cxn>
                <a:cxn ang="0">
                  <a:pos x="136" y="152"/>
                </a:cxn>
                <a:cxn ang="0">
                  <a:pos x="109" y="147"/>
                </a:cxn>
                <a:cxn ang="0">
                  <a:pos x="98" y="158"/>
                </a:cxn>
                <a:cxn ang="0">
                  <a:pos x="87" y="169"/>
                </a:cxn>
                <a:cxn ang="0">
                  <a:pos x="76" y="163"/>
                </a:cxn>
                <a:cxn ang="0">
                  <a:pos x="65" y="163"/>
                </a:cxn>
                <a:cxn ang="0">
                  <a:pos x="38" y="147"/>
                </a:cxn>
                <a:cxn ang="0">
                  <a:pos x="49" y="125"/>
                </a:cxn>
                <a:cxn ang="0">
                  <a:pos x="49" y="109"/>
                </a:cxn>
                <a:cxn ang="0">
                  <a:pos x="44" y="103"/>
                </a:cxn>
                <a:cxn ang="0">
                  <a:pos x="38" y="92"/>
                </a:cxn>
                <a:cxn ang="0">
                  <a:pos x="33" y="81"/>
                </a:cxn>
                <a:cxn ang="0">
                  <a:pos x="27" y="76"/>
                </a:cxn>
                <a:cxn ang="0">
                  <a:pos x="11" y="65"/>
                </a:cxn>
                <a:cxn ang="0">
                  <a:pos x="0" y="65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16" y="49"/>
                </a:cxn>
                <a:cxn ang="0">
                  <a:pos x="38" y="54"/>
                </a:cxn>
                <a:cxn ang="0">
                  <a:pos x="44" y="32"/>
                </a:cxn>
                <a:cxn ang="0">
                  <a:pos x="65" y="38"/>
                </a:cxn>
                <a:cxn ang="0">
                  <a:pos x="65" y="32"/>
                </a:cxn>
                <a:cxn ang="0">
                  <a:pos x="82" y="5"/>
                </a:cxn>
                <a:cxn ang="0">
                  <a:pos x="92" y="0"/>
                </a:cxn>
              </a:cxnLst>
              <a:rect l="0" t="0" r="r" b="b"/>
              <a:pathLst>
                <a:path w="163" h="169">
                  <a:moveTo>
                    <a:pt x="92" y="0"/>
                  </a:moveTo>
                  <a:lnTo>
                    <a:pt x="92" y="5"/>
                  </a:lnTo>
                  <a:lnTo>
                    <a:pt x="109" y="16"/>
                  </a:lnTo>
                  <a:lnTo>
                    <a:pt x="114" y="21"/>
                  </a:lnTo>
                  <a:lnTo>
                    <a:pt x="120" y="21"/>
                  </a:lnTo>
                  <a:lnTo>
                    <a:pt x="120" y="27"/>
                  </a:lnTo>
                  <a:lnTo>
                    <a:pt x="131" y="32"/>
                  </a:lnTo>
                  <a:lnTo>
                    <a:pt x="136" y="32"/>
                  </a:lnTo>
                  <a:lnTo>
                    <a:pt x="147" y="38"/>
                  </a:lnTo>
                  <a:lnTo>
                    <a:pt x="163" y="43"/>
                  </a:lnTo>
                  <a:lnTo>
                    <a:pt x="152" y="60"/>
                  </a:lnTo>
                  <a:lnTo>
                    <a:pt x="152" y="71"/>
                  </a:lnTo>
                  <a:lnTo>
                    <a:pt x="147" y="71"/>
                  </a:lnTo>
                  <a:lnTo>
                    <a:pt x="136" y="92"/>
                  </a:lnTo>
                  <a:lnTo>
                    <a:pt x="136" y="98"/>
                  </a:lnTo>
                  <a:lnTo>
                    <a:pt x="141" y="92"/>
                  </a:lnTo>
                  <a:lnTo>
                    <a:pt x="147" y="92"/>
                  </a:lnTo>
                  <a:lnTo>
                    <a:pt x="147" y="103"/>
                  </a:lnTo>
                  <a:lnTo>
                    <a:pt x="147" y="103"/>
                  </a:lnTo>
                  <a:lnTo>
                    <a:pt x="147" y="114"/>
                  </a:lnTo>
                  <a:lnTo>
                    <a:pt x="147" y="120"/>
                  </a:lnTo>
                  <a:lnTo>
                    <a:pt x="147" y="120"/>
                  </a:lnTo>
                  <a:lnTo>
                    <a:pt x="147" y="136"/>
                  </a:lnTo>
                  <a:lnTo>
                    <a:pt x="152" y="136"/>
                  </a:lnTo>
                  <a:lnTo>
                    <a:pt x="158" y="141"/>
                  </a:lnTo>
                  <a:lnTo>
                    <a:pt x="136" y="152"/>
                  </a:lnTo>
                  <a:lnTo>
                    <a:pt x="125" y="147"/>
                  </a:lnTo>
                  <a:lnTo>
                    <a:pt x="109" y="147"/>
                  </a:lnTo>
                  <a:lnTo>
                    <a:pt x="98" y="152"/>
                  </a:lnTo>
                  <a:lnTo>
                    <a:pt x="98" y="158"/>
                  </a:lnTo>
                  <a:lnTo>
                    <a:pt x="98" y="163"/>
                  </a:lnTo>
                  <a:lnTo>
                    <a:pt x="87" y="169"/>
                  </a:lnTo>
                  <a:lnTo>
                    <a:pt x="82" y="163"/>
                  </a:lnTo>
                  <a:lnTo>
                    <a:pt x="76" y="163"/>
                  </a:lnTo>
                  <a:lnTo>
                    <a:pt x="71" y="158"/>
                  </a:lnTo>
                  <a:lnTo>
                    <a:pt x="65" y="163"/>
                  </a:lnTo>
                  <a:lnTo>
                    <a:pt x="49" y="158"/>
                  </a:lnTo>
                  <a:lnTo>
                    <a:pt x="38" y="147"/>
                  </a:lnTo>
                  <a:lnTo>
                    <a:pt x="44" y="147"/>
                  </a:lnTo>
                  <a:lnTo>
                    <a:pt x="49" y="125"/>
                  </a:lnTo>
                  <a:lnTo>
                    <a:pt x="44" y="125"/>
                  </a:lnTo>
                  <a:lnTo>
                    <a:pt x="49" y="109"/>
                  </a:lnTo>
                  <a:lnTo>
                    <a:pt x="49" y="114"/>
                  </a:lnTo>
                  <a:lnTo>
                    <a:pt x="44" y="103"/>
                  </a:lnTo>
                  <a:lnTo>
                    <a:pt x="44" y="98"/>
                  </a:lnTo>
                  <a:lnTo>
                    <a:pt x="38" y="92"/>
                  </a:lnTo>
                  <a:lnTo>
                    <a:pt x="33" y="87"/>
                  </a:lnTo>
                  <a:lnTo>
                    <a:pt x="33" y="81"/>
                  </a:lnTo>
                  <a:lnTo>
                    <a:pt x="38" y="76"/>
                  </a:lnTo>
                  <a:lnTo>
                    <a:pt x="27" y="76"/>
                  </a:lnTo>
                  <a:lnTo>
                    <a:pt x="27" y="71"/>
                  </a:lnTo>
                  <a:lnTo>
                    <a:pt x="11" y="65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5" y="60"/>
                  </a:lnTo>
                  <a:lnTo>
                    <a:pt x="0" y="60"/>
                  </a:lnTo>
                  <a:lnTo>
                    <a:pt x="5" y="5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16" y="49"/>
                  </a:lnTo>
                  <a:lnTo>
                    <a:pt x="27" y="54"/>
                  </a:lnTo>
                  <a:lnTo>
                    <a:pt x="38" y="54"/>
                  </a:lnTo>
                  <a:lnTo>
                    <a:pt x="38" y="32"/>
                  </a:lnTo>
                  <a:lnTo>
                    <a:pt x="44" y="32"/>
                  </a:lnTo>
                  <a:lnTo>
                    <a:pt x="49" y="38"/>
                  </a:lnTo>
                  <a:lnTo>
                    <a:pt x="65" y="38"/>
                  </a:lnTo>
                  <a:lnTo>
                    <a:pt x="60" y="32"/>
                  </a:lnTo>
                  <a:lnTo>
                    <a:pt x="65" y="32"/>
                  </a:lnTo>
                  <a:lnTo>
                    <a:pt x="82" y="21"/>
                  </a:lnTo>
                  <a:lnTo>
                    <a:pt x="82" y="5"/>
                  </a:lnTo>
                  <a:lnTo>
                    <a:pt x="92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4" name="Freeform 2489"/>
            <p:cNvSpPr>
              <a:spLocks noChangeAspect="1"/>
            </p:cNvSpPr>
            <p:nvPr/>
          </p:nvSpPr>
          <p:spPr bwMode="gray">
            <a:xfrm>
              <a:off x="4793806" y="2298882"/>
              <a:ext cx="29298" cy="9015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17"/>
                </a:cxn>
                <a:cxn ang="0">
                  <a:pos x="11" y="33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1" h="33">
                  <a:moveTo>
                    <a:pt x="11" y="0"/>
                  </a:moveTo>
                  <a:lnTo>
                    <a:pt x="11" y="17"/>
                  </a:lnTo>
                  <a:lnTo>
                    <a:pt x="11" y="33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5" name="Freeform 2490"/>
            <p:cNvSpPr>
              <a:spLocks noChangeAspect="1"/>
            </p:cNvSpPr>
            <p:nvPr/>
          </p:nvSpPr>
          <p:spPr bwMode="gray">
            <a:xfrm>
              <a:off x="6594486" y="2519760"/>
              <a:ext cx="498060" cy="383156"/>
            </a:xfrm>
            <a:custGeom>
              <a:avLst/>
              <a:gdLst/>
              <a:ahLst/>
              <a:cxnLst>
                <a:cxn ang="0">
                  <a:pos x="93" y="17"/>
                </a:cxn>
                <a:cxn ang="0">
                  <a:pos x="109" y="17"/>
                </a:cxn>
                <a:cxn ang="0">
                  <a:pos x="114" y="11"/>
                </a:cxn>
                <a:cxn ang="0">
                  <a:pos x="125" y="11"/>
                </a:cxn>
                <a:cxn ang="0">
                  <a:pos x="131" y="0"/>
                </a:cxn>
                <a:cxn ang="0">
                  <a:pos x="136" y="6"/>
                </a:cxn>
                <a:cxn ang="0">
                  <a:pos x="142" y="22"/>
                </a:cxn>
                <a:cxn ang="0">
                  <a:pos x="163" y="17"/>
                </a:cxn>
                <a:cxn ang="0">
                  <a:pos x="169" y="17"/>
                </a:cxn>
                <a:cxn ang="0">
                  <a:pos x="185" y="17"/>
                </a:cxn>
                <a:cxn ang="0">
                  <a:pos x="180" y="22"/>
                </a:cxn>
                <a:cxn ang="0">
                  <a:pos x="169" y="27"/>
                </a:cxn>
                <a:cxn ang="0">
                  <a:pos x="136" y="38"/>
                </a:cxn>
                <a:cxn ang="0">
                  <a:pos x="142" y="49"/>
                </a:cxn>
                <a:cxn ang="0">
                  <a:pos x="136" y="60"/>
                </a:cxn>
                <a:cxn ang="0">
                  <a:pos x="136" y="71"/>
                </a:cxn>
                <a:cxn ang="0">
                  <a:pos x="125" y="82"/>
                </a:cxn>
                <a:cxn ang="0">
                  <a:pos x="109" y="93"/>
                </a:cxn>
                <a:cxn ang="0">
                  <a:pos x="109" y="109"/>
                </a:cxn>
                <a:cxn ang="0">
                  <a:pos x="98" y="104"/>
                </a:cxn>
                <a:cxn ang="0">
                  <a:pos x="93" y="109"/>
                </a:cxn>
                <a:cxn ang="0">
                  <a:pos x="76" y="120"/>
                </a:cxn>
                <a:cxn ang="0">
                  <a:pos x="71" y="131"/>
                </a:cxn>
                <a:cxn ang="0">
                  <a:pos x="49" y="137"/>
                </a:cxn>
                <a:cxn ang="0">
                  <a:pos x="38" y="137"/>
                </a:cxn>
                <a:cxn ang="0">
                  <a:pos x="6" y="131"/>
                </a:cxn>
                <a:cxn ang="0">
                  <a:pos x="17" y="115"/>
                </a:cxn>
                <a:cxn ang="0">
                  <a:pos x="0" y="104"/>
                </a:cxn>
                <a:cxn ang="0">
                  <a:pos x="0" y="77"/>
                </a:cxn>
                <a:cxn ang="0">
                  <a:pos x="0" y="71"/>
                </a:cxn>
                <a:cxn ang="0">
                  <a:pos x="6" y="66"/>
                </a:cxn>
                <a:cxn ang="0">
                  <a:pos x="11" y="44"/>
                </a:cxn>
                <a:cxn ang="0">
                  <a:pos x="11" y="49"/>
                </a:cxn>
                <a:cxn ang="0">
                  <a:pos x="33" y="49"/>
                </a:cxn>
                <a:cxn ang="0">
                  <a:pos x="33" y="44"/>
                </a:cxn>
                <a:cxn ang="0">
                  <a:pos x="55" y="17"/>
                </a:cxn>
                <a:cxn ang="0">
                  <a:pos x="65" y="17"/>
                </a:cxn>
                <a:cxn ang="0">
                  <a:pos x="76" y="17"/>
                </a:cxn>
              </a:cxnLst>
              <a:rect l="0" t="0" r="r" b="b"/>
              <a:pathLst>
                <a:path w="185" h="142">
                  <a:moveTo>
                    <a:pt x="76" y="17"/>
                  </a:moveTo>
                  <a:lnTo>
                    <a:pt x="93" y="17"/>
                  </a:lnTo>
                  <a:lnTo>
                    <a:pt x="98" y="22"/>
                  </a:lnTo>
                  <a:lnTo>
                    <a:pt x="109" y="17"/>
                  </a:lnTo>
                  <a:lnTo>
                    <a:pt x="114" y="22"/>
                  </a:lnTo>
                  <a:lnTo>
                    <a:pt x="114" y="11"/>
                  </a:lnTo>
                  <a:lnTo>
                    <a:pt x="125" y="17"/>
                  </a:lnTo>
                  <a:lnTo>
                    <a:pt x="125" y="11"/>
                  </a:lnTo>
                  <a:lnTo>
                    <a:pt x="125" y="11"/>
                  </a:lnTo>
                  <a:lnTo>
                    <a:pt x="131" y="0"/>
                  </a:lnTo>
                  <a:lnTo>
                    <a:pt x="136" y="0"/>
                  </a:lnTo>
                  <a:lnTo>
                    <a:pt x="136" y="6"/>
                  </a:lnTo>
                  <a:lnTo>
                    <a:pt x="142" y="11"/>
                  </a:lnTo>
                  <a:lnTo>
                    <a:pt x="142" y="22"/>
                  </a:lnTo>
                  <a:lnTo>
                    <a:pt x="142" y="27"/>
                  </a:lnTo>
                  <a:lnTo>
                    <a:pt x="163" y="17"/>
                  </a:lnTo>
                  <a:lnTo>
                    <a:pt x="169" y="17"/>
                  </a:lnTo>
                  <a:lnTo>
                    <a:pt x="169" y="17"/>
                  </a:lnTo>
                  <a:lnTo>
                    <a:pt x="180" y="17"/>
                  </a:lnTo>
                  <a:lnTo>
                    <a:pt x="185" y="17"/>
                  </a:lnTo>
                  <a:lnTo>
                    <a:pt x="185" y="17"/>
                  </a:lnTo>
                  <a:lnTo>
                    <a:pt x="180" y="22"/>
                  </a:lnTo>
                  <a:lnTo>
                    <a:pt x="180" y="22"/>
                  </a:lnTo>
                  <a:lnTo>
                    <a:pt x="169" y="27"/>
                  </a:lnTo>
                  <a:lnTo>
                    <a:pt x="158" y="27"/>
                  </a:lnTo>
                  <a:lnTo>
                    <a:pt x="136" y="38"/>
                  </a:lnTo>
                  <a:lnTo>
                    <a:pt x="136" y="38"/>
                  </a:lnTo>
                  <a:lnTo>
                    <a:pt x="142" y="49"/>
                  </a:lnTo>
                  <a:lnTo>
                    <a:pt x="142" y="55"/>
                  </a:lnTo>
                  <a:lnTo>
                    <a:pt x="136" y="60"/>
                  </a:lnTo>
                  <a:lnTo>
                    <a:pt x="136" y="66"/>
                  </a:lnTo>
                  <a:lnTo>
                    <a:pt x="136" y="71"/>
                  </a:lnTo>
                  <a:lnTo>
                    <a:pt x="120" y="71"/>
                  </a:lnTo>
                  <a:lnTo>
                    <a:pt x="125" y="82"/>
                  </a:lnTo>
                  <a:lnTo>
                    <a:pt x="114" y="82"/>
                  </a:lnTo>
                  <a:lnTo>
                    <a:pt x="109" y="93"/>
                  </a:lnTo>
                  <a:lnTo>
                    <a:pt x="114" y="104"/>
                  </a:lnTo>
                  <a:lnTo>
                    <a:pt x="109" y="109"/>
                  </a:lnTo>
                  <a:lnTo>
                    <a:pt x="104" y="104"/>
                  </a:lnTo>
                  <a:lnTo>
                    <a:pt x="98" y="104"/>
                  </a:lnTo>
                  <a:lnTo>
                    <a:pt x="93" y="109"/>
                  </a:lnTo>
                  <a:lnTo>
                    <a:pt x="93" y="109"/>
                  </a:lnTo>
                  <a:lnTo>
                    <a:pt x="82" y="115"/>
                  </a:lnTo>
                  <a:lnTo>
                    <a:pt x="76" y="120"/>
                  </a:lnTo>
                  <a:lnTo>
                    <a:pt x="76" y="131"/>
                  </a:lnTo>
                  <a:lnTo>
                    <a:pt x="71" y="131"/>
                  </a:lnTo>
                  <a:lnTo>
                    <a:pt x="60" y="137"/>
                  </a:lnTo>
                  <a:lnTo>
                    <a:pt x="49" y="137"/>
                  </a:lnTo>
                  <a:lnTo>
                    <a:pt x="44" y="142"/>
                  </a:lnTo>
                  <a:lnTo>
                    <a:pt x="38" y="137"/>
                  </a:lnTo>
                  <a:lnTo>
                    <a:pt x="22" y="142"/>
                  </a:lnTo>
                  <a:lnTo>
                    <a:pt x="6" y="131"/>
                  </a:lnTo>
                  <a:lnTo>
                    <a:pt x="11" y="120"/>
                  </a:lnTo>
                  <a:lnTo>
                    <a:pt x="17" y="115"/>
                  </a:lnTo>
                  <a:lnTo>
                    <a:pt x="11" y="109"/>
                  </a:lnTo>
                  <a:lnTo>
                    <a:pt x="0" y="104"/>
                  </a:lnTo>
                  <a:lnTo>
                    <a:pt x="0" y="88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6" y="5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9"/>
                  </a:lnTo>
                  <a:lnTo>
                    <a:pt x="27" y="49"/>
                  </a:lnTo>
                  <a:lnTo>
                    <a:pt x="33" y="49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49" y="33"/>
                  </a:lnTo>
                  <a:lnTo>
                    <a:pt x="55" y="17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6" y="17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6" name="Freeform 2491"/>
            <p:cNvSpPr>
              <a:spLocks noChangeAspect="1"/>
            </p:cNvSpPr>
            <p:nvPr/>
          </p:nvSpPr>
          <p:spPr bwMode="gray">
            <a:xfrm>
              <a:off x="6594486" y="2519760"/>
              <a:ext cx="498060" cy="383156"/>
            </a:xfrm>
            <a:custGeom>
              <a:avLst/>
              <a:gdLst/>
              <a:ahLst/>
              <a:cxnLst>
                <a:cxn ang="0">
                  <a:pos x="93" y="17"/>
                </a:cxn>
                <a:cxn ang="0">
                  <a:pos x="109" y="17"/>
                </a:cxn>
                <a:cxn ang="0">
                  <a:pos x="114" y="11"/>
                </a:cxn>
                <a:cxn ang="0">
                  <a:pos x="125" y="11"/>
                </a:cxn>
                <a:cxn ang="0">
                  <a:pos x="131" y="0"/>
                </a:cxn>
                <a:cxn ang="0">
                  <a:pos x="136" y="6"/>
                </a:cxn>
                <a:cxn ang="0">
                  <a:pos x="142" y="22"/>
                </a:cxn>
                <a:cxn ang="0">
                  <a:pos x="163" y="17"/>
                </a:cxn>
                <a:cxn ang="0">
                  <a:pos x="169" y="17"/>
                </a:cxn>
                <a:cxn ang="0">
                  <a:pos x="185" y="17"/>
                </a:cxn>
                <a:cxn ang="0">
                  <a:pos x="180" y="22"/>
                </a:cxn>
                <a:cxn ang="0">
                  <a:pos x="169" y="27"/>
                </a:cxn>
                <a:cxn ang="0">
                  <a:pos x="136" y="38"/>
                </a:cxn>
                <a:cxn ang="0">
                  <a:pos x="142" y="49"/>
                </a:cxn>
                <a:cxn ang="0">
                  <a:pos x="136" y="60"/>
                </a:cxn>
                <a:cxn ang="0">
                  <a:pos x="136" y="71"/>
                </a:cxn>
                <a:cxn ang="0">
                  <a:pos x="125" y="82"/>
                </a:cxn>
                <a:cxn ang="0">
                  <a:pos x="109" y="93"/>
                </a:cxn>
                <a:cxn ang="0">
                  <a:pos x="109" y="109"/>
                </a:cxn>
                <a:cxn ang="0">
                  <a:pos x="98" y="104"/>
                </a:cxn>
                <a:cxn ang="0">
                  <a:pos x="93" y="109"/>
                </a:cxn>
                <a:cxn ang="0">
                  <a:pos x="76" y="120"/>
                </a:cxn>
                <a:cxn ang="0">
                  <a:pos x="71" y="131"/>
                </a:cxn>
                <a:cxn ang="0">
                  <a:pos x="49" y="137"/>
                </a:cxn>
                <a:cxn ang="0">
                  <a:pos x="38" y="137"/>
                </a:cxn>
                <a:cxn ang="0">
                  <a:pos x="6" y="131"/>
                </a:cxn>
                <a:cxn ang="0">
                  <a:pos x="17" y="115"/>
                </a:cxn>
                <a:cxn ang="0">
                  <a:pos x="0" y="104"/>
                </a:cxn>
                <a:cxn ang="0">
                  <a:pos x="0" y="77"/>
                </a:cxn>
                <a:cxn ang="0">
                  <a:pos x="0" y="71"/>
                </a:cxn>
                <a:cxn ang="0">
                  <a:pos x="6" y="66"/>
                </a:cxn>
                <a:cxn ang="0">
                  <a:pos x="11" y="44"/>
                </a:cxn>
                <a:cxn ang="0">
                  <a:pos x="11" y="49"/>
                </a:cxn>
                <a:cxn ang="0">
                  <a:pos x="33" y="49"/>
                </a:cxn>
                <a:cxn ang="0">
                  <a:pos x="33" y="44"/>
                </a:cxn>
                <a:cxn ang="0">
                  <a:pos x="55" y="17"/>
                </a:cxn>
                <a:cxn ang="0">
                  <a:pos x="65" y="17"/>
                </a:cxn>
              </a:cxnLst>
              <a:rect l="0" t="0" r="r" b="b"/>
              <a:pathLst>
                <a:path w="185" h="142">
                  <a:moveTo>
                    <a:pt x="76" y="17"/>
                  </a:moveTo>
                  <a:lnTo>
                    <a:pt x="93" y="17"/>
                  </a:lnTo>
                  <a:lnTo>
                    <a:pt x="98" y="22"/>
                  </a:lnTo>
                  <a:lnTo>
                    <a:pt x="109" y="17"/>
                  </a:lnTo>
                  <a:lnTo>
                    <a:pt x="114" y="22"/>
                  </a:lnTo>
                  <a:lnTo>
                    <a:pt x="114" y="11"/>
                  </a:lnTo>
                  <a:lnTo>
                    <a:pt x="125" y="17"/>
                  </a:lnTo>
                  <a:lnTo>
                    <a:pt x="125" y="11"/>
                  </a:lnTo>
                  <a:lnTo>
                    <a:pt x="125" y="11"/>
                  </a:lnTo>
                  <a:lnTo>
                    <a:pt x="131" y="0"/>
                  </a:lnTo>
                  <a:lnTo>
                    <a:pt x="136" y="0"/>
                  </a:lnTo>
                  <a:lnTo>
                    <a:pt x="136" y="6"/>
                  </a:lnTo>
                  <a:lnTo>
                    <a:pt x="142" y="11"/>
                  </a:lnTo>
                  <a:lnTo>
                    <a:pt x="142" y="22"/>
                  </a:lnTo>
                  <a:lnTo>
                    <a:pt x="142" y="27"/>
                  </a:lnTo>
                  <a:lnTo>
                    <a:pt x="163" y="17"/>
                  </a:lnTo>
                  <a:lnTo>
                    <a:pt x="169" y="17"/>
                  </a:lnTo>
                  <a:lnTo>
                    <a:pt x="169" y="17"/>
                  </a:lnTo>
                  <a:lnTo>
                    <a:pt x="180" y="17"/>
                  </a:lnTo>
                  <a:lnTo>
                    <a:pt x="185" y="17"/>
                  </a:lnTo>
                  <a:lnTo>
                    <a:pt x="185" y="17"/>
                  </a:lnTo>
                  <a:lnTo>
                    <a:pt x="180" y="22"/>
                  </a:lnTo>
                  <a:lnTo>
                    <a:pt x="180" y="22"/>
                  </a:lnTo>
                  <a:lnTo>
                    <a:pt x="169" y="27"/>
                  </a:lnTo>
                  <a:lnTo>
                    <a:pt x="158" y="27"/>
                  </a:lnTo>
                  <a:lnTo>
                    <a:pt x="136" y="38"/>
                  </a:lnTo>
                  <a:lnTo>
                    <a:pt x="136" y="38"/>
                  </a:lnTo>
                  <a:lnTo>
                    <a:pt x="142" y="49"/>
                  </a:lnTo>
                  <a:lnTo>
                    <a:pt x="142" y="55"/>
                  </a:lnTo>
                  <a:lnTo>
                    <a:pt x="136" y="60"/>
                  </a:lnTo>
                  <a:lnTo>
                    <a:pt x="136" y="66"/>
                  </a:lnTo>
                  <a:lnTo>
                    <a:pt x="136" y="71"/>
                  </a:lnTo>
                  <a:lnTo>
                    <a:pt x="120" y="71"/>
                  </a:lnTo>
                  <a:lnTo>
                    <a:pt x="125" y="82"/>
                  </a:lnTo>
                  <a:lnTo>
                    <a:pt x="114" y="82"/>
                  </a:lnTo>
                  <a:lnTo>
                    <a:pt x="109" y="93"/>
                  </a:lnTo>
                  <a:lnTo>
                    <a:pt x="114" y="104"/>
                  </a:lnTo>
                  <a:lnTo>
                    <a:pt x="109" y="109"/>
                  </a:lnTo>
                  <a:lnTo>
                    <a:pt x="104" y="104"/>
                  </a:lnTo>
                  <a:lnTo>
                    <a:pt x="98" y="104"/>
                  </a:lnTo>
                  <a:lnTo>
                    <a:pt x="93" y="109"/>
                  </a:lnTo>
                  <a:lnTo>
                    <a:pt x="93" y="109"/>
                  </a:lnTo>
                  <a:lnTo>
                    <a:pt x="82" y="115"/>
                  </a:lnTo>
                  <a:lnTo>
                    <a:pt x="76" y="120"/>
                  </a:lnTo>
                  <a:lnTo>
                    <a:pt x="76" y="131"/>
                  </a:lnTo>
                  <a:lnTo>
                    <a:pt x="71" y="131"/>
                  </a:lnTo>
                  <a:lnTo>
                    <a:pt x="60" y="137"/>
                  </a:lnTo>
                  <a:lnTo>
                    <a:pt x="49" y="137"/>
                  </a:lnTo>
                  <a:lnTo>
                    <a:pt x="44" y="142"/>
                  </a:lnTo>
                  <a:lnTo>
                    <a:pt x="38" y="137"/>
                  </a:lnTo>
                  <a:lnTo>
                    <a:pt x="22" y="142"/>
                  </a:lnTo>
                  <a:lnTo>
                    <a:pt x="6" y="131"/>
                  </a:lnTo>
                  <a:lnTo>
                    <a:pt x="11" y="120"/>
                  </a:lnTo>
                  <a:lnTo>
                    <a:pt x="17" y="115"/>
                  </a:lnTo>
                  <a:lnTo>
                    <a:pt x="11" y="109"/>
                  </a:lnTo>
                  <a:lnTo>
                    <a:pt x="0" y="104"/>
                  </a:lnTo>
                  <a:lnTo>
                    <a:pt x="0" y="88"/>
                  </a:lnTo>
                  <a:lnTo>
                    <a:pt x="0" y="77"/>
                  </a:lnTo>
                  <a:lnTo>
                    <a:pt x="0" y="77"/>
                  </a:lnTo>
                  <a:lnTo>
                    <a:pt x="0" y="71"/>
                  </a:lnTo>
                  <a:lnTo>
                    <a:pt x="0" y="66"/>
                  </a:lnTo>
                  <a:lnTo>
                    <a:pt x="6" y="66"/>
                  </a:lnTo>
                  <a:lnTo>
                    <a:pt x="6" y="5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9"/>
                  </a:lnTo>
                  <a:lnTo>
                    <a:pt x="27" y="49"/>
                  </a:lnTo>
                  <a:lnTo>
                    <a:pt x="33" y="49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49" y="33"/>
                  </a:lnTo>
                  <a:lnTo>
                    <a:pt x="55" y="17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6" y="17"/>
                  </a:lnTo>
                </a:path>
              </a:pathLst>
            </a:custGeom>
            <a:solidFill>
              <a:srgbClr val="EB6405">
                <a:lumMod val="5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7" name="Freeform 2492"/>
            <p:cNvSpPr>
              <a:spLocks noChangeAspect="1"/>
            </p:cNvSpPr>
            <p:nvPr/>
          </p:nvSpPr>
          <p:spPr bwMode="gray">
            <a:xfrm>
              <a:off x="6245167" y="3020117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8" name="Freeform 2493"/>
            <p:cNvSpPr>
              <a:spLocks noChangeAspect="1"/>
            </p:cNvSpPr>
            <p:nvPr/>
          </p:nvSpPr>
          <p:spPr bwMode="gray">
            <a:xfrm>
              <a:off x="5832746" y="2564838"/>
              <a:ext cx="351572" cy="338079"/>
            </a:xfrm>
            <a:custGeom>
              <a:avLst/>
              <a:gdLst/>
              <a:ahLst/>
              <a:cxnLst>
                <a:cxn ang="0">
                  <a:pos x="6" y="81"/>
                </a:cxn>
                <a:cxn ang="0">
                  <a:pos x="27" y="87"/>
                </a:cxn>
                <a:cxn ang="0">
                  <a:pos x="38" y="98"/>
                </a:cxn>
                <a:cxn ang="0">
                  <a:pos x="55" y="103"/>
                </a:cxn>
                <a:cxn ang="0">
                  <a:pos x="55" y="109"/>
                </a:cxn>
                <a:cxn ang="0">
                  <a:pos x="65" y="109"/>
                </a:cxn>
                <a:cxn ang="0">
                  <a:pos x="65" y="120"/>
                </a:cxn>
                <a:cxn ang="0">
                  <a:pos x="82" y="125"/>
                </a:cxn>
                <a:cxn ang="0">
                  <a:pos x="87" y="120"/>
                </a:cxn>
                <a:cxn ang="0">
                  <a:pos x="104" y="125"/>
                </a:cxn>
                <a:cxn ang="0">
                  <a:pos x="114" y="114"/>
                </a:cxn>
                <a:cxn ang="0">
                  <a:pos x="120" y="114"/>
                </a:cxn>
                <a:cxn ang="0">
                  <a:pos x="125" y="114"/>
                </a:cxn>
                <a:cxn ang="0">
                  <a:pos x="131" y="114"/>
                </a:cxn>
                <a:cxn ang="0">
                  <a:pos x="120" y="109"/>
                </a:cxn>
                <a:cxn ang="0">
                  <a:pos x="120" y="98"/>
                </a:cxn>
                <a:cxn ang="0">
                  <a:pos x="114" y="98"/>
                </a:cxn>
                <a:cxn ang="0">
                  <a:pos x="114" y="87"/>
                </a:cxn>
                <a:cxn ang="0">
                  <a:pos x="114" y="76"/>
                </a:cxn>
                <a:cxn ang="0">
                  <a:pos x="98" y="65"/>
                </a:cxn>
                <a:cxn ang="0">
                  <a:pos x="87" y="54"/>
                </a:cxn>
                <a:cxn ang="0">
                  <a:pos x="87" y="43"/>
                </a:cxn>
                <a:cxn ang="0">
                  <a:pos x="98" y="32"/>
                </a:cxn>
                <a:cxn ang="0">
                  <a:pos x="98" y="27"/>
                </a:cxn>
                <a:cxn ang="0">
                  <a:pos x="98" y="27"/>
                </a:cxn>
                <a:cxn ang="0">
                  <a:pos x="87" y="21"/>
                </a:cxn>
                <a:cxn ang="0">
                  <a:pos x="82" y="10"/>
                </a:cxn>
                <a:cxn ang="0">
                  <a:pos x="82" y="0"/>
                </a:cxn>
                <a:cxn ang="0">
                  <a:pos x="76" y="0"/>
                </a:cxn>
                <a:cxn ang="0">
                  <a:pos x="71" y="0"/>
                </a:cxn>
                <a:cxn ang="0">
                  <a:pos x="55" y="0"/>
                </a:cxn>
                <a:cxn ang="0">
                  <a:pos x="49" y="5"/>
                </a:cxn>
                <a:cxn ang="0">
                  <a:pos x="44" y="10"/>
                </a:cxn>
                <a:cxn ang="0">
                  <a:pos x="33" y="16"/>
                </a:cxn>
                <a:cxn ang="0">
                  <a:pos x="33" y="38"/>
                </a:cxn>
                <a:cxn ang="0">
                  <a:pos x="33" y="43"/>
                </a:cxn>
                <a:cxn ang="0">
                  <a:pos x="0" y="65"/>
                </a:cxn>
                <a:cxn ang="0">
                  <a:pos x="6" y="81"/>
                </a:cxn>
                <a:cxn ang="0">
                  <a:pos x="6" y="81"/>
                </a:cxn>
              </a:cxnLst>
              <a:rect l="0" t="0" r="r" b="b"/>
              <a:pathLst>
                <a:path w="131" h="125">
                  <a:moveTo>
                    <a:pt x="6" y="81"/>
                  </a:moveTo>
                  <a:lnTo>
                    <a:pt x="27" y="87"/>
                  </a:lnTo>
                  <a:lnTo>
                    <a:pt x="38" y="98"/>
                  </a:lnTo>
                  <a:lnTo>
                    <a:pt x="55" y="103"/>
                  </a:lnTo>
                  <a:lnTo>
                    <a:pt x="55" y="109"/>
                  </a:lnTo>
                  <a:lnTo>
                    <a:pt x="65" y="109"/>
                  </a:lnTo>
                  <a:lnTo>
                    <a:pt x="65" y="120"/>
                  </a:lnTo>
                  <a:lnTo>
                    <a:pt x="82" y="125"/>
                  </a:lnTo>
                  <a:lnTo>
                    <a:pt x="87" y="120"/>
                  </a:lnTo>
                  <a:lnTo>
                    <a:pt x="104" y="125"/>
                  </a:lnTo>
                  <a:lnTo>
                    <a:pt x="114" y="114"/>
                  </a:lnTo>
                  <a:lnTo>
                    <a:pt x="120" y="114"/>
                  </a:lnTo>
                  <a:lnTo>
                    <a:pt x="125" y="114"/>
                  </a:lnTo>
                  <a:lnTo>
                    <a:pt x="131" y="114"/>
                  </a:lnTo>
                  <a:lnTo>
                    <a:pt x="120" y="109"/>
                  </a:lnTo>
                  <a:lnTo>
                    <a:pt x="120" y="98"/>
                  </a:lnTo>
                  <a:lnTo>
                    <a:pt x="114" y="98"/>
                  </a:lnTo>
                  <a:lnTo>
                    <a:pt x="114" y="87"/>
                  </a:lnTo>
                  <a:lnTo>
                    <a:pt x="114" y="76"/>
                  </a:lnTo>
                  <a:lnTo>
                    <a:pt x="98" y="65"/>
                  </a:lnTo>
                  <a:lnTo>
                    <a:pt x="87" y="54"/>
                  </a:lnTo>
                  <a:lnTo>
                    <a:pt x="87" y="43"/>
                  </a:lnTo>
                  <a:lnTo>
                    <a:pt x="98" y="32"/>
                  </a:lnTo>
                  <a:lnTo>
                    <a:pt x="98" y="27"/>
                  </a:lnTo>
                  <a:lnTo>
                    <a:pt x="98" y="27"/>
                  </a:lnTo>
                  <a:lnTo>
                    <a:pt x="87" y="21"/>
                  </a:lnTo>
                  <a:lnTo>
                    <a:pt x="82" y="10"/>
                  </a:lnTo>
                  <a:lnTo>
                    <a:pt x="82" y="0"/>
                  </a:lnTo>
                  <a:lnTo>
                    <a:pt x="76" y="0"/>
                  </a:lnTo>
                  <a:lnTo>
                    <a:pt x="71" y="0"/>
                  </a:lnTo>
                  <a:lnTo>
                    <a:pt x="55" y="0"/>
                  </a:lnTo>
                  <a:lnTo>
                    <a:pt x="49" y="5"/>
                  </a:lnTo>
                  <a:lnTo>
                    <a:pt x="44" y="10"/>
                  </a:lnTo>
                  <a:lnTo>
                    <a:pt x="33" y="16"/>
                  </a:lnTo>
                  <a:lnTo>
                    <a:pt x="33" y="38"/>
                  </a:lnTo>
                  <a:lnTo>
                    <a:pt x="33" y="43"/>
                  </a:lnTo>
                  <a:lnTo>
                    <a:pt x="0" y="65"/>
                  </a:lnTo>
                  <a:lnTo>
                    <a:pt x="6" y="81"/>
                  </a:lnTo>
                  <a:lnTo>
                    <a:pt x="6" y="8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39" name="Freeform 2494"/>
            <p:cNvSpPr>
              <a:spLocks noChangeAspect="1"/>
            </p:cNvSpPr>
            <p:nvPr/>
          </p:nvSpPr>
          <p:spPr bwMode="gray">
            <a:xfrm>
              <a:off x="6053606" y="2889393"/>
              <a:ext cx="58595" cy="29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11"/>
                </a:cxn>
                <a:cxn ang="0">
                  <a:pos x="22" y="5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22" h="11">
                  <a:moveTo>
                    <a:pt x="0" y="5"/>
                  </a:moveTo>
                  <a:lnTo>
                    <a:pt x="5" y="11"/>
                  </a:lnTo>
                  <a:lnTo>
                    <a:pt x="22" y="5"/>
                  </a:lnTo>
                  <a:lnTo>
                    <a:pt x="5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0" name="Freeform 2495"/>
            <p:cNvSpPr>
              <a:spLocks noChangeAspect="1"/>
            </p:cNvSpPr>
            <p:nvPr/>
          </p:nvSpPr>
          <p:spPr bwMode="gray">
            <a:xfrm>
              <a:off x="5670482" y="2740638"/>
              <a:ext cx="60849" cy="162278"/>
            </a:xfrm>
            <a:custGeom>
              <a:avLst/>
              <a:gdLst/>
              <a:ahLst/>
              <a:cxnLst>
                <a:cxn ang="0">
                  <a:pos x="11" y="60"/>
                </a:cxn>
                <a:cxn ang="0">
                  <a:pos x="17" y="27"/>
                </a:cxn>
                <a:cxn ang="0">
                  <a:pos x="11" y="27"/>
                </a:cxn>
                <a:cxn ang="0">
                  <a:pos x="17" y="22"/>
                </a:cxn>
                <a:cxn ang="0">
                  <a:pos x="11" y="22"/>
                </a:cxn>
                <a:cxn ang="0">
                  <a:pos x="11" y="16"/>
                </a:cxn>
                <a:cxn ang="0">
                  <a:pos x="17" y="11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22" y="0"/>
                </a:cxn>
                <a:cxn ang="0">
                  <a:pos x="17" y="0"/>
                </a:cxn>
                <a:cxn ang="0">
                  <a:pos x="11" y="0"/>
                </a:cxn>
                <a:cxn ang="0">
                  <a:pos x="6" y="22"/>
                </a:cxn>
                <a:cxn ang="0">
                  <a:pos x="0" y="33"/>
                </a:cxn>
                <a:cxn ang="0">
                  <a:pos x="11" y="60"/>
                </a:cxn>
                <a:cxn ang="0">
                  <a:pos x="11" y="60"/>
                </a:cxn>
                <a:cxn ang="0">
                  <a:pos x="11" y="60"/>
                </a:cxn>
              </a:cxnLst>
              <a:rect l="0" t="0" r="r" b="b"/>
              <a:pathLst>
                <a:path w="22" h="60">
                  <a:moveTo>
                    <a:pt x="11" y="60"/>
                  </a:moveTo>
                  <a:lnTo>
                    <a:pt x="17" y="27"/>
                  </a:lnTo>
                  <a:lnTo>
                    <a:pt x="11" y="27"/>
                  </a:lnTo>
                  <a:lnTo>
                    <a:pt x="17" y="22"/>
                  </a:lnTo>
                  <a:lnTo>
                    <a:pt x="11" y="22"/>
                  </a:lnTo>
                  <a:lnTo>
                    <a:pt x="11" y="16"/>
                  </a:lnTo>
                  <a:lnTo>
                    <a:pt x="17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1" y="0"/>
                  </a:lnTo>
                  <a:lnTo>
                    <a:pt x="6" y="22"/>
                  </a:lnTo>
                  <a:lnTo>
                    <a:pt x="0" y="33"/>
                  </a:lnTo>
                  <a:lnTo>
                    <a:pt x="11" y="60"/>
                  </a:lnTo>
                  <a:lnTo>
                    <a:pt x="11" y="60"/>
                  </a:lnTo>
                  <a:lnTo>
                    <a:pt x="11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1" name="Freeform 2496"/>
            <p:cNvSpPr>
              <a:spLocks noChangeAspect="1"/>
            </p:cNvSpPr>
            <p:nvPr/>
          </p:nvSpPr>
          <p:spPr bwMode="gray">
            <a:xfrm>
              <a:off x="5687927" y="2740638"/>
              <a:ext cx="160595" cy="162278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22" y="16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6" y="11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6" y="22"/>
                </a:cxn>
                <a:cxn ang="0">
                  <a:pos x="0" y="27"/>
                </a:cxn>
                <a:cxn ang="0">
                  <a:pos x="6" y="27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16" y="60"/>
                </a:cxn>
                <a:cxn ang="0">
                  <a:pos x="22" y="49"/>
                </a:cxn>
                <a:cxn ang="0">
                  <a:pos x="33" y="49"/>
                </a:cxn>
                <a:cxn ang="0">
                  <a:pos x="33" y="44"/>
                </a:cxn>
                <a:cxn ang="0">
                  <a:pos x="38" y="38"/>
                </a:cxn>
                <a:cxn ang="0">
                  <a:pos x="27" y="27"/>
                </a:cxn>
                <a:cxn ang="0">
                  <a:pos x="49" y="22"/>
                </a:cxn>
                <a:cxn ang="0">
                  <a:pos x="55" y="16"/>
                </a:cxn>
                <a:cxn ang="0">
                  <a:pos x="49" y="0"/>
                </a:cxn>
                <a:cxn ang="0">
                  <a:pos x="49" y="0"/>
                </a:cxn>
              </a:cxnLst>
              <a:rect l="0" t="0" r="r" b="b"/>
              <a:pathLst>
                <a:path w="55" h="60">
                  <a:moveTo>
                    <a:pt x="49" y="0"/>
                  </a:moveTo>
                  <a:lnTo>
                    <a:pt x="22" y="16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6" y="11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6" y="22"/>
                  </a:lnTo>
                  <a:lnTo>
                    <a:pt x="0" y="27"/>
                  </a:lnTo>
                  <a:lnTo>
                    <a:pt x="6" y="27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16" y="60"/>
                  </a:lnTo>
                  <a:lnTo>
                    <a:pt x="22" y="49"/>
                  </a:lnTo>
                  <a:lnTo>
                    <a:pt x="33" y="49"/>
                  </a:lnTo>
                  <a:lnTo>
                    <a:pt x="33" y="44"/>
                  </a:lnTo>
                  <a:lnTo>
                    <a:pt x="38" y="38"/>
                  </a:lnTo>
                  <a:lnTo>
                    <a:pt x="27" y="27"/>
                  </a:lnTo>
                  <a:lnTo>
                    <a:pt x="49" y="22"/>
                  </a:lnTo>
                  <a:lnTo>
                    <a:pt x="55" y="16"/>
                  </a:ln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64B9E6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2" name="Freeform 2497"/>
            <p:cNvSpPr>
              <a:spLocks noChangeAspect="1"/>
            </p:cNvSpPr>
            <p:nvPr/>
          </p:nvSpPr>
          <p:spPr bwMode="gray">
            <a:xfrm>
              <a:off x="6112201" y="2873616"/>
              <a:ext cx="56342" cy="58600"/>
            </a:xfrm>
            <a:custGeom>
              <a:avLst/>
              <a:gdLst/>
              <a:ahLst/>
              <a:cxnLst>
                <a:cxn ang="0">
                  <a:pos x="21" y="22"/>
                </a:cxn>
                <a:cxn ang="0">
                  <a:pos x="10" y="22"/>
                </a:cxn>
                <a:cxn ang="0">
                  <a:pos x="10" y="17"/>
                </a:cxn>
                <a:cxn ang="0">
                  <a:pos x="0" y="11"/>
                </a:cxn>
                <a:cxn ang="0">
                  <a:pos x="10" y="0"/>
                </a:cxn>
                <a:cxn ang="0">
                  <a:pos x="16" y="0"/>
                </a:cxn>
                <a:cxn ang="0">
                  <a:pos x="21" y="6"/>
                </a:cxn>
                <a:cxn ang="0">
                  <a:pos x="10" y="11"/>
                </a:cxn>
                <a:cxn ang="0">
                  <a:pos x="16" y="11"/>
                </a:cxn>
                <a:cxn ang="0">
                  <a:pos x="21" y="22"/>
                </a:cxn>
                <a:cxn ang="0">
                  <a:pos x="21" y="22"/>
                </a:cxn>
              </a:cxnLst>
              <a:rect l="0" t="0" r="r" b="b"/>
              <a:pathLst>
                <a:path w="21" h="22">
                  <a:moveTo>
                    <a:pt x="21" y="22"/>
                  </a:moveTo>
                  <a:lnTo>
                    <a:pt x="10" y="22"/>
                  </a:lnTo>
                  <a:lnTo>
                    <a:pt x="10" y="17"/>
                  </a:lnTo>
                  <a:lnTo>
                    <a:pt x="0" y="11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6"/>
                  </a:lnTo>
                  <a:lnTo>
                    <a:pt x="10" y="11"/>
                  </a:lnTo>
                  <a:lnTo>
                    <a:pt x="16" y="11"/>
                  </a:lnTo>
                  <a:lnTo>
                    <a:pt x="21" y="22"/>
                  </a:lnTo>
                  <a:lnTo>
                    <a:pt x="21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3" name="Freeform 2498"/>
            <p:cNvSpPr>
              <a:spLocks noChangeAspect="1"/>
            </p:cNvSpPr>
            <p:nvPr/>
          </p:nvSpPr>
          <p:spPr bwMode="gray">
            <a:xfrm>
              <a:off x="5699780" y="2682038"/>
              <a:ext cx="60849" cy="58600"/>
            </a:xfrm>
            <a:custGeom>
              <a:avLst/>
              <a:gdLst/>
              <a:ahLst/>
              <a:cxnLst>
                <a:cxn ang="0">
                  <a:pos x="11" y="22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2" y="6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16" y="11"/>
                </a:cxn>
                <a:cxn ang="0">
                  <a:pos x="16" y="17"/>
                </a:cxn>
                <a:cxn ang="0">
                  <a:pos x="11" y="22"/>
                </a:cxn>
                <a:cxn ang="0">
                  <a:pos x="11" y="22"/>
                </a:cxn>
              </a:cxnLst>
              <a:rect l="0" t="0" r="r" b="b"/>
              <a:pathLst>
                <a:path w="22" h="22">
                  <a:moveTo>
                    <a:pt x="11" y="22"/>
                  </a:moveTo>
                  <a:lnTo>
                    <a:pt x="6" y="22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6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16" y="11"/>
                  </a:lnTo>
                  <a:lnTo>
                    <a:pt x="16" y="17"/>
                  </a:lnTo>
                  <a:lnTo>
                    <a:pt x="11" y="22"/>
                  </a:lnTo>
                  <a:lnTo>
                    <a:pt x="11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4" name="Freeform 2499"/>
            <p:cNvSpPr>
              <a:spLocks noChangeAspect="1"/>
            </p:cNvSpPr>
            <p:nvPr/>
          </p:nvSpPr>
          <p:spPr bwMode="gray">
            <a:xfrm>
              <a:off x="6301509" y="3080971"/>
              <a:ext cx="263679" cy="293001"/>
            </a:xfrm>
            <a:custGeom>
              <a:avLst/>
              <a:gdLst/>
              <a:ahLst/>
              <a:cxnLst>
                <a:cxn ang="0">
                  <a:pos x="11" y="109"/>
                </a:cxn>
                <a:cxn ang="0">
                  <a:pos x="28" y="103"/>
                </a:cxn>
                <a:cxn ang="0">
                  <a:pos x="38" y="109"/>
                </a:cxn>
                <a:cxn ang="0">
                  <a:pos x="44" y="98"/>
                </a:cxn>
                <a:cxn ang="0">
                  <a:pos x="55" y="92"/>
                </a:cxn>
                <a:cxn ang="0">
                  <a:pos x="60" y="81"/>
                </a:cxn>
                <a:cxn ang="0">
                  <a:pos x="71" y="76"/>
                </a:cxn>
                <a:cxn ang="0">
                  <a:pos x="71" y="65"/>
                </a:cxn>
                <a:cxn ang="0">
                  <a:pos x="77" y="60"/>
                </a:cxn>
                <a:cxn ang="0">
                  <a:pos x="77" y="54"/>
                </a:cxn>
                <a:cxn ang="0">
                  <a:pos x="82" y="60"/>
                </a:cxn>
                <a:cxn ang="0">
                  <a:pos x="98" y="38"/>
                </a:cxn>
                <a:cxn ang="0">
                  <a:pos x="98" y="32"/>
                </a:cxn>
                <a:cxn ang="0">
                  <a:pos x="93" y="27"/>
                </a:cxn>
                <a:cxn ang="0">
                  <a:pos x="82" y="16"/>
                </a:cxn>
                <a:cxn ang="0">
                  <a:pos x="60" y="5"/>
                </a:cxn>
                <a:cxn ang="0">
                  <a:pos x="55" y="0"/>
                </a:cxn>
                <a:cxn ang="0">
                  <a:pos x="44" y="0"/>
                </a:cxn>
                <a:cxn ang="0">
                  <a:pos x="49" y="10"/>
                </a:cxn>
                <a:cxn ang="0">
                  <a:pos x="44" y="10"/>
                </a:cxn>
                <a:cxn ang="0">
                  <a:pos x="38" y="27"/>
                </a:cxn>
                <a:cxn ang="0">
                  <a:pos x="44" y="38"/>
                </a:cxn>
                <a:cxn ang="0">
                  <a:pos x="38" y="65"/>
                </a:cxn>
                <a:cxn ang="0">
                  <a:pos x="0" y="81"/>
                </a:cxn>
                <a:cxn ang="0">
                  <a:pos x="11" y="109"/>
                </a:cxn>
                <a:cxn ang="0">
                  <a:pos x="11" y="109"/>
                </a:cxn>
              </a:cxnLst>
              <a:rect l="0" t="0" r="r" b="b"/>
              <a:pathLst>
                <a:path w="98" h="109">
                  <a:moveTo>
                    <a:pt x="11" y="109"/>
                  </a:moveTo>
                  <a:lnTo>
                    <a:pt x="28" y="103"/>
                  </a:lnTo>
                  <a:lnTo>
                    <a:pt x="38" y="109"/>
                  </a:lnTo>
                  <a:lnTo>
                    <a:pt x="44" y="98"/>
                  </a:lnTo>
                  <a:lnTo>
                    <a:pt x="55" y="92"/>
                  </a:lnTo>
                  <a:lnTo>
                    <a:pt x="60" y="81"/>
                  </a:lnTo>
                  <a:lnTo>
                    <a:pt x="71" y="76"/>
                  </a:lnTo>
                  <a:lnTo>
                    <a:pt x="71" y="65"/>
                  </a:lnTo>
                  <a:lnTo>
                    <a:pt x="77" y="60"/>
                  </a:lnTo>
                  <a:lnTo>
                    <a:pt x="77" y="54"/>
                  </a:lnTo>
                  <a:lnTo>
                    <a:pt x="82" y="60"/>
                  </a:lnTo>
                  <a:lnTo>
                    <a:pt x="98" y="38"/>
                  </a:lnTo>
                  <a:lnTo>
                    <a:pt x="98" y="32"/>
                  </a:lnTo>
                  <a:lnTo>
                    <a:pt x="93" y="27"/>
                  </a:lnTo>
                  <a:lnTo>
                    <a:pt x="82" y="16"/>
                  </a:lnTo>
                  <a:lnTo>
                    <a:pt x="60" y="5"/>
                  </a:lnTo>
                  <a:lnTo>
                    <a:pt x="55" y="0"/>
                  </a:lnTo>
                  <a:lnTo>
                    <a:pt x="44" y="0"/>
                  </a:lnTo>
                  <a:lnTo>
                    <a:pt x="49" y="10"/>
                  </a:lnTo>
                  <a:lnTo>
                    <a:pt x="44" y="10"/>
                  </a:lnTo>
                  <a:lnTo>
                    <a:pt x="38" y="27"/>
                  </a:lnTo>
                  <a:lnTo>
                    <a:pt x="44" y="38"/>
                  </a:lnTo>
                  <a:lnTo>
                    <a:pt x="38" y="65"/>
                  </a:lnTo>
                  <a:lnTo>
                    <a:pt x="0" y="81"/>
                  </a:lnTo>
                  <a:lnTo>
                    <a:pt x="11" y="109"/>
                  </a:lnTo>
                  <a:lnTo>
                    <a:pt x="11" y="10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5" name="Freeform 2500"/>
            <p:cNvSpPr>
              <a:spLocks noChangeAspect="1"/>
            </p:cNvSpPr>
            <p:nvPr/>
          </p:nvSpPr>
          <p:spPr bwMode="gray">
            <a:xfrm>
              <a:off x="6432222" y="3020117"/>
              <a:ext cx="15776" cy="31554"/>
            </a:xfrm>
            <a:custGeom>
              <a:avLst/>
              <a:gdLst/>
              <a:ahLst/>
              <a:cxnLst>
                <a:cxn ang="0">
                  <a:pos x="6" y="11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6" y="11"/>
                </a:cxn>
              </a:cxnLst>
              <a:rect l="0" t="0" r="r" b="b"/>
              <a:pathLst>
                <a:path w="6" h="11">
                  <a:moveTo>
                    <a:pt x="6" y="11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6" y="11"/>
                  </a:lnTo>
                  <a:lnTo>
                    <a:pt x="6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6" name="Freeform 2501"/>
            <p:cNvSpPr>
              <a:spLocks noChangeAspect="1"/>
            </p:cNvSpPr>
            <p:nvPr/>
          </p:nvSpPr>
          <p:spPr bwMode="gray">
            <a:xfrm>
              <a:off x="6610261" y="2578361"/>
              <a:ext cx="570178" cy="529656"/>
            </a:xfrm>
            <a:custGeom>
              <a:avLst/>
              <a:gdLst/>
              <a:ahLst/>
              <a:cxnLst>
                <a:cxn ang="0">
                  <a:pos x="81" y="196"/>
                </a:cxn>
                <a:cxn ang="0">
                  <a:pos x="76" y="186"/>
                </a:cxn>
                <a:cxn ang="0">
                  <a:pos x="49" y="175"/>
                </a:cxn>
                <a:cxn ang="0">
                  <a:pos x="43" y="180"/>
                </a:cxn>
                <a:cxn ang="0">
                  <a:pos x="16" y="180"/>
                </a:cxn>
                <a:cxn ang="0">
                  <a:pos x="5" y="180"/>
                </a:cxn>
                <a:cxn ang="0">
                  <a:pos x="16" y="158"/>
                </a:cxn>
                <a:cxn ang="0">
                  <a:pos x="27" y="153"/>
                </a:cxn>
                <a:cxn ang="0">
                  <a:pos x="21" y="136"/>
                </a:cxn>
                <a:cxn ang="0">
                  <a:pos x="0" y="109"/>
                </a:cxn>
                <a:cxn ang="0">
                  <a:pos x="32" y="115"/>
                </a:cxn>
                <a:cxn ang="0">
                  <a:pos x="43" y="115"/>
                </a:cxn>
                <a:cxn ang="0">
                  <a:pos x="65" y="109"/>
                </a:cxn>
                <a:cxn ang="0">
                  <a:pos x="70" y="98"/>
                </a:cxn>
                <a:cxn ang="0">
                  <a:pos x="87" y="87"/>
                </a:cxn>
                <a:cxn ang="0">
                  <a:pos x="92" y="82"/>
                </a:cxn>
                <a:cxn ang="0">
                  <a:pos x="103" y="87"/>
                </a:cxn>
                <a:cxn ang="0">
                  <a:pos x="103" y="71"/>
                </a:cxn>
                <a:cxn ang="0">
                  <a:pos x="119" y="60"/>
                </a:cxn>
                <a:cxn ang="0">
                  <a:pos x="130" y="49"/>
                </a:cxn>
                <a:cxn ang="0">
                  <a:pos x="130" y="38"/>
                </a:cxn>
                <a:cxn ang="0">
                  <a:pos x="136" y="27"/>
                </a:cxn>
                <a:cxn ang="0">
                  <a:pos x="130" y="16"/>
                </a:cxn>
                <a:cxn ang="0">
                  <a:pos x="163" y="5"/>
                </a:cxn>
                <a:cxn ang="0">
                  <a:pos x="185" y="0"/>
                </a:cxn>
                <a:cxn ang="0">
                  <a:pos x="190" y="5"/>
                </a:cxn>
                <a:cxn ang="0">
                  <a:pos x="190" y="16"/>
                </a:cxn>
                <a:cxn ang="0">
                  <a:pos x="201" y="16"/>
                </a:cxn>
                <a:cxn ang="0">
                  <a:pos x="212" y="27"/>
                </a:cxn>
                <a:cxn ang="0">
                  <a:pos x="201" y="38"/>
                </a:cxn>
                <a:cxn ang="0">
                  <a:pos x="185" y="38"/>
                </a:cxn>
                <a:cxn ang="0">
                  <a:pos x="168" y="38"/>
                </a:cxn>
                <a:cxn ang="0">
                  <a:pos x="168" y="44"/>
                </a:cxn>
                <a:cxn ang="0">
                  <a:pos x="168" y="49"/>
                </a:cxn>
                <a:cxn ang="0">
                  <a:pos x="168" y="55"/>
                </a:cxn>
                <a:cxn ang="0">
                  <a:pos x="168" y="66"/>
                </a:cxn>
                <a:cxn ang="0">
                  <a:pos x="174" y="71"/>
                </a:cxn>
                <a:cxn ang="0">
                  <a:pos x="185" y="76"/>
                </a:cxn>
                <a:cxn ang="0">
                  <a:pos x="174" y="87"/>
                </a:cxn>
                <a:cxn ang="0">
                  <a:pos x="174" y="93"/>
                </a:cxn>
                <a:cxn ang="0">
                  <a:pos x="168" y="98"/>
                </a:cxn>
                <a:cxn ang="0">
                  <a:pos x="163" y="109"/>
                </a:cxn>
                <a:cxn ang="0">
                  <a:pos x="152" y="126"/>
                </a:cxn>
                <a:cxn ang="0">
                  <a:pos x="141" y="142"/>
                </a:cxn>
                <a:cxn ang="0">
                  <a:pos x="119" y="136"/>
                </a:cxn>
                <a:cxn ang="0">
                  <a:pos x="108" y="158"/>
                </a:cxn>
                <a:cxn ang="0">
                  <a:pos x="119" y="169"/>
                </a:cxn>
                <a:cxn ang="0">
                  <a:pos x="130" y="191"/>
                </a:cxn>
                <a:cxn ang="0">
                  <a:pos x="119" y="191"/>
                </a:cxn>
                <a:cxn ang="0">
                  <a:pos x="103" y="191"/>
                </a:cxn>
                <a:cxn ang="0">
                  <a:pos x="92" y="196"/>
                </a:cxn>
                <a:cxn ang="0">
                  <a:pos x="87" y="196"/>
                </a:cxn>
              </a:cxnLst>
              <a:rect l="0" t="0" r="r" b="b"/>
              <a:pathLst>
                <a:path w="212" h="196">
                  <a:moveTo>
                    <a:pt x="87" y="196"/>
                  </a:moveTo>
                  <a:lnTo>
                    <a:pt x="81" y="196"/>
                  </a:lnTo>
                  <a:lnTo>
                    <a:pt x="76" y="186"/>
                  </a:lnTo>
                  <a:lnTo>
                    <a:pt x="76" y="186"/>
                  </a:lnTo>
                  <a:lnTo>
                    <a:pt x="70" y="175"/>
                  </a:lnTo>
                  <a:lnTo>
                    <a:pt x="49" y="175"/>
                  </a:lnTo>
                  <a:lnTo>
                    <a:pt x="49" y="175"/>
                  </a:lnTo>
                  <a:lnTo>
                    <a:pt x="43" y="180"/>
                  </a:lnTo>
                  <a:lnTo>
                    <a:pt x="38" y="175"/>
                  </a:lnTo>
                  <a:lnTo>
                    <a:pt x="16" y="180"/>
                  </a:lnTo>
                  <a:lnTo>
                    <a:pt x="11" y="180"/>
                  </a:lnTo>
                  <a:lnTo>
                    <a:pt x="5" y="180"/>
                  </a:lnTo>
                  <a:lnTo>
                    <a:pt x="11" y="164"/>
                  </a:lnTo>
                  <a:lnTo>
                    <a:pt x="16" y="158"/>
                  </a:lnTo>
                  <a:lnTo>
                    <a:pt x="27" y="158"/>
                  </a:lnTo>
                  <a:lnTo>
                    <a:pt x="27" y="153"/>
                  </a:lnTo>
                  <a:lnTo>
                    <a:pt x="21" y="147"/>
                  </a:lnTo>
                  <a:lnTo>
                    <a:pt x="21" y="136"/>
                  </a:lnTo>
                  <a:lnTo>
                    <a:pt x="5" y="126"/>
                  </a:lnTo>
                  <a:lnTo>
                    <a:pt x="0" y="109"/>
                  </a:lnTo>
                  <a:lnTo>
                    <a:pt x="16" y="120"/>
                  </a:lnTo>
                  <a:lnTo>
                    <a:pt x="32" y="115"/>
                  </a:lnTo>
                  <a:lnTo>
                    <a:pt x="38" y="120"/>
                  </a:lnTo>
                  <a:lnTo>
                    <a:pt x="43" y="115"/>
                  </a:lnTo>
                  <a:lnTo>
                    <a:pt x="54" y="115"/>
                  </a:lnTo>
                  <a:lnTo>
                    <a:pt x="65" y="109"/>
                  </a:lnTo>
                  <a:lnTo>
                    <a:pt x="70" y="109"/>
                  </a:lnTo>
                  <a:lnTo>
                    <a:pt x="70" y="98"/>
                  </a:lnTo>
                  <a:lnTo>
                    <a:pt x="76" y="93"/>
                  </a:lnTo>
                  <a:lnTo>
                    <a:pt x="87" y="87"/>
                  </a:lnTo>
                  <a:lnTo>
                    <a:pt x="87" y="87"/>
                  </a:lnTo>
                  <a:lnTo>
                    <a:pt x="92" y="82"/>
                  </a:lnTo>
                  <a:lnTo>
                    <a:pt x="98" y="82"/>
                  </a:lnTo>
                  <a:lnTo>
                    <a:pt x="103" y="87"/>
                  </a:lnTo>
                  <a:lnTo>
                    <a:pt x="108" y="82"/>
                  </a:lnTo>
                  <a:lnTo>
                    <a:pt x="103" y="71"/>
                  </a:lnTo>
                  <a:lnTo>
                    <a:pt x="108" y="60"/>
                  </a:lnTo>
                  <a:lnTo>
                    <a:pt x="119" y="60"/>
                  </a:lnTo>
                  <a:lnTo>
                    <a:pt x="114" y="49"/>
                  </a:lnTo>
                  <a:lnTo>
                    <a:pt x="130" y="49"/>
                  </a:lnTo>
                  <a:lnTo>
                    <a:pt x="130" y="44"/>
                  </a:lnTo>
                  <a:lnTo>
                    <a:pt x="130" y="38"/>
                  </a:lnTo>
                  <a:lnTo>
                    <a:pt x="136" y="33"/>
                  </a:lnTo>
                  <a:lnTo>
                    <a:pt x="136" y="27"/>
                  </a:lnTo>
                  <a:lnTo>
                    <a:pt x="130" y="16"/>
                  </a:lnTo>
                  <a:lnTo>
                    <a:pt x="130" y="16"/>
                  </a:lnTo>
                  <a:lnTo>
                    <a:pt x="152" y="5"/>
                  </a:lnTo>
                  <a:lnTo>
                    <a:pt x="163" y="5"/>
                  </a:lnTo>
                  <a:lnTo>
                    <a:pt x="174" y="0"/>
                  </a:lnTo>
                  <a:lnTo>
                    <a:pt x="185" y="0"/>
                  </a:lnTo>
                  <a:lnTo>
                    <a:pt x="185" y="5"/>
                  </a:lnTo>
                  <a:lnTo>
                    <a:pt x="190" y="5"/>
                  </a:lnTo>
                  <a:lnTo>
                    <a:pt x="190" y="11"/>
                  </a:lnTo>
                  <a:lnTo>
                    <a:pt x="190" y="16"/>
                  </a:lnTo>
                  <a:lnTo>
                    <a:pt x="196" y="22"/>
                  </a:lnTo>
                  <a:lnTo>
                    <a:pt x="201" y="16"/>
                  </a:lnTo>
                  <a:lnTo>
                    <a:pt x="201" y="22"/>
                  </a:lnTo>
                  <a:lnTo>
                    <a:pt x="212" y="27"/>
                  </a:lnTo>
                  <a:lnTo>
                    <a:pt x="206" y="33"/>
                  </a:lnTo>
                  <a:lnTo>
                    <a:pt x="201" y="38"/>
                  </a:lnTo>
                  <a:lnTo>
                    <a:pt x="196" y="38"/>
                  </a:lnTo>
                  <a:lnTo>
                    <a:pt x="185" y="38"/>
                  </a:lnTo>
                  <a:lnTo>
                    <a:pt x="168" y="33"/>
                  </a:lnTo>
                  <a:lnTo>
                    <a:pt x="168" y="38"/>
                  </a:lnTo>
                  <a:lnTo>
                    <a:pt x="163" y="44"/>
                  </a:lnTo>
                  <a:lnTo>
                    <a:pt x="168" y="44"/>
                  </a:lnTo>
                  <a:lnTo>
                    <a:pt x="163" y="44"/>
                  </a:lnTo>
                  <a:lnTo>
                    <a:pt x="168" y="49"/>
                  </a:lnTo>
                  <a:lnTo>
                    <a:pt x="168" y="55"/>
                  </a:lnTo>
                  <a:lnTo>
                    <a:pt x="168" y="55"/>
                  </a:lnTo>
                  <a:lnTo>
                    <a:pt x="168" y="60"/>
                  </a:lnTo>
                  <a:lnTo>
                    <a:pt x="168" y="66"/>
                  </a:lnTo>
                  <a:lnTo>
                    <a:pt x="174" y="66"/>
                  </a:lnTo>
                  <a:lnTo>
                    <a:pt x="174" y="71"/>
                  </a:lnTo>
                  <a:lnTo>
                    <a:pt x="185" y="71"/>
                  </a:lnTo>
                  <a:lnTo>
                    <a:pt x="185" y="76"/>
                  </a:lnTo>
                  <a:lnTo>
                    <a:pt x="174" y="82"/>
                  </a:lnTo>
                  <a:lnTo>
                    <a:pt x="174" y="87"/>
                  </a:lnTo>
                  <a:lnTo>
                    <a:pt x="174" y="87"/>
                  </a:lnTo>
                  <a:lnTo>
                    <a:pt x="174" y="93"/>
                  </a:lnTo>
                  <a:lnTo>
                    <a:pt x="179" y="93"/>
                  </a:lnTo>
                  <a:lnTo>
                    <a:pt x="168" y="98"/>
                  </a:lnTo>
                  <a:lnTo>
                    <a:pt x="163" y="104"/>
                  </a:lnTo>
                  <a:lnTo>
                    <a:pt x="163" y="109"/>
                  </a:lnTo>
                  <a:lnTo>
                    <a:pt x="157" y="109"/>
                  </a:lnTo>
                  <a:lnTo>
                    <a:pt x="152" y="126"/>
                  </a:lnTo>
                  <a:lnTo>
                    <a:pt x="147" y="131"/>
                  </a:lnTo>
                  <a:lnTo>
                    <a:pt x="141" y="142"/>
                  </a:lnTo>
                  <a:lnTo>
                    <a:pt x="125" y="142"/>
                  </a:lnTo>
                  <a:lnTo>
                    <a:pt x="119" y="136"/>
                  </a:lnTo>
                  <a:lnTo>
                    <a:pt x="108" y="153"/>
                  </a:lnTo>
                  <a:lnTo>
                    <a:pt x="108" y="158"/>
                  </a:lnTo>
                  <a:lnTo>
                    <a:pt x="119" y="158"/>
                  </a:lnTo>
                  <a:lnTo>
                    <a:pt x="119" y="169"/>
                  </a:lnTo>
                  <a:lnTo>
                    <a:pt x="125" y="175"/>
                  </a:lnTo>
                  <a:lnTo>
                    <a:pt x="130" y="191"/>
                  </a:lnTo>
                  <a:lnTo>
                    <a:pt x="125" y="191"/>
                  </a:lnTo>
                  <a:lnTo>
                    <a:pt x="119" y="191"/>
                  </a:lnTo>
                  <a:lnTo>
                    <a:pt x="114" y="191"/>
                  </a:lnTo>
                  <a:lnTo>
                    <a:pt x="103" y="191"/>
                  </a:lnTo>
                  <a:lnTo>
                    <a:pt x="98" y="196"/>
                  </a:lnTo>
                  <a:lnTo>
                    <a:pt x="92" y="196"/>
                  </a:lnTo>
                  <a:lnTo>
                    <a:pt x="87" y="196"/>
                  </a:lnTo>
                  <a:lnTo>
                    <a:pt x="87" y="19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7" name="Freeform 2502"/>
            <p:cNvSpPr>
              <a:spLocks noChangeAspect="1"/>
            </p:cNvSpPr>
            <p:nvPr/>
          </p:nvSpPr>
          <p:spPr bwMode="gray">
            <a:xfrm>
              <a:off x="6258689" y="3020117"/>
              <a:ext cx="29298" cy="60854"/>
            </a:xfrm>
            <a:custGeom>
              <a:avLst/>
              <a:gdLst/>
              <a:ahLst/>
              <a:cxnLst>
                <a:cxn ang="0">
                  <a:pos x="5" y="22"/>
                </a:cxn>
                <a:cxn ang="0">
                  <a:pos x="11" y="5"/>
                </a:cxn>
                <a:cxn ang="0">
                  <a:pos x="5" y="0"/>
                </a:cxn>
                <a:cxn ang="0">
                  <a:pos x="0" y="11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5" y="22"/>
                </a:cxn>
              </a:cxnLst>
              <a:rect l="0" t="0" r="r" b="b"/>
              <a:pathLst>
                <a:path w="11" h="22">
                  <a:moveTo>
                    <a:pt x="5" y="22"/>
                  </a:moveTo>
                  <a:lnTo>
                    <a:pt x="11" y="5"/>
                  </a:lnTo>
                  <a:lnTo>
                    <a:pt x="5" y="0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5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48" name="Freeform 2503"/>
            <p:cNvSpPr>
              <a:spLocks noChangeAspect="1"/>
            </p:cNvSpPr>
            <p:nvPr/>
          </p:nvSpPr>
          <p:spPr bwMode="gray">
            <a:xfrm>
              <a:off x="5699780" y="2783462"/>
              <a:ext cx="718920" cy="633334"/>
            </a:xfrm>
            <a:custGeom>
              <a:avLst/>
              <a:gdLst/>
              <a:ahLst/>
              <a:cxnLst>
                <a:cxn ang="0">
                  <a:pos x="98" y="224"/>
                </a:cxn>
                <a:cxn ang="0">
                  <a:pos x="98" y="208"/>
                </a:cxn>
                <a:cxn ang="0">
                  <a:pos x="87" y="202"/>
                </a:cxn>
                <a:cxn ang="0">
                  <a:pos x="82" y="191"/>
                </a:cxn>
                <a:cxn ang="0">
                  <a:pos x="76" y="180"/>
                </a:cxn>
                <a:cxn ang="0">
                  <a:pos x="71" y="175"/>
                </a:cxn>
                <a:cxn ang="0">
                  <a:pos x="60" y="164"/>
                </a:cxn>
                <a:cxn ang="0">
                  <a:pos x="55" y="148"/>
                </a:cxn>
                <a:cxn ang="0">
                  <a:pos x="55" y="142"/>
                </a:cxn>
                <a:cxn ang="0">
                  <a:pos x="44" y="120"/>
                </a:cxn>
                <a:cxn ang="0">
                  <a:pos x="38" y="115"/>
                </a:cxn>
                <a:cxn ang="0">
                  <a:pos x="33" y="115"/>
                </a:cxn>
                <a:cxn ang="0">
                  <a:pos x="27" y="99"/>
                </a:cxn>
                <a:cxn ang="0">
                  <a:pos x="6" y="60"/>
                </a:cxn>
                <a:cxn ang="0">
                  <a:pos x="0" y="60"/>
                </a:cxn>
                <a:cxn ang="0">
                  <a:pos x="0" y="44"/>
                </a:cxn>
                <a:cxn ang="0">
                  <a:pos x="0" y="44"/>
                </a:cxn>
                <a:cxn ang="0">
                  <a:pos x="16" y="44"/>
                </a:cxn>
                <a:cxn ang="0">
                  <a:pos x="22" y="33"/>
                </a:cxn>
                <a:cxn ang="0">
                  <a:pos x="33" y="33"/>
                </a:cxn>
                <a:cxn ang="0">
                  <a:pos x="33" y="28"/>
                </a:cxn>
                <a:cxn ang="0">
                  <a:pos x="38" y="22"/>
                </a:cxn>
                <a:cxn ang="0">
                  <a:pos x="27" y="11"/>
                </a:cxn>
                <a:cxn ang="0">
                  <a:pos x="49" y="6"/>
                </a:cxn>
                <a:cxn ang="0">
                  <a:pos x="55" y="0"/>
                </a:cxn>
                <a:cxn ang="0">
                  <a:pos x="76" y="6"/>
                </a:cxn>
                <a:cxn ang="0">
                  <a:pos x="87" y="17"/>
                </a:cxn>
                <a:cxn ang="0">
                  <a:pos x="104" y="22"/>
                </a:cxn>
                <a:cxn ang="0">
                  <a:pos x="104" y="28"/>
                </a:cxn>
                <a:cxn ang="0">
                  <a:pos x="114" y="28"/>
                </a:cxn>
                <a:cxn ang="0">
                  <a:pos x="114" y="39"/>
                </a:cxn>
                <a:cxn ang="0">
                  <a:pos x="131" y="44"/>
                </a:cxn>
                <a:cxn ang="0">
                  <a:pos x="136" y="50"/>
                </a:cxn>
                <a:cxn ang="0">
                  <a:pos x="153" y="44"/>
                </a:cxn>
                <a:cxn ang="0">
                  <a:pos x="163" y="50"/>
                </a:cxn>
                <a:cxn ang="0">
                  <a:pos x="163" y="55"/>
                </a:cxn>
                <a:cxn ang="0">
                  <a:pos x="174" y="55"/>
                </a:cxn>
                <a:cxn ang="0">
                  <a:pos x="180" y="66"/>
                </a:cxn>
                <a:cxn ang="0">
                  <a:pos x="185" y="71"/>
                </a:cxn>
                <a:cxn ang="0">
                  <a:pos x="185" y="77"/>
                </a:cxn>
                <a:cxn ang="0">
                  <a:pos x="196" y="82"/>
                </a:cxn>
                <a:cxn ang="0">
                  <a:pos x="196" y="88"/>
                </a:cxn>
                <a:cxn ang="0">
                  <a:pos x="196" y="93"/>
                </a:cxn>
                <a:cxn ang="0">
                  <a:pos x="207" y="110"/>
                </a:cxn>
                <a:cxn ang="0">
                  <a:pos x="207" y="110"/>
                </a:cxn>
                <a:cxn ang="0">
                  <a:pos x="218" y="120"/>
                </a:cxn>
                <a:cxn ang="0">
                  <a:pos x="223" y="131"/>
                </a:cxn>
                <a:cxn ang="0">
                  <a:pos x="261" y="142"/>
                </a:cxn>
                <a:cxn ang="0">
                  <a:pos x="261" y="137"/>
                </a:cxn>
                <a:cxn ang="0">
                  <a:pos x="267" y="148"/>
                </a:cxn>
                <a:cxn ang="0">
                  <a:pos x="261" y="175"/>
                </a:cxn>
                <a:cxn ang="0">
                  <a:pos x="223" y="191"/>
                </a:cxn>
                <a:cxn ang="0">
                  <a:pos x="180" y="197"/>
                </a:cxn>
                <a:cxn ang="0">
                  <a:pos x="147" y="235"/>
                </a:cxn>
                <a:cxn ang="0">
                  <a:pos x="147" y="219"/>
                </a:cxn>
                <a:cxn ang="0">
                  <a:pos x="125" y="213"/>
                </a:cxn>
                <a:cxn ang="0">
                  <a:pos x="109" y="213"/>
                </a:cxn>
                <a:cxn ang="0">
                  <a:pos x="98" y="224"/>
                </a:cxn>
                <a:cxn ang="0">
                  <a:pos x="98" y="224"/>
                </a:cxn>
              </a:cxnLst>
              <a:rect l="0" t="0" r="r" b="b"/>
              <a:pathLst>
                <a:path w="267" h="235">
                  <a:moveTo>
                    <a:pt x="98" y="224"/>
                  </a:moveTo>
                  <a:lnTo>
                    <a:pt x="98" y="208"/>
                  </a:lnTo>
                  <a:lnTo>
                    <a:pt x="87" y="202"/>
                  </a:lnTo>
                  <a:lnTo>
                    <a:pt x="82" y="191"/>
                  </a:lnTo>
                  <a:lnTo>
                    <a:pt x="76" y="180"/>
                  </a:lnTo>
                  <a:lnTo>
                    <a:pt x="71" y="175"/>
                  </a:lnTo>
                  <a:lnTo>
                    <a:pt x="60" y="164"/>
                  </a:lnTo>
                  <a:lnTo>
                    <a:pt x="55" y="148"/>
                  </a:lnTo>
                  <a:lnTo>
                    <a:pt x="55" y="142"/>
                  </a:lnTo>
                  <a:lnTo>
                    <a:pt x="44" y="120"/>
                  </a:lnTo>
                  <a:lnTo>
                    <a:pt x="38" y="115"/>
                  </a:lnTo>
                  <a:lnTo>
                    <a:pt x="33" y="115"/>
                  </a:lnTo>
                  <a:lnTo>
                    <a:pt x="27" y="99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16" y="44"/>
                  </a:lnTo>
                  <a:lnTo>
                    <a:pt x="22" y="33"/>
                  </a:lnTo>
                  <a:lnTo>
                    <a:pt x="33" y="33"/>
                  </a:lnTo>
                  <a:lnTo>
                    <a:pt x="33" y="28"/>
                  </a:lnTo>
                  <a:lnTo>
                    <a:pt x="38" y="22"/>
                  </a:lnTo>
                  <a:lnTo>
                    <a:pt x="27" y="11"/>
                  </a:lnTo>
                  <a:lnTo>
                    <a:pt x="49" y="6"/>
                  </a:lnTo>
                  <a:lnTo>
                    <a:pt x="55" y="0"/>
                  </a:lnTo>
                  <a:lnTo>
                    <a:pt x="76" y="6"/>
                  </a:lnTo>
                  <a:lnTo>
                    <a:pt x="87" y="17"/>
                  </a:lnTo>
                  <a:lnTo>
                    <a:pt x="104" y="22"/>
                  </a:lnTo>
                  <a:lnTo>
                    <a:pt x="104" y="28"/>
                  </a:lnTo>
                  <a:lnTo>
                    <a:pt x="114" y="28"/>
                  </a:lnTo>
                  <a:lnTo>
                    <a:pt x="114" y="39"/>
                  </a:lnTo>
                  <a:lnTo>
                    <a:pt x="131" y="44"/>
                  </a:lnTo>
                  <a:lnTo>
                    <a:pt x="136" y="50"/>
                  </a:lnTo>
                  <a:lnTo>
                    <a:pt x="153" y="44"/>
                  </a:lnTo>
                  <a:lnTo>
                    <a:pt x="163" y="50"/>
                  </a:lnTo>
                  <a:lnTo>
                    <a:pt x="163" y="55"/>
                  </a:lnTo>
                  <a:lnTo>
                    <a:pt x="174" y="55"/>
                  </a:lnTo>
                  <a:lnTo>
                    <a:pt x="180" y="66"/>
                  </a:lnTo>
                  <a:lnTo>
                    <a:pt x="185" y="71"/>
                  </a:lnTo>
                  <a:lnTo>
                    <a:pt x="185" y="77"/>
                  </a:lnTo>
                  <a:lnTo>
                    <a:pt x="196" y="82"/>
                  </a:lnTo>
                  <a:lnTo>
                    <a:pt x="196" y="88"/>
                  </a:lnTo>
                  <a:lnTo>
                    <a:pt x="196" y="93"/>
                  </a:lnTo>
                  <a:lnTo>
                    <a:pt x="207" y="110"/>
                  </a:lnTo>
                  <a:lnTo>
                    <a:pt x="207" y="110"/>
                  </a:lnTo>
                  <a:lnTo>
                    <a:pt x="218" y="120"/>
                  </a:lnTo>
                  <a:lnTo>
                    <a:pt x="223" y="131"/>
                  </a:lnTo>
                  <a:lnTo>
                    <a:pt x="261" y="142"/>
                  </a:lnTo>
                  <a:lnTo>
                    <a:pt x="261" y="137"/>
                  </a:lnTo>
                  <a:lnTo>
                    <a:pt x="267" y="148"/>
                  </a:lnTo>
                  <a:lnTo>
                    <a:pt x="261" y="175"/>
                  </a:lnTo>
                  <a:lnTo>
                    <a:pt x="223" y="191"/>
                  </a:lnTo>
                  <a:lnTo>
                    <a:pt x="180" y="197"/>
                  </a:lnTo>
                  <a:lnTo>
                    <a:pt x="147" y="235"/>
                  </a:lnTo>
                  <a:lnTo>
                    <a:pt x="147" y="219"/>
                  </a:lnTo>
                  <a:lnTo>
                    <a:pt x="125" y="213"/>
                  </a:lnTo>
                  <a:lnTo>
                    <a:pt x="109" y="213"/>
                  </a:lnTo>
                  <a:lnTo>
                    <a:pt x="98" y="224"/>
                  </a:lnTo>
                  <a:lnTo>
                    <a:pt x="98" y="22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0" name="Freeform 2505"/>
            <p:cNvSpPr>
              <a:spLocks noChangeAspect="1"/>
            </p:cNvSpPr>
            <p:nvPr/>
          </p:nvSpPr>
          <p:spPr bwMode="gray">
            <a:xfrm>
              <a:off x="6258689" y="3033640"/>
              <a:ext cx="189308" cy="132978"/>
            </a:xfrm>
            <a:custGeom>
              <a:avLst/>
              <a:gdLst/>
              <a:ahLst/>
              <a:cxnLst>
                <a:cxn ang="0">
                  <a:pos x="71" y="17"/>
                </a:cxn>
                <a:cxn ang="0">
                  <a:pos x="71" y="6"/>
                </a:cxn>
                <a:cxn ang="0">
                  <a:pos x="65" y="0"/>
                </a:cxn>
                <a:cxn ang="0">
                  <a:pos x="65" y="0"/>
                </a:cxn>
                <a:cxn ang="0">
                  <a:pos x="44" y="22"/>
                </a:cxn>
                <a:cxn ang="0">
                  <a:pos x="44" y="22"/>
                </a:cxn>
                <a:cxn ang="0">
                  <a:pos x="38" y="27"/>
                </a:cxn>
                <a:cxn ang="0">
                  <a:pos x="22" y="22"/>
                </a:cxn>
                <a:cxn ang="0">
                  <a:pos x="16" y="27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5" y="22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11" y="27"/>
                </a:cxn>
                <a:cxn ang="0">
                  <a:pos x="16" y="38"/>
                </a:cxn>
                <a:cxn ang="0">
                  <a:pos x="54" y="49"/>
                </a:cxn>
                <a:cxn ang="0">
                  <a:pos x="54" y="44"/>
                </a:cxn>
                <a:cxn ang="0">
                  <a:pos x="60" y="27"/>
                </a:cxn>
                <a:cxn ang="0">
                  <a:pos x="65" y="27"/>
                </a:cxn>
                <a:cxn ang="0">
                  <a:pos x="60" y="17"/>
                </a:cxn>
                <a:cxn ang="0">
                  <a:pos x="71" y="17"/>
                </a:cxn>
                <a:cxn ang="0">
                  <a:pos x="71" y="17"/>
                </a:cxn>
              </a:cxnLst>
              <a:rect l="0" t="0" r="r" b="b"/>
              <a:pathLst>
                <a:path w="71" h="49">
                  <a:moveTo>
                    <a:pt x="71" y="17"/>
                  </a:moveTo>
                  <a:lnTo>
                    <a:pt x="71" y="6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44" y="22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22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1" y="22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0" y="17"/>
                  </a:lnTo>
                  <a:lnTo>
                    <a:pt x="11" y="27"/>
                  </a:lnTo>
                  <a:lnTo>
                    <a:pt x="16" y="38"/>
                  </a:lnTo>
                  <a:lnTo>
                    <a:pt x="54" y="49"/>
                  </a:lnTo>
                  <a:lnTo>
                    <a:pt x="54" y="44"/>
                  </a:lnTo>
                  <a:lnTo>
                    <a:pt x="60" y="27"/>
                  </a:lnTo>
                  <a:lnTo>
                    <a:pt x="65" y="27"/>
                  </a:lnTo>
                  <a:lnTo>
                    <a:pt x="60" y="17"/>
                  </a:lnTo>
                  <a:lnTo>
                    <a:pt x="71" y="17"/>
                  </a:lnTo>
                  <a:lnTo>
                    <a:pt x="71" y="1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1" name="Freeform 2506"/>
            <p:cNvSpPr>
              <a:spLocks noChangeAspect="1"/>
            </p:cNvSpPr>
            <p:nvPr/>
          </p:nvSpPr>
          <p:spPr bwMode="gray">
            <a:xfrm>
              <a:off x="5393281" y="2357483"/>
              <a:ext cx="103669" cy="90154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16" y="0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0" y="22"/>
                </a:cxn>
                <a:cxn ang="0">
                  <a:pos x="11" y="22"/>
                </a:cxn>
                <a:cxn ang="0">
                  <a:pos x="5" y="27"/>
                </a:cxn>
                <a:cxn ang="0">
                  <a:pos x="5" y="33"/>
                </a:cxn>
                <a:cxn ang="0">
                  <a:pos x="22" y="17"/>
                </a:cxn>
                <a:cxn ang="0">
                  <a:pos x="38" y="17"/>
                </a:cxn>
                <a:cxn ang="0">
                  <a:pos x="38" y="11"/>
                </a:cxn>
                <a:cxn ang="0">
                  <a:pos x="27" y="6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38" h="33">
                  <a:moveTo>
                    <a:pt x="27" y="0"/>
                  </a:moveTo>
                  <a:lnTo>
                    <a:pt x="16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5" y="27"/>
                  </a:lnTo>
                  <a:lnTo>
                    <a:pt x="5" y="33"/>
                  </a:lnTo>
                  <a:lnTo>
                    <a:pt x="22" y="17"/>
                  </a:lnTo>
                  <a:lnTo>
                    <a:pt x="38" y="17"/>
                  </a:lnTo>
                  <a:lnTo>
                    <a:pt x="38" y="11"/>
                  </a:lnTo>
                  <a:lnTo>
                    <a:pt x="27" y="6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2" name="Freeform 2507"/>
            <p:cNvSpPr>
              <a:spLocks noChangeAspect="1"/>
            </p:cNvSpPr>
            <p:nvPr/>
          </p:nvSpPr>
          <p:spPr bwMode="gray">
            <a:xfrm>
              <a:off x="5406803" y="2357483"/>
              <a:ext cx="646802" cy="281732"/>
            </a:xfrm>
            <a:custGeom>
              <a:avLst/>
              <a:gdLst/>
              <a:ahLst/>
              <a:cxnLst>
                <a:cxn ang="0">
                  <a:pos x="6" y="27"/>
                </a:cxn>
                <a:cxn ang="0">
                  <a:pos x="17" y="22"/>
                </a:cxn>
                <a:cxn ang="0">
                  <a:pos x="33" y="27"/>
                </a:cxn>
                <a:cxn ang="0">
                  <a:pos x="33" y="22"/>
                </a:cxn>
                <a:cxn ang="0">
                  <a:pos x="38" y="17"/>
                </a:cxn>
                <a:cxn ang="0">
                  <a:pos x="38" y="11"/>
                </a:cxn>
                <a:cxn ang="0">
                  <a:pos x="77" y="6"/>
                </a:cxn>
                <a:cxn ang="0">
                  <a:pos x="115" y="0"/>
                </a:cxn>
                <a:cxn ang="0">
                  <a:pos x="125" y="6"/>
                </a:cxn>
                <a:cxn ang="0">
                  <a:pos x="153" y="17"/>
                </a:cxn>
                <a:cxn ang="0">
                  <a:pos x="180" y="17"/>
                </a:cxn>
                <a:cxn ang="0">
                  <a:pos x="207" y="6"/>
                </a:cxn>
                <a:cxn ang="0">
                  <a:pos x="223" y="17"/>
                </a:cxn>
                <a:cxn ang="0">
                  <a:pos x="234" y="38"/>
                </a:cxn>
                <a:cxn ang="0">
                  <a:pos x="229" y="49"/>
                </a:cxn>
                <a:cxn ang="0">
                  <a:pos x="240" y="77"/>
                </a:cxn>
                <a:cxn ang="0">
                  <a:pos x="234" y="77"/>
                </a:cxn>
                <a:cxn ang="0">
                  <a:pos x="213" y="77"/>
                </a:cxn>
                <a:cxn ang="0">
                  <a:pos x="207" y="77"/>
                </a:cxn>
                <a:cxn ang="0">
                  <a:pos x="185" y="82"/>
                </a:cxn>
                <a:cxn ang="0">
                  <a:pos x="158" y="82"/>
                </a:cxn>
                <a:cxn ang="0">
                  <a:pos x="131" y="87"/>
                </a:cxn>
                <a:cxn ang="0">
                  <a:pos x="131" y="93"/>
                </a:cxn>
                <a:cxn ang="0">
                  <a:pos x="125" y="104"/>
                </a:cxn>
                <a:cxn ang="0">
                  <a:pos x="125" y="93"/>
                </a:cxn>
                <a:cxn ang="0">
                  <a:pos x="125" y="87"/>
                </a:cxn>
                <a:cxn ang="0">
                  <a:pos x="109" y="87"/>
                </a:cxn>
                <a:cxn ang="0">
                  <a:pos x="98" y="93"/>
                </a:cxn>
                <a:cxn ang="0">
                  <a:pos x="60" y="82"/>
                </a:cxn>
                <a:cxn ang="0">
                  <a:pos x="55" y="93"/>
                </a:cxn>
                <a:cxn ang="0">
                  <a:pos x="38" y="93"/>
                </a:cxn>
                <a:cxn ang="0">
                  <a:pos x="33" y="87"/>
                </a:cxn>
                <a:cxn ang="0">
                  <a:pos x="22" y="87"/>
                </a:cxn>
                <a:cxn ang="0">
                  <a:pos x="17" y="87"/>
                </a:cxn>
                <a:cxn ang="0">
                  <a:pos x="11" y="82"/>
                </a:cxn>
                <a:cxn ang="0">
                  <a:pos x="11" y="77"/>
                </a:cxn>
                <a:cxn ang="0">
                  <a:pos x="11" y="71"/>
                </a:cxn>
                <a:cxn ang="0">
                  <a:pos x="0" y="60"/>
                </a:cxn>
                <a:cxn ang="0">
                  <a:pos x="6" y="60"/>
                </a:cxn>
                <a:cxn ang="0">
                  <a:pos x="6" y="55"/>
                </a:cxn>
                <a:cxn ang="0">
                  <a:pos x="6" y="44"/>
                </a:cxn>
                <a:cxn ang="0">
                  <a:pos x="0" y="44"/>
                </a:cxn>
                <a:cxn ang="0">
                  <a:pos x="0" y="33"/>
                </a:cxn>
              </a:cxnLst>
              <a:rect l="0" t="0" r="r" b="b"/>
              <a:pathLst>
                <a:path w="240" h="104">
                  <a:moveTo>
                    <a:pt x="0" y="33"/>
                  </a:moveTo>
                  <a:lnTo>
                    <a:pt x="6" y="27"/>
                  </a:lnTo>
                  <a:lnTo>
                    <a:pt x="17" y="27"/>
                  </a:lnTo>
                  <a:lnTo>
                    <a:pt x="17" y="22"/>
                  </a:lnTo>
                  <a:lnTo>
                    <a:pt x="33" y="27"/>
                  </a:lnTo>
                  <a:lnTo>
                    <a:pt x="33" y="27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44" y="22"/>
                  </a:lnTo>
                  <a:lnTo>
                    <a:pt x="38" y="17"/>
                  </a:lnTo>
                  <a:lnTo>
                    <a:pt x="33" y="17"/>
                  </a:lnTo>
                  <a:lnTo>
                    <a:pt x="38" y="11"/>
                  </a:lnTo>
                  <a:lnTo>
                    <a:pt x="60" y="17"/>
                  </a:lnTo>
                  <a:lnTo>
                    <a:pt x="77" y="6"/>
                  </a:lnTo>
                  <a:lnTo>
                    <a:pt x="93" y="0"/>
                  </a:lnTo>
                  <a:lnTo>
                    <a:pt x="115" y="0"/>
                  </a:lnTo>
                  <a:lnTo>
                    <a:pt x="120" y="6"/>
                  </a:lnTo>
                  <a:lnTo>
                    <a:pt x="125" y="6"/>
                  </a:lnTo>
                  <a:lnTo>
                    <a:pt x="131" y="11"/>
                  </a:lnTo>
                  <a:lnTo>
                    <a:pt x="153" y="17"/>
                  </a:lnTo>
                  <a:lnTo>
                    <a:pt x="169" y="17"/>
                  </a:lnTo>
                  <a:lnTo>
                    <a:pt x="180" y="17"/>
                  </a:lnTo>
                  <a:lnTo>
                    <a:pt x="196" y="6"/>
                  </a:lnTo>
                  <a:lnTo>
                    <a:pt x="207" y="6"/>
                  </a:lnTo>
                  <a:lnTo>
                    <a:pt x="213" y="6"/>
                  </a:lnTo>
                  <a:lnTo>
                    <a:pt x="223" y="17"/>
                  </a:lnTo>
                  <a:lnTo>
                    <a:pt x="223" y="27"/>
                  </a:lnTo>
                  <a:lnTo>
                    <a:pt x="234" y="38"/>
                  </a:lnTo>
                  <a:lnTo>
                    <a:pt x="229" y="44"/>
                  </a:lnTo>
                  <a:lnTo>
                    <a:pt x="229" y="49"/>
                  </a:lnTo>
                  <a:lnTo>
                    <a:pt x="229" y="71"/>
                  </a:lnTo>
                  <a:lnTo>
                    <a:pt x="240" y="77"/>
                  </a:lnTo>
                  <a:lnTo>
                    <a:pt x="240" y="77"/>
                  </a:lnTo>
                  <a:lnTo>
                    <a:pt x="234" y="77"/>
                  </a:lnTo>
                  <a:lnTo>
                    <a:pt x="229" y="77"/>
                  </a:lnTo>
                  <a:lnTo>
                    <a:pt x="213" y="77"/>
                  </a:lnTo>
                  <a:lnTo>
                    <a:pt x="207" y="82"/>
                  </a:lnTo>
                  <a:lnTo>
                    <a:pt x="207" y="77"/>
                  </a:lnTo>
                  <a:lnTo>
                    <a:pt x="196" y="82"/>
                  </a:lnTo>
                  <a:lnTo>
                    <a:pt x="185" y="82"/>
                  </a:lnTo>
                  <a:lnTo>
                    <a:pt x="164" y="87"/>
                  </a:lnTo>
                  <a:lnTo>
                    <a:pt x="158" y="82"/>
                  </a:lnTo>
                  <a:lnTo>
                    <a:pt x="142" y="87"/>
                  </a:lnTo>
                  <a:lnTo>
                    <a:pt x="131" y="87"/>
                  </a:lnTo>
                  <a:lnTo>
                    <a:pt x="131" y="93"/>
                  </a:lnTo>
                  <a:lnTo>
                    <a:pt x="131" y="93"/>
                  </a:lnTo>
                  <a:lnTo>
                    <a:pt x="131" y="93"/>
                  </a:lnTo>
                  <a:lnTo>
                    <a:pt x="125" y="104"/>
                  </a:lnTo>
                  <a:lnTo>
                    <a:pt x="125" y="98"/>
                  </a:lnTo>
                  <a:lnTo>
                    <a:pt x="125" y="93"/>
                  </a:lnTo>
                  <a:lnTo>
                    <a:pt x="125" y="87"/>
                  </a:lnTo>
                  <a:lnTo>
                    <a:pt x="125" y="87"/>
                  </a:lnTo>
                  <a:lnTo>
                    <a:pt x="120" y="87"/>
                  </a:lnTo>
                  <a:lnTo>
                    <a:pt x="109" y="87"/>
                  </a:lnTo>
                  <a:lnTo>
                    <a:pt x="104" y="87"/>
                  </a:lnTo>
                  <a:lnTo>
                    <a:pt x="98" y="93"/>
                  </a:lnTo>
                  <a:lnTo>
                    <a:pt x="82" y="98"/>
                  </a:lnTo>
                  <a:lnTo>
                    <a:pt x="60" y="82"/>
                  </a:lnTo>
                  <a:lnTo>
                    <a:pt x="55" y="87"/>
                  </a:lnTo>
                  <a:lnTo>
                    <a:pt x="55" y="93"/>
                  </a:lnTo>
                  <a:lnTo>
                    <a:pt x="44" y="98"/>
                  </a:lnTo>
                  <a:lnTo>
                    <a:pt x="38" y="93"/>
                  </a:lnTo>
                  <a:lnTo>
                    <a:pt x="38" y="87"/>
                  </a:lnTo>
                  <a:lnTo>
                    <a:pt x="33" y="87"/>
                  </a:lnTo>
                  <a:lnTo>
                    <a:pt x="28" y="87"/>
                  </a:lnTo>
                  <a:lnTo>
                    <a:pt x="22" y="87"/>
                  </a:lnTo>
                  <a:lnTo>
                    <a:pt x="22" y="87"/>
                  </a:lnTo>
                  <a:lnTo>
                    <a:pt x="17" y="87"/>
                  </a:lnTo>
                  <a:lnTo>
                    <a:pt x="28" y="82"/>
                  </a:lnTo>
                  <a:lnTo>
                    <a:pt x="11" y="82"/>
                  </a:lnTo>
                  <a:lnTo>
                    <a:pt x="17" y="77"/>
                  </a:lnTo>
                  <a:lnTo>
                    <a:pt x="11" y="77"/>
                  </a:lnTo>
                  <a:lnTo>
                    <a:pt x="11" y="71"/>
                  </a:lnTo>
                  <a:lnTo>
                    <a:pt x="11" y="71"/>
                  </a:lnTo>
                  <a:lnTo>
                    <a:pt x="11" y="66"/>
                  </a:lnTo>
                  <a:lnTo>
                    <a:pt x="0" y="60"/>
                  </a:lnTo>
                  <a:lnTo>
                    <a:pt x="0" y="55"/>
                  </a:lnTo>
                  <a:lnTo>
                    <a:pt x="6" y="60"/>
                  </a:lnTo>
                  <a:lnTo>
                    <a:pt x="11" y="60"/>
                  </a:lnTo>
                  <a:lnTo>
                    <a:pt x="6" y="55"/>
                  </a:lnTo>
                  <a:lnTo>
                    <a:pt x="11" y="55"/>
                  </a:lnTo>
                  <a:lnTo>
                    <a:pt x="6" y="44"/>
                  </a:lnTo>
                  <a:lnTo>
                    <a:pt x="6" y="38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3" name="Freeform 2508"/>
            <p:cNvSpPr>
              <a:spLocks noChangeAspect="1"/>
            </p:cNvSpPr>
            <p:nvPr/>
          </p:nvSpPr>
          <p:spPr bwMode="gray">
            <a:xfrm>
              <a:off x="5963459" y="3297341"/>
              <a:ext cx="367348" cy="220878"/>
            </a:xfrm>
            <a:custGeom>
              <a:avLst/>
              <a:gdLst/>
              <a:ahLst/>
              <a:cxnLst>
                <a:cxn ang="0">
                  <a:pos x="49" y="44"/>
                </a:cxn>
                <a:cxn ang="0">
                  <a:pos x="82" y="6"/>
                </a:cxn>
                <a:cxn ang="0">
                  <a:pos x="125" y="0"/>
                </a:cxn>
                <a:cxn ang="0">
                  <a:pos x="136" y="28"/>
                </a:cxn>
                <a:cxn ang="0">
                  <a:pos x="131" y="33"/>
                </a:cxn>
                <a:cxn ang="0">
                  <a:pos x="125" y="44"/>
                </a:cxn>
                <a:cxn ang="0">
                  <a:pos x="93" y="55"/>
                </a:cxn>
                <a:cxn ang="0">
                  <a:pos x="87" y="60"/>
                </a:cxn>
                <a:cxn ang="0">
                  <a:pos x="82" y="66"/>
                </a:cxn>
                <a:cxn ang="0">
                  <a:pos x="71" y="66"/>
                </a:cxn>
                <a:cxn ang="0">
                  <a:pos x="55" y="71"/>
                </a:cxn>
                <a:cxn ang="0">
                  <a:pos x="44" y="71"/>
                </a:cxn>
                <a:cxn ang="0">
                  <a:pos x="33" y="82"/>
                </a:cxn>
                <a:cxn ang="0">
                  <a:pos x="16" y="82"/>
                </a:cxn>
                <a:cxn ang="0">
                  <a:pos x="11" y="77"/>
                </a:cxn>
                <a:cxn ang="0">
                  <a:pos x="6" y="50"/>
                </a:cxn>
                <a:cxn ang="0">
                  <a:pos x="0" y="50"/>
                </a:cxn>
                <a:cxn ang="0">
                  <a:pos x="6" y="39"/>
                </a:cxn>
                <a:cxn ang="0">
                  <a:pos x="0" y="33"/>
                </a:cxn>
                <a:cxn ang="0">
                  <a:pos x="11" y="22"/>
                </a:cxn>
                <a:cxn ang="0">
                  <a:pos x="27" y="22"/>
                </a:cxn>
                <a:cxn ang="0">
                  <a:pos x="49" y="28"/>
                </a:cxn>
                <a:cxn ang="0">
                  <a:pos x="49" y="44"/>
                </a:cxn>
                <a:cxn ang="0">
                  <a:pos x="49" y="44"/>
                </a:cxn>
              </a:cxnLst>
              <a:rect l="0" t="0" r="r" b="b"/>
              <a:pathLst>
                <a:path w="136" h="82">
                  <a:moveTo>
                    <a:pt x="49" y="44"/>
                  </a:moveTo>
                  <a:lnTo>
                    <a:pt x="82" y="6"/>
                  </a:lnTo>
                  <a:lnTo>
                    <a:pt x="125" y="0"/>
                  </a:lnTo>
                  <a:lnTo>
                    <a:pt x="136" y="28"/>
                  </a:lnTo>
                  <a:lnTo>
                    <a:pt x="131" y="33"/>
                  </a:lnTo>
                  <a:lnTo>
                    <a:pt x="125" y="44"/>
                  </a:lnTo>
                  <a:lnTo>
                    <a:pt x="93" y="55"/>
                  </a:lnTo>
                  <a:lnTo>
                    <a:pt x="87" y="60"/>
                  </a:lnTo>
                  <a:lnTo>
                    <a:pt x="82" y="66"/>
                  </a:lnTo>
                  <a:lnTo>
                    <a:pt x="71" y="66"/>
                  </a:lnTo>
                  <a:lnTo>
                    <a:pt x="55" y="71"/>
                  </a:lnTo>
                  <a:lnTo>
                    <a:pt x="44" y="71"/>
                  </a:lnTo>
                  <a:lnTo>
                    <a:pt x="33" y="82"/>
                  </a:lnTo>
                  <a:lnTo>
                    <a:pt x="16" y="82"/>
                  </a:lnTo>
                  <a:lnTo>
                    <a:pt x="11" y="77"/>
                  </a:lnTo>
                  <a:lnTo>
                    <a:pt x="6" y="50"/>
                  </a:lnTo>
                  <a:lnTo>
                    <a:pt x="0" y="50"/>
                  </a:lnTo>
                  <a:lnTo>
                    <a:pt x="6" y="39"/>
                  </a:lnTo>
                  <a:lnTo>
                    <a:pt x="0" y="33"/>
                  </a:lnTo>
                  <a:lnTo>
                    <a:pt x="11" y="22"/>
                  </a:lnTo>
                  <a:lnTo>
                    <a:pt x="27" y="22"/>
                  </a:lnTo>
                  <a:lnTo>
                    <a:pt x="49" y="28"/>
                  </a:lnTo>
                  <a:lnTo>
                    <a:pt x="49" y="44"/>
                  </a:lnTo>
                  <a:lnTo>
                    <a:pt x="49" y="4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4" name="Freeform 2509"/>
            <p:cNvSpPr>
              <a:spLocks noChangeAspect="1"/>
            </p:cNvSpPr>
            <p:nvPr/>
          </p:nvSpPr>
          <p:spPr bwMode="gray">
            <a:xfrm>
              <a:off x="6402924" y="2990817"/>
              <a:ext cx="45073" cy="1352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1" y="0"/>
                </a:cxn>
                <a:cxn ang="0">
                  <a:pos x="0" y="5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17" h="5">
                  <a:moveTo>
                    <a:pt x="17" y="0"/>
                  </a:moveTo>
                  <a:lnTo>
                    <a:pt x="11" y="0"/>
                  </a:lnTo>
                  <a:lnTo>
                    <a:pt x="0" y="5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5" name="Freeform 2510"/>
            <p:cNvSpPr>
              <a:spLocks noChangeAspect="1"/>
            </p:cNvSpPr>
            <p:nvPr/>
          </p:nvSpPr>
          <p:spPr bwMode="gray">
            <a:xfrm>
              <a:off x="6024308" y="2461160"/>
              <a:ext cx="658071" cy="601780"/>
            </a:xfrm>
            <a:custGeom>
              <a:avLst/>
              <a:gdLst/>
              <a:ahLst/>
              <a:cxnLst>
                <a:cxn ang="0">
                  <a:pos x="131" y="44"/>
                </a:cxn>
                <a:cxn ang="0">
                  <a:pos x="136" y="33"/>
                </a:cxn>
                <a:cxn ang="0">
                  <a:pos x="169" y="22"/>
                </a:cxn>
                <a:cxn ang="0">
                  <a:pos x="196" y="33"/>
                </a:cxn>
                <a:cxn ang="0">
                  <a:pos x="212" y="49"/>
                </a:cxn>
                <a:cxn ang="0">
                  <a:pos x="223" y="66"/>
                </a:cxn>
                <a:cxn ang="0">
                  <a:pos x="218" y="88"/>
                </a:cxn>
                <a:cxn ang="0">
                  <a:pos x="212" y="93"/>
                </a:cxn>
                <a:cxn ang="0">
                  <a:pos x="212" y="99"/>
                </a:cxn>
                <a:cxn ang="0">
                  <a:pos x="212" y="126"/>
                </a:cxn>
                <a:cxn ang="0">
                  <a:pos x="229" y="137"/>
                </a:cxn>
                <a:cxn ang="0">
                  <a:pos x="218" y="153"/>
                </a:cxn>
                <a:cxn ang="0">
                  <a:pos x="239" y="180"/>
                </a:cxn>
                <a:cxn ang="0">
                  <a:pos x="245" y="197"/>
                </a:cxn>
                <a:cxn ang="0">
                  <a:pos x="234" y="202"/>
                </a:cxn>
                <a:cxn ang="0">
                  <a:pos x="223" y="224"/>
                </a:cxn>
                <a:cxn ang="0">
                  <a:pos x="163" y="197"/>
                </a:cxn>
                <a:cxn ang="0">
                  <a:pos x="136" y="202"/>
                </a:cxn>
                <a:cxn ang="0">
                  <a:pos x="120" y="197"/>
                </a:cxn>
                <a:cxn ang="0">
                  <a:pos x="109" y="191"/>
                </a:cxn>
                <a:cxn ang="0">
                  <a:pos x="87" y="170"/>
                </a:cxn>
                <a:cxn ang="0">
                  <a:pos x="76" y="153"/>
                </a:cxn>
                <a:cxn ang="0">
                  <a:pos x="60" y="148"/>
                </a:cxn>
                <a:cxn ang="0">
                  <a:pos x="49" y="148"/>
                </a:cxn>
                <a:cxn ang="0">
                  <a:pos x="43" y="137"/>
                </a:cxn>
                <a:cxn ang="0">
                  <a:pos x="43" y="115"/>
                </a:cxn>
                <a:cxn ang="0">
                  <a:pos x="16" y="93"/>
                </a:cxn>
                <a:cxn ang="0">
                  <a:pos x="27" y="71"/>
                </a:cxn>
                <a:cxn ang="0">
                  <a:pos x="27" y="66"/>
                </a:cxn>
                <a:cxn ang="0">
                  <a:pos x="11" y="49"/>
                </a:cxn>
                <a:cxn ang="0">
                  <a:pos x="11" y="39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16" y="11"/>
                </a:cxn>
                <a:cxn ang="0">
                  <a:pos x="33" y="11"/>
                </a:cxn>
                <a:cxn ang="0">
                  <a:pos x="49" y="0"/>
                </a:cxn>
                <a:cxn ang="0">
                  <a:pos x="54" y="11"/>
                </a:cxn>
                <a:cxn ang="0">
                  <a:pos x="60" y="22"/>
                </a:cxn>
                <a:cxn ang="0">
                  <a:pos x="76" y="39"/>
                </a:cxn>
                <a:cxn ang="0">
                  <a:pos x="98" y="49"/>
                </a:cxn>
                <a:cxn ang="0">
                  <a:pos x="120" y="49"/>
                </a:cxn>
              </a:cxnLst>
              <a:rect l="0" t="0" r="r" b="b"/>
              <a:pathLst>
                <a:path w="245" h="224">
                  <a:moveTo>
                    <a:pt x="120" y="49"/>
                  </a:moveTo>
                  <a:lnTo>
                    <a:pt x="131" y="44"/>
                  </a:lnTo>
                  <a:lnTo>
                    <a:pt x="125" y="39"/>
                  </a:lnTo>
                  <a:lnTo>
                    <a:pt x="136" y="33"/>
                  </a:lnTo>
                  <a:lnTo>
                    <a:pt x="147" y="28"/>
                  </a:lnTo>
                  <a:lnTo>
                    <a:pt x="169" y="22"/>
                  </a:lnTo>
                  <a:lnTo>
                    <a:pt x="174" y="28"/>
                  </a:lnTo>
                  <a:lnTo>
                    <a:pt x="196" y="33"/>
                  </a:lnTo>
                  <a:lnTo>
                    <a:pt x="196" y="39"/>
                  </a:lnTo>
                  <a:lnTo>
                    <a:pt x="212" y="49"/>
                  </a:lnTo>
                  <a:lnTo>
                    <a:pt x="218" y="49"/>
                  </a:lnTo>
                  <a:lnTo>
                    <a:pt x="223" y="66"/>
                  </a:lnTo>
                  <a:lnTo>
                    <a:pt x="218" y="77"/>
                  </a:lnTo>
                  <a:lnTo>
                    <a:pt x="218" y="88"/>
                  </a:lnTo>
                  <a:lnTo>
                    <a:pt x="212" y="88"/>
                  </a:lnTo>
                  <a:lnTo>
                    <a:pt x="212" y="93"/>
                  </a:lnTo>
                  <a:lnTo>
                    <a:pt x="212" y="99"/>
                  </a:lnTo>
                  <a:lnTo>
                    <a:pt x="212" y="99"/>
                  </a:lnTo>
                  <a:lnTo>
                    <a:pt x="212" y="110"/>
                  </a:lnTo>
                  <a:lnTo>
                    <a:pt x="212" y="126"/>
                  </a:lnTo>
                  <a:lnTo>
                    <a:pt x="223" y="131"/>
                  </a:lnTo>
                  <a:lnTo>
                    <a:pt x="229" y="137"/>
                  </a:lnTo>
                  <a:lnTo>
                    <a:pt x="223" y="142"/>
                  </a:lnTo>
                  <a:lnTo>
                    <a:pt x="218" y="153"/>
                  </a:lnTo>
                  <a:lnTo>
                    <a:pt x="223" y="170"/>
                  </a:lnTo>
                  <a:lnTo>
                    <a:pt x="239" y="180"/>
                  </a:lnTo>
                  <a:lnTo>
                    <a:pt x="239" y="191"/>
                  </a:lnTo>
                  <a:lnTo>
                    <a:pt x="245" y="197"/>
                  </a:lnTo>
                  <a:lnTo>
                    <a:pt x="245" y="202"/>
                  </a:lnTo>
                  <a:lnTo>
                    <a:pt x="234" y="202"/>
                  </a:lnTo>
                  <a:lnTo>
                    <a:pt x="229" y="208"/>
                  </a:lnTo>
                  <a:lnTo>
                    <a:pt x="223" y="224"/>
                  </a:lnTo>
                  <a:lnTo>
                    <a:pt x="174" y="213"/>
                  </a:lnTo>
                  <a:lnTo>
                    <a:pt x="163" y="197"/>
                  </a:lnTo>
                  <a:lnTo>
                    <a:pt x="158" y="197"/>
                  </a:lnTo>
                  <a:lnTo>
                    <a:pt x="136" y="202"/>
                  </a:lnTo>
                  <a:lnTo>
                    <a:pt x="120" y="202"/>
                  </a:lnTo>
                  <a:lnTo>
                    <a:pt x="120" y="197"/>
                  </a:lnTo>
                  <a:lnTo>
                    <a:pt x="109" y="197"/>
                  </a:lnTo>
                  <a:lnTo>
                    <a:pt x="109" y="191"/>
                  </a:lnTo>
                  <a:lnTo>
                    <a:pt x="92" y="186"/>
                  </a:lnTo>
                  <a:lnTo>
                    <a:pt x="87" y="170"/>
                  </a:lnTo>
                  <a:lnTo>
                    <a:pt x="82" y="164"/>
                  </a:lnTo>
                  <a:lnTo>
                    <a:pt x="76" y="153"/>
                  </a:lnTo>
                  <a:lnTo>
                    <a:pt x="71" y="153"/>
                  </a:lnTo>
                  <a:lnTo>
                    <a:pt x="60" y="148"/>
                  </a:lnTo>
                  <a:lnTo>
                    <a:pt x="60" y="153"/>
                  </a:lnTo>
                  <a:lnTo>
                    <a:pt x="49" y="148"/>
                  </a:lnTo>
                  <a:lnTo>
                    <a:pt x="49" y="137"/>
                  </a:lnTo>
                  <a:lnTo>
                    <a:pt x="43" y="137"/>
                  </a:lnTo>
                  <a:lnTo>
                    <a:pt x="43" y="126"/>
                  </a:lnTo>
                  <a:lnTo>
                    <a:pt x="43" y="115"/>
                  </a:lnTo>
                  <a:lnTo>
                    <a:pt x="27" y="104"/>
                  </a:lnTo>
                  <a:lnTo>
                    <a:pt x="16" y="93"/>
                  </a:lnTo>
                  <a:lnTo>
                    <a:pt x="16" y="82"/>
                  </a:lnTo>
                  <a:lnTo>
                    <a:pt x="27" y="71"/>
                  </a:lnTo>
                  <a:lnTo>
                    <a:pt x="27" y="66"/>
                  </a:lnTo>
                  <a:lnTo>
                    <a:pt x="27" y="66"/>
                  </a:lnTo>
                  <a:lnTo>
                    <a:pt x="16" y="60"/>
                  </a:lnTo>
                  <a:lnTo>
                    <a:pt x="11" y="49"/>
                  </a:lnTo>
                  <a:lnTo>
                    <a:pt x="11" y="39"/>
                  </a:lnTo>
                  <a:lnTo>
                    <a:pt x="11" y="39"/>
                  </a:lnTo>
                  <a:lnTo>
                    <a:pt x="0" y="33"/>
                  </a:lnTo>
                  <a:lnTo>
                    <a:pt x="0" y="11"/>
                  </a:lnTo>
                  <a:lnTo>
                    <a:pt x="0" y="6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6" y="11"/>
                  </a:lnTo>
                  <a:lnTo>
                    <a:pt x="27" y="11"/>
                  </a:lnTo>
                  <a:lnTo>
                    <a:pt x="33" y="11"/>
                  </a:lnTo>
                  <a:lnTo>
                    <a:pt x="38" y="6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54" y="11"/>
                  </a:lnTo>
                  <a:lnTo>
                    <a:pt x="49" y="17"/>
                  </a:lnTo>
                  <a:lnTo>
                    <a:pt x="60" y="22"/>
                  </a:lnTo>
                  <a:lnTo>
                    <a:pt x="65" y="33"/>
                  </a:lnTo>
                  <a:lnTo>
                    <a:pt x="76" y="39"/>
                  </a:lnTo>
                  <a:lnTo>
                    <a:pt x="87" y="44"/>
                  </a:lnTo>
                  <a:lnTo>
                    <a:pt x="98" y="49"/>
                  </a:lnTo>
                  <a:lnTo>
                    <a:pt x="120" y="49"/>
                  </a:lnTo>
                  <a:lnTo>
                    <a:pt x="120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6" name="Freeform 2511"/>
            <p:cNvSpPr>
              <a:spLocks noChangeAspect="1"/>
            </p:cNvSpPr>
            <p:nvPr/>
          </p:nvSpPr>
          <p:spPr bwMode="gray">
            <a:xfrm>
              <a:off x="5262569" y="1329724"/>
              <a:ext cx="13522" cy="1577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5" y="0"/>
                  </a:ln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7" name="Freeform 2512"/>
            <p:cNvSpPr>
              <a:spLocks noChangeAspect="1"/>
            </p:cNvSpPr>
            <p:nvPr/>
          </p:nvSpPr>
          <p:spPr bwMode="gray">
            <a:xfrm>
              <a:off x="5172422" y="1316201"/>
              <a:ext cx="15776" cy="2930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" h="11">
                  <a:moveTo>
                    <a:pt x="6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11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8" name="Rectangle 2514"/>
            <p:cNvSpPr>
              <a:spLocks noChangeAspect="1" noChangeArrowheads="1"/>
            </p:cNvSpPr>
            <p:nvPr/>
          </p:nvSpPr>
          <p:spPr bwMode="gray">
            <a:xfrm>
              <a:off x="4543649" y="2328183"/>
              <a:ext cx="15776" cy="4508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59" name="Freeform 2515"/>
            <p:cNvSpPr>
              <a:spLocks noChangeAspect="1"/>
            </p:cNvSpPr>
            <p:nvPr/>
          </p:nvSpPr>
          <p:spPr bwMode="gray">
            <a:xfrm>
              <a:off x="4133482" y="1652025"/>
              <a:ext cx="162264" cy="220878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38" y="0"/>
                </a:cxn>
                <a:cxn ang="0">
                  <a:pos x="32" y="6"/>
                </a:cxn>
                <a:cxn ang="0">
                  <a:pos x="22" y="11"/>
                </a:cxn>
                <a:cxn ang="0">
                  <a:pos x="27" y="17"/>
                </a:cxn>
                <a:cxn ang="0">
                  <a:pos x="27" y="22"/>
                </a:cxn>
                <a:cxn ang="0">
                  <a:pos x="11" y="22"/>
                </a:cxn>
                <a:cxn ang="0">
                  <a:pos x="11" y="28"/>
                </a:cxn>
                <a:cxn ang="0">
                  <a:pos x="11" y="28"/>
                </a:cxn>
                <a:cxn ang="0">
                  <a:pos x="5" y="28"/>
                </a:cxn>
                <a:cxn ang="0">
                  <a:pos x="11" y="33"/>
                </a:cxn>
                <a:cxn ang="0">
                  <a:pos x="5" y="38"/>
                </a:cxn>
                <a:cxn ang="0">
                  <a:pos x="11" y="44"/>
                </a:cxn>
                <a:cxn ang="0">
                  <a:pos x="22" y="44"/>
                </a:cxn>
                <a:cxn ang="0">
                  <a:pos x="11" y="60"/>
                </a:cxn>
                <a:cxn ang="0">
                  <a:pos x="22" y="55"/>
                </a:cxn>
                <a:cxn ang="0">
                  <a:pos x="22" y="60"/>
                </a:cxn>
                <a:cxn ang="0">
                  <a:pos x="11" y="60"/>
                </a:cxn>
                <a:cxn ang="0">
                  <a:pos x="11" y="66"/>
                </a:cxn>
                <a:cxn ang="0">
                  <a:pos x="0" y="66"/>
                </a:cxn>
                <a:cxn ang="0">
                  <a:pos x="11" y="71"/>
                </a:cxn>
                <a:cxn ang="0">
                  <a:pos x="5" y="77"/>
                </a:cxn>
                <a:cxn ang="0">
                  <a:pos x="11" y="77"/>
                </a:cxn>
                <a:cxn ang="0">
                  <a:pos x="5" y="82"/>
                </a:cxn>
                <a:cxn ang="0">
                  <a:pos x="11" y="77"/>
                </a:cxn>
                <a:cxn ang="0">
                  <a:pos x="11" y="82"/>
                </a:cxn>
                <a:cxn ang="0">
                  <a:pos x="16" y="82"/>
                </a:cxn>
                <a:cxn ang="0">
                  <a:pos x="38" y="71"/>
                </a:cxn>
                <a:cxn ang="0">
                  <a:pos x="54" y="71"/>
                </a:cxn>
                <a:cxn ang="0">
                  <a:pos x="60" y="55"/>
                </a:cxn>
                <a:cxn ang="0">
                  <a:pos x="60" y="38"/>
                </a:cxn>
                <a:cxn ang="0">
                  <a:pos x="54" y="33"/>
                </a:cxn>
                <a:cxn ang="0">
                  <a:pos x="54" y="28"/>
                </a:cxn>
                <a:cxn ang="0">
                  <a:pos x="49" y="17"/>
                </a:cxn>
                <a:cxn ang="0">
                  <a:pos x="38" y="22"/>
                </a:cxn>
                <a:cxn ang="0">
                  <a:pos x="32" y="17"/>
                </a:cxn>
                <a:cxn ang="0">
                  <a:pos x="38" y="6"/>
                </a:cxn>
                <a:cxn ang="0">
                  <a:pos x="38" y="6"/>
                </a:cxn>
              </a:cxnLst>
              <a:rect l="0" t="0" r="r" b="b"/>
              <a:pathLst>
                <a:path w="60" h="82">
                  <a:moveTo>
                    <a:pt x="38" y="6"/>
                  </a:moveTo>
                  <a:lnTo>
                    <a:pt x="38" y="0"/>
                  </a:lnTo>
                  <a:lnTo>
                    <a:pt x="32" y="6"/>
                  </a:lnTo>
                  <a:lnTo>
                    <a:pt x="22" y="11"/>
                  </a:lnTo>
                  <a:lnTo>
                    <a:pt x="27" y="17"/>
                  </a:lnTo>
                  <a:lnTo>
                    <a:pt x="27" y="22"/>
                  </a:lnTo>
                  <a:lnTo>
                    <a:pt x="11" y="22"/>
                  </a:lnTo>
                  <a:lnTo>
                    <a:pt x="11" y="28"/>
                  </a:lnTo>
                  <a:lnTo>
                    <a:pt x="11" y="28"/>
                  </a:lnTo>
                  <a:lnTo>
                    <a:pt x="5" y="28"/>
                  </a:lnTo>
                  <a:lnTo>
                    <a:pt x="11" y="33"/>
                  </a:lnTo>
                  <a:lnTo>
                    <a:pt x="5" y="38"/>
                  </a:lnTo>
                  <a:lnTo>
                    <a:pt x="11" y="44"/>
                  </a:lnTo>
                  <a:lnTo>
                    <a:pt x="22" y="44"/>
                  </a:lnTo>
                  <a:lnTo>
                    <a:pt x="11" y="60"/>
                  </a:lnTo>
                  <a:lnTo>
                    <a:pt x="22" y="55"/>
                  </a:lnTo>
                  <a:lnTo>
                    <a:pt x="22" y="60"/>
                  </a:lnTo>
                  <a:lnTo>
                    <a:pt x="11" y="60"/>
                  </a:lnTo>
                  <a:lnTo>
                    <a:pt x="11" y="66"/>
                  </a:lnTo>
                  <a:lnTo>
                    <a:pt x="0" y="66"/>
                  </a:lnTo>
                  <a:lnTo>
                    <a:pt x="11" y="71"/>
                  </a:lnTo>
                  <a:lnTo>
                    <a:pt x="5" y="77"/>
                  </a:lnTo>
                  <a:lnTo>
                    <a:pt x="11" y="77"/>
                  </a:lnTo>
                  <a:lnTo>
                    <a:pt x="5" y="82"/>
                  </a:lnTo>
                  <a:lnTo>
                    <a:pt x="11" y="77"/>
                  </a:lnTo>
                  <a:lnTo>
                    <a:pt x="11" y="82"/>
                  </a:lnTo>
                  <a:lnTo>
                    <a:pt x="16" y="82"/>
                  </a:lnTo>
                  <a:lnTo>
                    <a:pt x="38" y="71"/>
                  </a:lnTo>
                  <a:lnTo>
                    <a:pt x="54" y="71"/>
                  </a:lnTo>
                  <a:lnTo>
                    <a:pt x="60" y="55"/>
                  </a:lnTo>
                  <a:lnTo>
                    <a:pt x="60" y="38"/>
                  </a:lnTo>
                  <a:lnTo>
                    <a:pt x="54" y="33"/>
                  </a:lnTo>
                  <a:lnTo>
                    <a:pt x="54" y="28"/>
                  </a:lnTo>
                  <a:lnTo>
                    <a:pt x="49" y="17"/>
                  </a:lnTo>
                  <a:lnTo>
                    <a:pt x="38" y="22"/>
                  </a:lnTo>
                  <a:lnTo>
                    <a:pt x="32" y="17"/>
                  </a:lnTo>
                  <a:lnTo>
                    <a:pt x="38" y="6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0" name="Freeform 2516"/>
            <p:cNvSpPr>
              <a:spLocks noChangeAspect="1"/>
            </p:cNvSpPr>
            <p:nvPr/>
          </p:nvSpPr>
          <p:spPr bwMode="gray">
            <a:xfrm>
              <a:off x="4309268" y="1622725"/>
              <a:ext cx="15776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1" name="Freeform 2517"/>
            <p:cNvSpPr>
              <a:spLocks noChangeAspect="1"/>
            </p:cNvSpPr>
            <p:nvPr/>
          </p:nvSpPr>
          <p:spPr bwMode="gray">
            <a:xfrm>
              <a:off x="4219121" y="1652025"/>
              <a:ext cx="90147" cy="76631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17"/>
                </a:cxn>
                <a:cxn ang="0">
                  <a:pos x="6" y="22"/>
                </a:cxn>
                <a:cxn ang="0">
                  <a:pos x="17" y="17"/>
                </a:cxn>
                <a:cxn ang="0">
                  <a:pos x="22" y="28"/>
                </a:cxn>
                <a:cxn ang="0">
                  <a:pos x="33" y="22"/>
                </a:cxn>
                <a:cxn ang="0">
                  <a:pos x="28" y="17"/>
                </a:cxn>
                <a:cxn ang="0">
                  <a:pos x="33" y="22"/>
                </a:cxn>
                <a:cxn ang="0">
                  <a:pos x="33" y="17"/>
                </a:cxn>
                <a:cxn ang="0">
                  <a:pos x="28" y="17"/>
                </a:cxn>
                <a:cxn ang="0">
                  <a:pos x="28" y="6"/>
                </a:cxn>
                <a:cxn ang="0">
                  <a:pos x="22" y="0"/>
                </a:cxn>
                <a:cxn ang="0">
                  <a:pos x="11" y="6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33" h="28">
                  <a:moveTo>
                    <a:pt x="6" y="6"/>
                  </a:moveTo>
                  <a:lnTo>
                    <a:pt x="0" y="17"/>
                  </a:lnTo>
                  <a:lnTo>
                    <a:pt x="6" y="22"/>
                  </a:lnTo>
                  <a:lnTo>
                    <a:pt x="17" y="17"/>
                  </a:lnTo>
                  <a:lnTo>
                    <a:pt x="22" y="28"/>
                  </a:lnTo>
                  <a:lnTo>
                    <a:pt x="33" y="22"/>
                  </a:lnTo>
                  <a:lnTo>
                    <a:pt x="28" y="17"/>
                  </a:lnTo>
                  <a:lnTo>
                    <a:pt x="33" y="22"/>
                  </a:lnTo>
                  <a:lnTo>
                    <a:pt x="33" y="17"/>
                  </a:lnTo>
                  <a:lnTo>
                    <a:pt x="28" y="17"/>
                  </a:lnTo>
                  <a:lnTo>
                    <a:pt x="28" y="6"/>
                  </a:lnTo>
                  <a:lnTo>
                    <a:pt x="22" y="0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2" name="Freeform 2518"/>
            <p:cNvSpPr>
              <a:spLocks noChangeAspect="1"/>
            </p:cNvSpPr>
            <p:nvPr/>
          </p:nvSpPr>
          <p:spPr bwMode="gray">
            <a:xfrm>
              <a:off x="4266448" y="1507778"/>
              <a:ext cx="29298" cy="2930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1" h="11">
                  <a:moveTo>
                    <a:pt x="5" y="0"/>
                  </a:moveTo>
                  <a:lnTo>
                    <a:pt x="0" y="5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3" name="Freeform 2519"/>
            <p:cNvSpPr>
              <a:spLocks noChangeAspect="1"/>
            </p:cNvSpPr>
            <p:nvPr/>
          </p:nvSpPr>
          <p:spPr bwMode="gray">
            <a:xfrm>
              <a:off x="4279970" y="1566379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4" name="Freeform 2520"/>
            <p:cNvSpPr>
              <a:spLocks noChangeAspect="1"/>
            </p:cNvSpPr>
            <p:nvPr/>
          </p:nvSpPr>
          <p:spPr bwMode="gray">
            <a:xfrm>
              <a:off x="4295746" y="1609202"/>
              <a:ext cx="13522" cy="135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5" name="Freeform 2521"/>
            <p:cNvSpPr>
              <a:spLocks noChangeAspect="1"/>
            </p:cNvSpPr>
            <p:nvPr/>
          </p:nvSpPr>
          <p:spPr bwMode="gray">
            <a:xfrm>
              <a:off x="4279970" y="1622725"/>
              <a:ext cx="157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6" name="Rectangle 2522"/>
            <p:cNvSpPr>
              <a:spLocks noChangeAspect="1" noChangeArrowheads="1"/>
            </p:cNvSpPr>
            <p:nvPr/>
          </p:nvSpPr>
          <p:spPr bwMode="gray">
            <a:xfrm>
              <a:off x="4338566" y="1712879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7" name="Freeform 2523"/>
            <p:cNvSpPr>
              <a:spLocks noChangeAspect="1"/>
            </p:cNvSpPr>
            <p:nvPr/>
          </p:nvSpPr>
          <p:spPr bwMode="gray">
            <a:xfrm>
              <a:off x="4338566" y="1755703"/>
              <a:ext cx="13522" cy="1577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0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0" y="0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8" name="Freeform 2524"/>
            <p:cNvSpPr>
              <a:spLocks noChangeAspect="1"/>
            </p:cNvSpPr>
            <p:nvPr/>
          </p:nvSpPr>
          <p:spPr bwMode="gray">
            <a:xfrm>
              <a:off x="4279970" y="1431147"/>
              <a:ext cx="279455" cy="516133"/>
            </a:xfrm>
            <a:custGeom>
              <a:avLst/>
              <a:gdLst/>
              <a:ahLst/>
              <a:cxnLst>
                <a:cxn ang="0">
                  <a:pos x="60" y="180"/>
                </a:cxn>
                <a:cxn ang="0">
                  <a:pos x="71" y="180"/>
                </a:cxn>
                <a:cxn ang="0">
                  <a:pos x="98" y="170"/>
                </a:cxn>
                <a:cxn ang="0">
                  <a:pos x="87" y="164"/>
                </a:cxn>
                <a:cxn ang="0">
                  <a:pos x="104" y="137"/>
                </a:cxn>
                <a:cxn ang="0">
                  <a:pos x="82" y="137"/>
                </a:cxn>
                <a:cxn ang="0">
                  <a:pos x="76" y="115"/>
                </a:cxn>
                <a:cxn ang="0">
                  <a:pos x="82" y="115"/>
                </a:cxn>
                <a:cxn ang="0">
                  <a:pos x="66" y="99"/>
                </a:cxn>
                <a:cxn ang="0">
                  <a:pos x="49" y="66"/>
                </a:cxn>
                <a:cxn ang="0">
                  <a:pos x="49" y="60"/>
                </a:cxn>
                <a:cxn ang="0">
                  <a:pos x="49" y="55"/>
                </a:cxn>
                <a:cxn ang="0">
                  <a:pos x="60" y="33"/>
                </a:cxn>
                <a:cxn ang="0">
                  <a:pos x="27" y="28"/>
                </a:cxn>
                <a:cxn ang="0">
                  <a:pos x="33" y="22"/>
                </a:cxn>
                <a:cxn ang="0">
                  <a:pos x="38" y="11"/>
                </a:cxn>
                <a:cxn ang="0">
                  <a:pos x="38" y="0"/>
                </a:cxn>
                <a:cxn ang="0">
                  <a:pos x="17" y="11"/>
                </a:cxn>
                <a:cxn ang="0">
                  <a:pos x="11" y="17"/>
                </a:cxn>
                <a:cxn ang="0">
                  <a:pos x="6" y="22"/>
                </a:cxn>
                <a:cxn ang="0">
                  <a:pos x="6" y="28"/>
                </a:cxn>
                <a:cxn ang="0">
                  <a:pos x="11" y="33"/>
                </a:cxn>
                <a:cxn ang="0">
                  <a:pos x="0" y="50"/>
                </a:cxn>
                <a:cxn ang="0">
                  <a:pos x="11" y="50"/>
                </a:cxn>
                <a:cxn ang="0">
                  <a:pos x="11" y="71"/>
                </a:cxn>
                <a:cxn ang="0">
                  <a:pos x="17" y="60"/>
                </a:cxn>
                <a:cxn ang="0">
                  <a:pos x="17" y="66"/>
                </a:cxn>
                <a:cxn ang="0">
                  <a:pos x="17" y="71"/>
                </a:cxn>
                <a:cxn ang="0">
                  <a:pos x="17" y="88"/>
                </a:cxn>
                <a:cxn ang="0">
                  <a:pos x="17" y="93"/>
                </a:cxn>
                <a:cxn ang="0">
                  <a:pos x="22" y="93"/>
                </a:cxn>
                <a:cxn ang="0">
                  <a:pos x="38" y="88"/>
                </a:cxn>
                <a:cxn ang="0">
                  <a:pos x="38" y="110"/>
                </a:cxn>
                <a:cxn ang="0">
                  <a:pos x="44" y="115"/>
                </a:cxn>
                <a:cxn ang="0">
                  <a:pos x="44" y="120"/>
                </a:cxn>
                <a:cxn ang="0">
                  <a:pos x="33" y="126"/>
                </a:cxn>
                <a:cxn ang="0">
                  <a:pos x="27" y="131"/>
                </a:cxn>
                <a:cxn ang="0">
                  <a:pos x="27" y="148"/>
                </a:cxn>
                <a:cxn ang="0">
                  <a:pos x="17" y="159"/>
                </a:cxn>
                <a:cxn ang="0">
                  <a:pos x="27" y="164"/>
                </a:cxn>
                <a:cxn ang="0">
                  <a:pos x="38" y="164"/>
                </a:cxn>
                <a:cxn ang="0">
                  <a:pos x="44" y="170"/>
                </a:cxn>
                <a:cxn ang="0">
                  <a:pos x="11" y="191"/>
                </a:cxn>
                <a:cxn ang="0">
                  <a:pos x="22" y="186"/>
                </a:cxn>
                <a:cxn ang="0">
                  <a:pos x="38" y="180"/>
                </a:cxn>
                <a:cxn ang="0">
                  <a:pos x="49" y="186"/>
                </a:cxn>
              </a:cxnLst>
              <a:rect l="0" t="0" r="r" b="b"/>
              <a:pathLst>
                <a:path w="104" h="191">
                  <a:moveTo>
                    <a:pt x="49" y="186"/>
                  </a:moveTo>
                  <a:lnTo>
                    <a:pt x="60" y="180"/>
                  </a:lnTo>
                  <a:lnTo>
                    <a:pt x="66" y="175"/>
                  </a:lnTo>
                  <a:lnTo>
                    <a:pt x="71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93" y="170"/>
                  </a:lnTo>
                  <a:lnTo>
                    <a:pt x="87" y="164"/>
                  </a:lnTo>
                  <a:lnTo>
                    <a:pt x="104" y="153"/>
                  </a:lnTo>
                  <a:lnTo>
                    <a:pt x="104" y="137"/>
                  </a:lnTo>
                  <a:lnTo>
                    <a:pt x="98" y="131"/>
                  </a:lnTo>
                  <a:lnTo>
                    <a:pt x="82" y="137"/>
                  </a:lnTo>
                  <a:lnTo>
                    <a:pt x="87" y="126"/>
                  </a:lnTo>
                  <a:lnTo>
                    <a:pt x="76" y="115"/>
                  </a:lnTo>
                  <a:lnTo>
                    <a:pt x="82" y="120"/>
                  </a:lnTo>
                  <a:lnTo>
                    <a:pt x="82" y="115"/>
                  </a:lnTo>
                  <a:lnTo>
                    <a:pt x="71" y="99"/>
                  </a:lnTo>
                  <a:lnTo>
                    <a:pt x="66" y="99"/>
                  </a:lnTo>
                  <a:lnTo>
                    <a:pt x="60" y="77"/>
                  </a:lnTo>
                  <a:lnTo>
                    <a:pt x="49" y="66"/>
                  </a:lnTo>
                  <a:lnTo>
                    <a:pt x="38" y="66"/>
                  </a:lnTo>
                  <a:lnTo>
                    <a:pt x="49" y="60"/>
                  </a:lnTo>
                  <a:lnTo>
                    <a:pt x="44" y="55"/>
                  </a:lnTo>
                  <a:lnTo>
                    <a:pt x="49" y="55"/>
                  </a:lnTo>
                  <a:lnTo>
                    <a:pt x="55" y="44"/>
                  </a:lnTo>
                  <a:lnTo>
                    <a:pt x="60" y="33"/>
                  </a:lnTo>
                  <a:lnTo>
                    <a:pt x="55" y="28"/>
                  </a:lnTo>
                  <a:lnTo>
                    <a:pt x="27" y="28"/>
                  </a:lnTo>
                  <a:lnTo>
                    <a:pt x="27" y="28"/>
                  </a:lnTo>
                  <a:lnTo>
                    <a:pt x="33" y="22"/>
                  </a:lnTo>
                  <a:lnTo>
                    <a:pt x="27" y="22"/>
                  </a:lnTo>
                  <a:lnTo>
                    <a:pt x="38" y="11"/>
                  </a:lnTo>
                  <a:lnTo>
                    <a:pt x="38" y="6"/>
                  </a:lnTo>
                  <a:lnTo>
                    <a:pt x="38" y="0"/>
                  </a:lnTo>
                  <a:lnTo>
                    <a:pt x="17" y="6"/>
                  </a:lnTo>
                  <a:lnTo>
                    <a:pt x="17" y="11"/>
                  </a:lnTo>
                  <a:lnTo>
                    <a:pt x="11" y="11"/>
                  </a:lnTo>
                  <a:lnTo>
                    <a:pt x="11" y="17"/>
                  </a:lnTo>
                  <a:lnTo>
                    <a:pt x="11" y="22"/>
                  </a:lnTo>
                  <a:lnTo>
                    <a:pt x="6" y="22"/>
                  </a:lnTo>
                  <a:lnTo>
                    <a:pt x="6" y="28"/>
                  </a:lnTo>
                  <a:lnTo>
                    <a:pt x="6" y="28"/>
                  </a:lnTo>
                  <a:lnTo>
                    <a:pt x="6" y="33"/>
                  </a:lnTo>
                  <a:lnTo>
                    <a:pt x="11" y="33"/>
                  </a:lnTo>
                  <a:lnTo>
                    <a:pt x="6" y="50"/>
                  </a:lnTo>
                  <a:lnTo>
                    <a:pt x="0" y="50"/>
                  </a:lnTo>
                  <a:lnTo>
                    <a:pt x="6" y="55"/>
                  </a:lnTo>
                  <a:lnTo>
                    <a:pt x="11" y="50"/>
                  </a:lnTo>
                  <a:lnTo>
                    <a:pt x="6" y="82"/>
                  </a:lnTo>
                  <a:lnTo>
                    <a:pt x="11" y="71"/>
                  </a:lnTo>
                  <a:lnTo>
                    <a:pt x="11" y="66"/>
                  </a:lnTo>
                  <a:lnTo>
                    <a:pt x="17" y="60"/>
                  </a:lnTo>
                  <a:lnTo>
                    <a:pt x="11" y="71"/>
                  </a:lnTo>
                  <a:lnTo>
                    <a:pt x="17" y="66"/>
                  </a:lnTo>
                  <a:lnTo>
                    <a:pt x="22" y="66"/>
                  </a:lnTo>
                  <a:lnTo>
                    <a:pt x="17" y="71"/>
                  </a:lnTo>
                  <a:lnTo>
                    <a:pt x="22" y="77"/>
                  </a:lnTo>
                  <a:lnTo>
                    <a:pt x="17" y="88"/>
                  </a:lnTo>
                  <a:lnTo>
                    <a:pt x="17" y="88"/>
                  </a:lnTo>
                  <a:lnTo>
                    <a:pt x="17" y="93"/>
                  </a:lnTo>
                  <a:lnTo>
                    <a:pt x="17" y="93"/>
                  </a:lnTo>
                  <a:lnTo>
                    <a:pt x="22" y="93"/>
                  </a:lnTo>
                  <a:lnTo>
                    <a:pt x="27" y="93"/>
                  </a:lnTo>
                  <a:lnTo>
                    <a:pt x="38" y="88"/>
                  </a:lnTo>
                  <a:lnTo>
                    <a:pt x="33" y="99"/>
                  </a:lnTo>
                  <a:lnTo>
                    <a:pt x="38" y="110"/>
                  </a:lnTo>
                  <a:lnTo>
                    <a:pt x="44" y="104"/>
                  </a:lnTo>
                  <a:lnTo>
                    <a:pt x="44" y="115"/>
                  </a:lnTo>
                  <a:lnTo>
                    <a:pt x="44" y="115"/>
                  </a:lnTo>
                  <a:lnTo>
                    <a:pt x="44" y="120"/>
                  </a:lnTo>
                  <a:lnTo>
                    <a:pt x="44" y="126"/>
                  </a:lnTo>
                  <a:lnTo>
                    <a:pt x="33" y="126"/>
                  </a:lnTo>
                  <a:lnTo>
                    <a:pt x="22" y="137"/>
                  </a:lnTo>
                  <a:lnTo>
                    <a:pt x="27" y="131"/>
                  </a:lnTo>
                  <a:lnTo>
                    <a:pt x="33" y="142"/>
                  </a:lnTo>
                  <a:lnTo>
                    <a:pt x="27" y="148"/>
                  </a:lnTo>
                  <a:lnTo>
                    <a:pt x="11" y="159"/>
                  </a:lnTo>
                  <a:lnTo>
                    <a:pt x="17" y="159"/>
                  </a:lnTo>
                  <a:lnTo>
                    <a:pt x="22" y="159"/>
                  </a:lnTo>
                  <a:lnTo>
                    <a:pt x="27" y="164"/>
                  </a:lnTo>
                  <a:lnTo>
                    <a:pt x="33" y="159"/>
                  </a:lnTo>
                  <a:lnTo>
                    <a:pt x="38" y="164"/>
                  </a:lnTo>
                  <a:lnTo>
                    <a:pt x="49" y="159"/>
                  </a:lnTo>
                  <a:lnTo>
                    <a:pt x="44" y="170"/>
                  </a:lnTo>
                  <a:lnTo>
                    <a:pt x="27" y="170"/>
                  </a:lnTo>
                  <a:lnTo>
                    <a:pt x="11" y="191"/>
                  </a:lnTo>
                  <a:lnTo>
                    <a:pt x="17" y="191"/>
                  </a:lnTo>
                  <a:lnTo>
                    <a:pt x="22" y="186"/>
                  </a:lnTo>
                  <a:lnTo>
                    <a:pt x="33" y="191"/>
                  </a:lnTo>
                  <a:lnTo>
                    <a:pt x="38" y="180"/>
                  </a:lnTo>
                  <a:lnTo>
                    <a:pt x="44" y="180"/>
                  </a:lnTo>
                  <a:lnTo>
                    <a:pt x="49" y="186"/>
                  </a:lnTo>
                  <a:lnTo>
                    <a:pt x="49" y="18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69" name="Freeform 2525"/>
            <p:cNvSpPr>
              <a:spLocks noChangeAspect="1"/>
            </p:cNvSpPr>
            <p:nvPr/>
          </p:nvSpPr>
          <p:spPr bwMode="gray">
            <a:xfrm>
              <a:off x="4250673" y="1449178"/>
              <a:ext cx="29298" cy="4282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5"/>
                </a:cxn>
                <a:cxn ang="0">
                  <a:pos x="0" y="16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1" h="16">
                  <a:moveTo>
                    <a:pt x="11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0" name="Freeform 2586"/>
            <p:cNvSpPr>
              <a:spLocks noChangeAspect="1"/>
            </p:cNvSpPr>
            <p:nvPr/>
          </p:nvSpPr>
          <p:spPr bwMode="gray">
            <a:xfrm>
              <a:off x="5262569" y="1419878"/>
              <a:ext cx="29298" cy="1126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1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11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1" name="Freeform 2587"/>
            <p:cNvSpPr>
              <a:spLocks noChangeAspect="1"/>
            </p:cNvSpPr>
            <p:nvPr/>
          </p:nvSpPr>
          <p:spPr bwMode="gray">
            <a:xfrm>
              <a:off x="5246793" y="1449178"/>
              <a:ext cx="58595" cy="293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11"/>
                </a:cxn>
                <a:cxn ang="0">
                  <a:pos x="6" y="5"/>
                </a:cxn>
                <a:cxn ang="0">
                  <a:pos x="22" y="0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22" h="11">
                  <a:moveTo>
                    <a:pt x="17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11"/>
                  </a:lnTo>
                  <a:lnTo>
                    <a:pt x="6" y="5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2" name="Freeform 2588"/>
            <p:cNvSpPr>
              <a:spLocks noChangeAspect="1"/>
            </p:cNvSpPr>
            <p:nvPr/>
          </p:nvSpPr>
          <p:spPr bwMode="gray">
            <a:xfrm>
              <a:off x="5246793" y="1449178"/>
              <a:ext cx="58595" cy="293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6" y="5"/>
                </a:cxn>
                <a:cxn ang="0">
                  <a:pos x="6" y="11"/>
                </a:cxn>
                <a:cxn ang="0">
                  <a:pos x="6" y="5"/>
                </a:cxn>
                <a:cxn ang="0">
                  <a:pos x="22" y="0"/>
                </a:cxn>
                <a:cxn ang="0">
                  <a:pos x="17" y="0"/>
                </a:cxn>
              </a:cxnLst>
              <a:rect l="0" t="0" r="r" b="b"/>
              <a:pathLst>
                <a:path w="22" h="11">
                  <a:moveTo>
                    <a:pt x="17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6" y="11"/>
                  </a:lnTo>
                  <a:lnTo>
                    <a:pt x="6" y="5"/>
                  </a:lnTo>
                  <a:lnTo>
                    <a:pt x="22" y="0"/>
                  </a:lnTo>
                  <a:lnTo>
                    <a:pt x="17" y="0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3" name="Freeform 2590"/>
            <p:cNvSpPr>
              <a:spLocks noChangeAspect="1"/>
            </p:cNvSpPr>
            <p:nvPr/>
          </p:nvSpPr>
          <p:spPr bwMode="gray">
            <a:xfrm>
              <a:off x="8426716" y="4661046"/>
              <a:ext cx="234382" cy="592919"/>
            </a:xfrm>
            <a:custGeom>
              <a:avLst/>
              <a:gdLst/>
              <a:ahLst/>
              <a:cxnLst/>
              <a:rect l="l" t="t" r="r" b="b"/>
              <a:pathLst>
                <a:path w="234382" h="592919">
                  <a:moveTo>
                    <a:pt x="234382" y="0"/>
                  </a:moveTo>
                  <a:lnTo>
                    <a:pt x="234382" y="549821"/>
                  </a:lnTo>
                  <a:lnTo>
                    <a:pt x="234373" y="549821"/>
                  </a:lnTo>
                  <a:lnTo>
                    <a:pt x="218209" y="563289"/>
                  </a:lnTo>
                  <a:lnTo>
                    <a:pt x="188576" y="579451"/>
                  </a:lnTo>
                  <a:lnTo>
                    <a:pt x="175106" y="592919"/>
                  </a:lnTo>
                  <a:lnTo>
                    <a:pt x="158942" y="592919"/>
                  </a:lnTo>
                  <a:lnTo>
                    <a:pt x="102370" y="592919"/>
                  </a:lnTo>
                  <a:lnTo>
                    <a:pt x="72736" y="563289"/>
                  </a:lnTo>
                  <a:lnTo>
                    <a:pt x="56573" y="563289"/>
                  </a:lnTo>
                  <a:lnTo>
                    <a:pt x="56573" y="533659"/>
                  </a:lnTo>
                  <a:lnTo>
                    <a:pt x="72736" y="533659"/>
                  </a:lnTo>
                  <a:lnTo>
                    <a:pt x="86206" y="520191"/>
                  </a:lnTo>
                  <a:lnTo>
                    <a:pt x="86206" y="460931"/>
                  </a:lnTo>
                  <a:lnTo>
                    <a:pt x="56573" y="401671"/>
                  </a:lnTo>
                  <a:lnTo>
                    <a:pt x="56573" y="358573"/>
                  </a:lnTo>
                  <a:lnTo>
                    <a:pt x="26939" y="312781"/>
                  </a:lnTo>
                  <a:lnTo>
                    <a:pt x="13470" y="269683"/>
                  </a:lnTo>
                  <a:lnTo>
                    <a:pt x="0" y="240053"/>
                  </a:lnTo>
                  <a:lnTo>
                    <a:pt x="13470" y="256215"/>
                  </a:lnTo>
                  <a:lnTo>
                    <a:pt x="13470" y="240053"/>
                  </a:lnTo>
                  <a:lnTo>
                    <a:pt x="26939" y="240053"/>
                  </a:lnTo>
                  <a:lnTo>
                    <a:pt x="0" y="167325"/>
                  </a:lnTo>
                  <a:lnTo>
                    <a:pt x="0" y="151163"/>
                  </a:lnTo>
                  <a:lnTo>
                    <a:pt x="13470" y="137695"/>
                  </a:lnTo>
                  <a:lnTo>
                    <a:pt x="13470" y="94597"/>
                  </a:lnTo>
                  <a:lnTo>
                    <a:pt x="26939" y="78435"/>
                  </a:lnTo>
                  <a:lnTo>
                    <a:pt x="26939" y="94597"/>
                  </a:lnTo>
                  <a:lnTo>
                    <a:pt x="43103" y="78435"/>
                  </a:lnTo>
                  <a:lnTo>
                    <a:pt x="72736" y="64967"/>
                  </a:lnTo>
                  <a:lnTo>
                    <a:pt x="86206" y="48805"/>
                  </a:lnTo>
                  <a:lnTo>
                    <a:pt x="115839" y="19175"/>
                  </a:lnTo>
                  <a:lnTo>
                    <a:pt x="145473" y="35337"/>
                  </a:lnTo>
                  <a:lnTo>
                    <a:pt x="188576" y="19175"/>
                  </a:lnTo>
                  <a:lnTo>
                    <a:pt x="204739" y="5707"/>
                  </a:lnTo>
                  <a:lnTo>
                    <a:pt x="218209" y="570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4" name="Freeform 2596"/>
            <p:cNvSpPr>
              <a:spLocks noChangeAspect="1"/>
            </p:cNvSpPr>
            <p:nvPr/>
          </p:nvSpPr>
          <p:spPr bwMode="gray">
            <a:xfrm>
              <a:off x="8440238" y="3781921"/>
              <a:ext cx="60849" cy="4733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6" y="0"/>
                </a:cxn>
                <a:cxn ang="0">
                  <a:pos x="16" y="6"/>
                </a:cxn>
                <a:cxn ang="0">
                  <a:pos x="22" y="11"/>
                </a:cxn>
                <a:cxn ang="0">
                  <a:pos x="16" y="6"/>
                </a:cxn>
                <a:cxn ang="0">
                  <a:pos x="11" y="17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22" h="17">
                  <a:moveTo>
                    <a:pt x="0" y="6"/>
                  </a:moveTo>
                  <a:lnTo>
                    <a:pt x="16" y="0"/>
                  </a:lnTo>
                  <a:lnTo>
                    <a:pt x="16" y="6"/>
                  </a:lnTo>
                  <a:lnTo>
                    <a:pt x="22" y="11"/>
                  </a:lnTo>
                  <a:lnTo>
                    <a:pt x="16" y="6"/>
                  </a:lnTo>
                  <a:lnTo>
                    <a:pt x="11" y="17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5" name="Freeform 2598"/>
            <p:cNvSpPr>
              <a:spLocks noChangeAspect="1"/>
            </p:cNvSpPr>
            <p:nvPr/>
          </p:nvSpPr>
          <p:spPr bwMode="gray">
            <a:xfrm>
              <a:off x="8559682" y="3565550"/>
              <a:ext cx="85639" cy="101424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2" y="16"/>
                </a:cxn>
                <a:cxn ang="0">
                  <a:pos x="21" y="21"/>
                </a:cxn>
                <a:cxn ang="0">
                  <a:pos x="21" y="21"/>
                </a:cxn>
                <a:cxn ang="0">
                  <a:pos x="10" y="32"/>
                </a:cxn>
                <a:cxn ang="0">
                  <a:pos x="0" y="38"/>
                </a:cxn>
                <a:cxn ang="0">
                  <a:pos x="5" y="32"/>
                </a:cxn>
                <a:cxn ang="0">
                  <a:pos x="27" y="16"/>
                </a:cxn>
                <a:cxn ang="0">
                  <a:pos x="27" y="0"/>
                </a:cxn>
                <a:cxn ang="0">
                  <a:pos x="27" y="0"/>
                </a:cxn>
              </a:cxnLst>
              <a:rect l="0" t="0" r="r" b="b"/>
              <a:pathLst>
                <a:path w="32" h="38">
                  <a:moveTo>
                    <a:pt x="27" y="0"/>
                  </a:moveTo>
                  <a:lnTo>
                    <a:pt x="32" y="16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10" y="32"/>
                  </a:lnTo>
                  <a:lnTo>
                    <a:pt x="0" y="38"/>
                  </a:lnTo>
                  <a:lnTo>
                    <a:pt x="5" y="32"/>
                  </a:lnTo>
                  <a:lnTo>
                    <a:pt x="27" y="16"/>
                  </a:lnTo>
                  <a:lnTo>
                    <a:pt x="27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6" name="Freeform 2599"/>
            <p:cNvSpPr>
              <a:spLocks noChangeAspect="1"/>
            </p:cNvSpPr>
            <p:nvPr/>
          </p:nvSpPr>
          <p:spPr bwMode="gray">
            <a:xfrm>
              <a:off x="8645322" y="3781921"/>
              <a:ext cx="157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7" name="Freeform 2600"/>
            <p:cNvSpPr>
              <a:spLocks noChangeAspect="1"/>
            </p:cNvSpPr>
            <p:nvPr/>
          </p:nvSpPr>
          <p:spPr bwMode="gray">
            <a:xfrm>
              <a:off x="8690395" y="3757128"/>
              <a:ext cx="13522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8" name="Freeform 2615"/>
            <p:cNvSpPr>
              <a:spLocks noChangeAspect="1"/>
            </p:cNvSpPr>
            <p:nvPr/>
          </p:nvSpPr>
          <p:spPr bwMode="gray">
            <a:xfrm>
              <a:off x="8661097" y="3488919"/>
              <a:ext cx="42820" cy="473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16" y="17"/>
                </a:cxn>
                <a:cxn ang="0">
                  <a:pos x="11" y="17"/>
                </a:cxn>
                <a:cxn ang="0">
                  <a:pos x="5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" h="17">
                  <a:moveTo>
                    <a:pt x="0" y="0"/>
                  </a:moveTo>
                  <a:lnTo>
                    <a:pt x="11" y="0"/>
                  </a:lnTo>
                  <a:lnTo>
                    <a:pt x="16" y="6"/>
                  </a:lnTo>
                  <a:lnTo>
                    <a:pt x="16" y="17"/>
                  </a:lnTo>
                  <a:lnTo>
                    <a:pt x="11" y="17"/>
                  </a:ln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79" name="Freeform 2616"/>
            <p:cNvSpPr>
              <a:spLocks noChangeAspect="1"/>
            </p:cNvSpPr>
            <p:nvPr/>
          </p:nvSpPr>
          <p:spPr bwMode="gray">
            <a:xfrm>
              <a:off x="7547786" y="3004340"/>
              <a:ext cx="160010" cy="220878"/>
            </a:xfrm>
            <a:custGeom>
              <a:avLst/>
              <a:gdLst/>
              <a:ahLst/>
              <a:cxnLst>
                <a:cxn ang="0">
                  <a:pos x="60" y="66"/>
                </a:cxn>
                <a:cxn ang="0">
                  <a:pos x="60" y="77"/>
                </a:cxn>
                <a:cxn ang="0">
                  <a:pos x="54" y="77"/>
                </a:cxn>
                <a:cxn ang="0">
                  <a:pos x="54" y="82"/>
                </a:cxn>
                <a:cxn ang="0">
                  <a:pos x="49" y="60"/>
                </a:cxn>
                <a:cxn ang="0">
                  <a:pos x="44" y="55"/>
                </a:cxn>
                <a:cxn ang="0">
                  <a:pos x="38" y="55"/>
                </a:cxn>
                <a:cxn ang="0">
                  <a:pos x="33" y="55"/>
                </a:cxn>
                <a:cxn ang="0">
                  <a:pos x="33" y="55"/>
                </a:cxn>
                <a:cxn ang="0">
                  <a:pos x="33" y="60"/>
                </a:cxn>
                <a:cxn ang="0">
                  <a:pos x="27" y="66"/>
                </a:cxn>
                <a:cxn ang="0">
                  <a:pos x="22" y="66"/>
                </a:cxn>
                <a:cxn ang="0">
                  <a:pos x="22" y="71"/>
                </a:cxn>
                <a:cxn ang="0">
                  <a:pos x="22" y="66"/>
                </a:cxn>
                <a:cxn ang="0">
                  <a:pos x="11" y="71"/>
                </a:cxn>
                <a:cxn ang="0">
                  <a:pos x="5" y="44"/>
                </a:cxn>
                <a:cxn ang="0">
                  <a:pos x="5" y="33"/>
                </a:cxn>
                <a:cxn ang="0">
                  <a:pos x="0" y="28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5" y="17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6" y="11"/>
                </a:cxn>
                <a:cxn ang="0">
                  <a:pos x="16" y="11"/>
                </a:cxn>
                <a:cxn ang="0">
                  <a:pos x="16" y="6"/>
                </a:cxn>
                <a:cxn ang="0">
                  <a:pos x="22" y="17"/>
                </a:cxn>
                <a:cxn ang="0">
                  <a:pos x="27" y="17"/>
                </a:cxn>
                <a:cxn ang="0">
                  <a:pos x="54" y="22"/>
                </a:cxn>
                <a:cxn ang="0">
                  <a:pos x="38" y="38"/>
                </a:cxn>
                <a:cxn ang="0">
                  <a:pos x="38" y="49"/>
                </a:cxn>
                <a:cxn ang="0">
                  <a:pos x="44" y="49"/>
                </a:cxn>
                <a:cxn ang="0">
                  <a:pos x="54" y="44"/>
                </a:cxn>
                <a:cxn ang="0">
                  <a:pos x="60" y="66"/>
                </a:cxn>
                <a:cxn ang="0">
                  <a:pos x="60" y="66"/>
                </a:cxn>
              </a:cxnLst>
              <a:rect l="0" t="0" r="r" b="b"/>
              <a:pathLst>
                <a:path w="60" h="82">
                  <a:moveTo>
                    <a:pt x="60" y="66"/>
                  </a:moveTo>
                  <a:lnTo>
                    <a:pt x="60" y="77"/>
                  </a:lnTo>
                  <a:lnTo>
                    <a:pt x="54" y="77"/>
                  </a:lnTo>
                  <a:lnTo>
                    <a:pt x="54" y="82"/>
                  </a:lnTo>
                  <a:lnTo>
                    <a:pt x="49" y="60"/>
                  </a:lnTo>
                  <a:lnTo>
                    <a:pt x="44" y="55"/>
                  </a:lnTo>
                  <a:lnTo>
                    <a:pt x="38" y="55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33" y="60"/>
                  </a:lnTo>
                  <a:lnTo>
                    <a:pt x="27" y="66"/>
                  </a:lnTo>
                  <a:lnTo>
                    <a:pt x="22" y="66"/>
                  </a:lnTo>
                  <a:lnTo>
                    <a:pt x="22" y="71"/>
                  </a:lnTo>
                  <a:lnTo>
                    <a:pt x="22" y="66"/>
                  </a:lnTo>
                  <a:lnTo>
                    <a:pt x="11" y="71"/>
                  </a:lnTo>
                  <a:lnTo>
                    <a:pt x="5" y="44"/>
                  </a:lnTo>
                  <a:lnTo>
                    <a:pt x="5" y="33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6"/>
                  </a:lnTo>
                  <a:lnTo>
                    <a:pt x="22" y="17"/>
                  </a:lnTo>
                  <a:lnTo>
                    <a:pt x="27" y="17"/>
                  </a:lnTo>
                  <a:lnTo>
                    <a:pt x="54" y="22"/>
                  </a:lnTo>
                  <a:lnTo>
                    <a:pt x="38" y="38"/>
                  </a:lnTo>
                  <a:lnTo>
                    <a:pt x="38" y="49"/>
                  </a:lnTo>
                  <a:lnTo>
                    <a:pt x="44" y="49"/>
                  </a:lnTo>
                  <a:lnTo>
                    <a:pt x="54" y="44"/>
                  </a:lnTo>
                  <a:lnTo>
                    <a:pt x="60" y="66"/>
                  </a:lnTo>
                  <a:lnTo>
                    <a:pt x="60" y="6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0" name="Freeform 2617"/>
            <p:cNvSpPr>
              <a:spLocks noChangeAspect="1"/>
            </p:cNvSpPr>
            <p:nvPr/>
          </p:nvSpPr>
          <p:spPr bwMode="gray">
            <a:xfrm>
              <a:off x="7635679" y="3153094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1" name="Freeform 2618"/>
            <p:cNvSpPr>
              <a:spLocks noChangeAspect="1"/>
            </p:cNvSpPr>
            <p:nvPr/>
          </p:nvSpPr>
          <p:spPr bwMode="gray">
            <a:xfrm>
              <a:off x="7577084" y="2945739"/>
              <a:ext cx="114937" cy="5860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17"/>
                </a:cxn>
                <a:cxn ang="0">
                  <a:pos x="0" y="17"/>
                </a:cxn>
                <a:cxn ang="0">
                  <a:pos x="11" y="22"/>
                </a:cxn>
                <a:cxn ang="0">
                  <a:pos x="38" y="17"/>
                </a:cxn>
                <a:cxn ang="0">
                  <a:pos x="43" y="11"/>
                </a:cxn>
                <a:cxn ang="0">
                  <a:pos x="38" y="11"/>
                </a:cxn>
                <a:cxn ang="0">
                  <a:pos x="38" y="6"/>
                </a:cxn>
                <a:cxn ang="0">
                  <a:pos x="33" y="0"/>
                </a:cxn>
                <a:cxn ang="0">
                  <a:pos x="11" y="0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43" h="22">
                  <a:moveTo>
                    <a:pt x="0" y="11"/>
                  </a:moveTo>
                  <a:lnTo>
                    <a:pt x="0" y="17"/>
                  </a:lnTo>
                  <a:lnTo>
                    <a:pt x="0" y="17"/>
                  </a:lnTo>
                  <a:lnTo>
                    <a:pt x="11" y="22"/>
                  </a:lnTo>
                  <a:lnTo>
                    <a:pt x="38" y="17"/>
                  </a:lnTo>
                  <a:lnTo>
                    <a:pt x="43" y="11"/>
                  </a:lnTo>
                  <a:lnTo>
                    <a:pt x="38" y="11"/>
                  </a:lnTo>
                  <a:lnTo>
                    <a:pt x="38" y="6"/>
                  </a:lnTo>
                  <a:lnTo>
                    <a:pt x="33" y="0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2" name="Freeform 2619"/>
            <p:cNvSpPr>
              <a:spLocks noChangeAspect="1"/>
            </p:cNvSpPr>
            <p:nvPr/>
          </p:nvSpPr>
          <p:spPr bwMode="gray">
            <a:xfrm>
              <a:off x="7692021" y="2945739"/>
              <a:ext cx="311006" cy="662634"/>
            </a:xfrm>
            <a:custGeom>
              <a:avLst/>
              <a:gdLst/>
              <a:ahLst/>
              <a:cxnLst>
                <a:cxn ang="0">
                  <a:pos x="104" y="104"/>
                </a:cxn>
                <a:cxn ang="0">
                  <a:pos x="87" y="120"/>
                </a:cxn>
                <a:cxn ang="0">
                  <a:pos x="71" y="137"/>
                </a:cxn>
                <a:cxn ang="0">
                  <a:pos x="82" y="153"/>
                </a:cxn>
                <a:cxn ang="0">
                  <a:pos x="82" y="170"/>
                </a:cxn>
                <a:cxn ang="0">
                  <a:pos x="77" y="186"/>
                </a:cxn>
                <a:cxn ang="0">
                  <a:pos x="87" y="208"/>
                </a:cxn>
                <a:cxn ang="0">
                  <a:pos x="87" y="235"/>
                </a:cxn>
                <a:cxn ang="0">
                  <a:pos x="82" y="246"/>
                </a:cxn>
                <a:cxn ang="0">
                  <a:pos x="82" y="224"/>
                </a:cxn>
                <a:cxn ang="0">
                  <a:pos x="82" y="208"/>
                </a:cxn>
                <a:cxn ang="0">
                  <a:pos x="77" y="202"/>
                </a:cxn>
                <a:cxn ang="0">
                  <a:pos x="71" y="164"/>
                </a:cxn>
                <a:cxn ang="0">
                  <a:pos x="60" y="148"/>
                </a:cxn>
                <a:cxn ang="0">
                  <a:pos x="39" y="170"/>
                </a:cxn>
                <a:cxn ang="0">
                  <a:pos x="28" y="170"/>
                </a:cxn>
                <a:cxn ang="0">
                  <a:pos x="28" y="153"/>
                </a:cxn>
                <a:cxn ang="0">
                  <a:pos x="22" y="126"/>
                </a:cxn>
                <a:cxn ang="0">
                  <a:pos x="17" y="126"/>
                </a:cxn>
                <a:cxn ang="0">
                  <a:pos x="22" y="126"/>
                </a:cxn>
                <a:cxn ang="0">
                  <a:pos x="11" y="115"/>
                </a:cxn>
                <a:cxn ang="0">
                  <a:pos x="0" y="99"/>
                </a:cxn>
                <a:cxn ang="0">
                  <a:pos x="6" y="88"/>
                </a:cxn>
                <a:cxn ang="0">
                  <a:pos x="11" y="77"/>
                </a:cxn>
                <a:cxn ang="0">
                  <a:pos x="11" y="77"/>
                </a:cxn>
                <a:cxn ang="0">
                  <a:pos x="28" y="60"/>
                </a:cxn>
                <a:cxn ang="0">
                  <a:pos x="39" y="33"/>
                </a:cxn>
                <a:cxn ang="0">
                  <a:pos x="49" y="17"/>
                </a:cxn>
                <a:cxn ang="0">
                  <a:pos x="60" y="6"/>
                </a:cxn>
                <a:cxn ang="0">
                  <a:pos x="66" y="0"/>
                </a:cxn>
                <a:cxn ang="0">
                  <a:pos x="71" y="0"/>
                </a:cxn>
                <a:cxn ang="0">
                  <a:pos x="82" y="11"/>
                </a:cxn>
                <a:cxn ang="0">
                  <a:pos x="82" y="33"/>
                </a:cxn>
                <a:cxn ang="0">
                  <a:pos x="71" y="60"/>
                </a:cxn>
                <a:cxn ang="0">
                  <a:pos x="87" y="60"/>
                </a:cxn>
                <a:cxn ang="0">
                  <a:pos x="93" y="71"/>
                </a:cxn>
                <a:cxn ang="0">
                  <a:pos x="98" y="88"/>
                </a:cxn>
                <a:cxn ang="0">
                  <a:pos x="109" y="88"/>
                </a:cxn>
                <a:cxn ang="0">
                  <a:pos x="115" y="93"/>
                </a:cxn>
              </a:cxnLst>
              <a:rect l="0" t="0" r="r" b="b"/>
              <a:pathLst>
                <a:path w="115" h="246">
                  <a:moveTo>
                    <a:pt x="115" y="93"/>
                  </a:moveTo>
                  <a:lnTo>
                    <a:pt x="104" y="104"/>
                  </a:lnTo>
                  <a:lnTo>
                    <a:pt x="98" y="110"/>
                  </a:lnTo>
                  <a:lnTo>
                    <a:pt x="87" y="120"/>
                  </a:lnTo>
                  <a:lnTo>
                    <a:pt x="77" y="120"/>
                  </a:lnTo>
                  <a:lnTo>
                    <a:pt x="71" y="137"/>
                  </a:lnTo>
                  <a:lnTo>
                    <a:pt x="77" y="148"/>
                  </a:lnTo>
                  <a:lnTo>
                    <a:pt x="82" y="153"/>
                  </a:lnTo>
                  <a:lnTo>
                    <a:pt x="82" y="164"/>
                  </a:lnTo>
                  <a:lnTo>
                    <a:pt x="82" y="170"/>
                  </a:lnTo>
                  <a:lnTo>
                    <a:pt x="77" y="186"/>
                  </a:lnTo>
                  <a:lnTo>
                    <a:pt x="77" y="186"/>
                  </a:lnTo>
                  <a:lnTo>
                    <a:pt x="87" y="197"/>
                  </a:lnTo>
                  <a:lnTo>
                    <a:pt x="87" y="208"/>
                  </a:lnTo>
                  <a:lnTo>
                    <a:pt x="93" y="224"/>
                  </a:lnTo>
                  <a:lnTo>
                    <a:pt x="87" y="235"/>
                  </a:lnTo>
                  <a:lnTo>
                    <a:pt x="82" y="246"/>
                  </a:lnTo>
                  <a:lnTo>
                    <a:pt x="82" y="246"/>
                  </a:lnTo>
                  <a:lnTo>
                    <a:pt x="87" y="224"/>
                  </a:lnTo>
                  <a:lnTo>
                    <a:pt x="82" y="224"/>
                  </a:lnTo>
                  <a:lnTo>
                    <a:pt x="82" y="219"/>
                  </a:lnTo>
                  <a:lnTo>
                    <a:pt x="82" y="208"/>
                  </a:lnTo>
                  <a:lnTo>
                    <a:pt x="77" y="197"/>
                  </a:lnTo>
                  <a:lnTo>
                    <a:pt x="77" y="202"/>
                  </a:lnTo>
                  <a:lnTo>
                    <a:pt x="71" y="181"/>
                  </a:lnTo>
                  <a:lnTo>
                    <a:pt x="71" y="164"/>
                  </a:lnTo>
                  <a:lnTo>
                    <a:pt x="60" y="159"/>
                  </a:lnTo>
                  <a:lnTo>
                    <a:pt x="60" y="148"/>
                  </a:lnTo>
                  <a:lnTo>
                    <a:pt x="55" y="159"/>
                  </a:lnTo>
                  <a:lnTo>
                    <a:pt x="39" y="170"/>
                  </a:lnTo>
                  <a:lnTo>
                    <a:pt x="28" y="170"/>
                  </a:lnTo>
                  <a:lnTo>
                    <a:pt x="28" y="170"/>
                  </a:lnTo>
                  <a:lnTo>
                    <a:pt x="28" y="170"/>
                  </a:lnTo>
                  <a:lnTo>
                    <a:pt x="28" y="153"/>
                  </a:lnTo>
                  <a:lnTo>
                    <a:pt x="28" y="137"/>
                  </a:lnTo>
                  <a:lnTo>
                    <a:pt x="22" y="126"/>
                  </a:lnTo>
                  <a:lnTo>
                    <a:pt x="22" y="131"/>
                  </a:lnTo>
                  <a:lnTo>
                    <a:pt x="17" y="126"/>
                  </a:lnTo>
                  <a:lnTo>
                    <a:pt x="17" y="120"/>
                  </a:lnTo>
                  <a:lnTo>
                    <a:pt x="22" y="126"/>
                  </a:lnTo>
                  <a:lnTo>
                    <a:pt x="17" y="120"/>
                  </a:lnTo>
                  <a:lnTo>
                    <a:pt x="11" y="115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6" y="99"/>
                  </a:lnTo>
                  <a:lnTo>
                    <a:pt x="6" y="88"/>
                  </a:lnTo>
                  <a:lnTo>
                    <a:pt x="11" y="88"/>
                  </a:lnTo>
                  <a:lnTo>
                    <a:pt x="11" y="77"/>
                  </a:lnTo>
                  <a:lnTo>
                    <a:pt x="11" y="77"/>
                  </a:lnTo>
                  <a:lnTo>
                    <a:pt x="11" y="77"/>
                  </a:lnTo>
                  <a:lnTo>
                    <a:pt x="11" y="66"/>
                  </a:lnTo>
                  <a:lnTo>
                    <a:pt x="28" y="60"/>
                  </a:lnTo>
                  <a:lnTo>
                    <a:pt x="33" y="44"/>
                  </a:lnTo>
                  <a:lnTo>
                    <a:pt x="39" y="33"/>
                  </a:lnTo>
                  <a:lnTo>
                    <a:pt x="39" y="22"/>
                  </a:lnTo>
                  <a:lnTo>
                    <a:pt x="49" y="17"/>
                  </a:lnTo>
                  <a:lnTo>
                    <a:pt x="60" y="17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7" y="11"/>
                  </a:lnTo>
                  <a:lnTo>
                    <a:pt x="82" y="11"/>
                  </a:lnTo>
                  <a:lnTo>
                    <a:pt x="82" y="22"/>
                  </a:lnTo>
                  <a:lnTo>
                    <a:pt x="82" y="33"/>
                  </a:lnTo>
                  <a:lnTo>
                    <a:pt x="71" y="44"/>
                  </a:lnTo>
                  <a:lnTo>
                    <a:pt x="71" y="60"/>
                  </a:lnTo>
                  <a:lnTo>
                    <a:pt x="77" y="60"/>
                  </a:lnTo>
                  <a:lnTo>
                    <a:pt x="87" y="60"/>
                  </a:lnTo>
                  <a:lnTo>
                    <a:pt x="87" y="71"/>
                  </a:lnTo>
                  <a:lnTo>
                    <a:pt x="93" y="71"/>
                  </a:lnTo>
                  <a:lnTo>
                    <a:pt x="93" y="82"/>
                  </a:lnTo>
                  <a:lnTo>
                    <a:pt x="98" y="88"/>
                  </a:lnTo>
                  <a:lnTo>
                    <a:pt x="104" y="93"/>
                  </a:lnTo>
                  <a:lnTo>
                    <a:pt x="109" y="88"/>
                  </a:lnTo>
                  <a:lnTo>
                    <a:pt x="115" y="93"/>
                  </a:lnTo>
                  <a:lnTo>
                    <a:pt x="115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3" name="Freeform 2620"/>
            <p:cNvSpPr>
              <a:spLocks noChangeAspect="1"/>
            </p:cNvSpPr>
            <p:nvPr/>
          </p:nvSpPr>
          <p:spPr bwMode="gray">
            <a:xfrm>
              <a:off x="7899358" y="3549773"/>
              <a:ext cx="13522" cy="1577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6">
                  <a:moveTo>
                    <a:pt x="5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4" name="Freeform 2621"/>
            <p:cNvSpPr>
              <a:spLocks noChangeAspect="1"/>
            </p:cNvSpPr>
            <p:nvPr/>
          </p:nvSpPr>
          <p:spPr bwMode="gray">
            <a:xfrm>
              <a:off x="8045847" y="3446096"/>
              <a:ext cx="173532" cy="148755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65" y="33"/>
                </a:cxn>
                <a:cxn ang="0">
                  <a:pos x="54" y="38"/>
                </a:cxn>
                <a:cxn ang="0">
                  <a:pos x="49" y="38"/>
                </a:cxn>
                <a:cxn ang="0">
                  <a:pos x="44" y="38"/>
                </a:cxn>
                <a:cxn ang="0">
                  <a:pos x="44" y="49"/>
                </a:cxn>
                <a:cxn ang="0">
                  <a:pos x="33" y="49"/>
                </a:cxn>
                <a:cxn ang="0">
                  <a:pos x="33" y="55"/>
                </a:cxn>
                <a:cxn ang="0">
                  <a:pos x="27" y="55"/>
                </a:cxn>
                <a:cxn ang="0">
                  <a:pos x="16" y="55"/>
                </a:cxn>
                <a:cxn ang="0">
                  <a:pos x="16" y="49"/>
                </a:cxn>
                <a:cxn ang="0">
                  <a:pos x="11" y="49"/>
                </a:cxn>
                <a:cxn ang="0">
                  <a:pos x="5" y="44"/>
                </a:cxn>
                <a:cxn ang="0">
                  <a:pos x="5" y="33"/>
                </a:cxn>
                <a:cxn ang="0">
                  <a:pos x="0" y="27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11" y="5"/>
                </a:cxn>
                <a:cxn ang="0">
                  <a:pos x="38" y="5"/>
                </a:cxn>
                <a:cxn ang="0">
                  <a:pos x="44" y="11"/>
                </a:cxn>
                <a:cxn ang="0">
                  <a:pos x="49" y="5"/>
                </a:cxn>
                <a:cxn ang="0">
                  <a:pos x="60" y="5"/>
                </a:cxn>
                <a:cxn ang="0">
                  <a:pos x="65" y="0"/>
                </a:cxn>
                <a:cxn ang="0">
                  <a:pos x="65" y="0"/>
                </a:cxn>
              </a:cxnLst>
              <a:rect l="0" t="0" r="r" b="b"/>
              <a:pathLst>
                <a:path w="65" h="55">
                  <a:moveTo>
                    <a:pt x="65" y="0"/>
                  </a:moveTo>
                  <a:lnTo>
                    <a:pt x="65" y="33"/>
                  </a:lnTo>
                  <a:lnTo>
                    <a:pt x="54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44" y="49"/>
                  </a:lnTo>
                  <a:lnTo>
                    <a:pt x="33" y="49"/>
                  </a:lnTo>
                  <a:lnTo>
                    <a:pt x="33" y="55"/>
                  </a:lnTo>
                  <a:lnTo>
                    <a:pt x="27" y="55"/>
                  </a:lnTo>
                  <a:lnTo>
                    <a:pt x="16" y="55"/>
                  </a:lnTo>
                  <a:lnTo>
                    <a:pt x="16" y="49"/>
                  </a:lnTo>
                  <a:lnTo>
                    <a:pt x="11" y="49"/>
                  </a:lnTo>
                  <a:lnTo>
                    <a:pt x="5" y="44"/>
                  </a:lnTo>
                  <a:lnTo>
                    <a:pt x="5" y="33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1" y="5"/>
                  </a:lnTo>
                  <a:lnTo>
                    <a:pt x="38" y="5"/>
                  </a:lnTo>
                  <a:lnTo>
                    <a:pt x="44" y="11"/>
                  </a:lnTo>
                  <a:lnTo>
                    <a:pt x="49" y="5"/>
                  </a:lnTo>
                  <a:lnTo>
                    <a:pt x="60" y="5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EB6405">
                <a:lumMod val="60000"/>
                <a:lumOff val="4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5" name="Freeform 2622"/>
            <p:cNvSpPr>
              <a:spLocks noChangeAspect="1"/>
            </p:cNvSpPr>
            <p:nvPr/>
          </p:nvSpPr>
          <p:spPr bwMode="gray">
            <a:xfrm>
              <a:off x="7049726" y="1857956"/>
              <a:ext cx="1611372" cy="1383039"/>
            </a:xfrm>
            <a:custGeom>
              <a:avLst/>
              <a:gdLst/>
              <a:ahLst/>
              <a:cxnLst/>
              <a:rect l="l" t="t" r="r" b="b"/>
              <a:pathLst>
                <a:path w="1611372" h="1383039">
                  <a:moveTo>
                    <a:pt x="1611372" y="0"/>
                  </a:moveTo>
                  <a:lnTo>
                    <a:pt x="1611372" y="595347"/>
                  </a:lnTo>
                  <a:lnTo>
                    <a:pt x="1595579" y="602528"/>
                  </a:lnTo>
                  <a:lnTo>
                    <a:pt x="1582125" y="618676"/>
                  </a:lnTo>
                  <a:lnTo>
                    <a:pt x="1552528" y="632133"/>
                  </a:lnTo>
                  <a:lnTo>
                    <a:pt x="1536384" y="632133"/>
                  </a:lnTo>
                  <a:lnTo>
                    <a:pt x="1522930" y="648282"/>
                  </a:lnTo>
                  <a:lnTo>
                    <a:pt x="1522930" y="661739"/>
                  </a:lnTo>
                  <a:lnTo>
                    <a:pt x="1536384" y="677887"/>
                  </a:lnTo>
                  <a:lnTo>
                    <a:pt x="1565981" y="691344"/>
                  </a:lnTo>
                  <a:lnTo>
                    <a:pt x="1565981" y="720950"/>
                  </a:lnTo>
                  <a:lnTo>
                    <a:pt x="1595579" y="720950"/>
                  </a:lnTo>
                  <a:lnTo>
                    <a:pt x="1611372" y="710728"/>
                  </a:lnTo>
                  <a:lnTo>
                    <a:pt x="1611372" y="780454"/>
                  </a:lnTo>
                  <a:lnTo>
                    <a:pt x="1595579" y="793618"/>
                  </a:lnTo>
                  <a:lnTo>
                    <a:pt x="1582125" y="823224"/>
                  </a:lnTo>
                  <a:lnTo>
                    <a:pt x="1611372" y="839181"/>
                  </a:lnTo>
                  <a:lnTo>
                    <a:pt x="1611372" y="1125751"/>
                  </a:lnTo>
                  <a:lnTo>
                    <a:pt x="1595579" y="1146194"/>
                  </a:lnTo>
                  <a:lnTo>
                    <a:pt x="1595579" y="1162343"/>
                  </a:lnTo>
                  <a:lnTo>
                    <a:pt x="1582125" y="1191948"/>
                  </a:lnTo>
                  <a:lnTo>
                    <a:pt x="1552528" y="1221554"/>
                  </a:lnTo>
                  <a:lnTo>
                    <a:pt x="1536384" y="1235011"/>
                  </a:lnTo>
                  <a:lnTo>
                    <a:pt x="1522930" y="1264617"/>
                  </a:lnTo>
                  <a:lnTo>
                    <a:pt x="1493333" y="1264617"/>
                  </a:lnTo>
                  <a:lnTo>
                    <a:pt x="1479879" y="1278074"/>
                  </a:lnTo>
                  <a:lnTo>
                    <a:pt x="1450282" y="1294222"/>
                  </a:lnTo>
                  <a:lnTo>
                    <a:pt x="1434138" y="1294222"/>
                  </a:lnTo>
                  <a:lnTo>
                    <a:pt x="1420684" y="1294222"/>
                  </a:lnTo>
                  <a:lnTo>
                    <a:pt x="1420684" y="1307679"/>
                  </a:lnTo>
                  <a:lnTo>
                    <a:pt x="1404540" y="1307679"/>
                  </a:lnTo>
                  <a:lnTo>
                    <a:pt x="1391086" y="1307679"/>
                  </a:lnTo>
                  <a:lnTo>
                    <a:pt x="1377633" y="1294222"/>
                  </a:lnTo>
                  <a:lnTo>
                    <a:pt x="1377633" y="1307679"/>
                  </a:lnTo>
                  <a:lnTo>
                    <a:pt x="1361489" y="1294222"/>
                  </a:lnTo>
                  <a:lnTo>
                    <a:pt x="1361489" y="1323828"/>
                  </a:lnTo>
                  <a:lnTo>
                    <a:pt x="1272696" y="1353434"/>
                  </a:lnTo>
                  <a:lnTo>
                    <a:pt x="1259243" y="1366891"/>
                  </a:lnTo>
                  <a:lnTo>
                    <a:pt x="1272696" y="1383039"/>
                  </a:lnTo>
                  <a:lnTo>
                    <a:pt x="1259243" y="1383039"/>
                  </a:lnTo>
                  <a:lnTo>
                    <a:pt x="1245789" y="1366891"/>
                  </a:lnTo>
                  <a:lnTo>
                    <a:pt x="1245789" y="1337285"/>
                  </a:lnTo>
                  <a:lnTo>
                    <a:pt x="1229645" y="1353434"/>
                  </a:lnTo>
                  <a:lnTo>
                    <a:pt x="1200048" y="1337285"/>
                  </a:lnTo>
                  <a:lnTo>
                    <a:pt x="1186594" y="1337285"/>
                  </a:lnTo>
                  <a:lnTo>
                    <a:pt x="1170450" y="1337285"/>
                  </a:lnTo>
                  <a:lnTo>
                    <a:pt x="1140853" y="1323828"/>
                  </a:lnTo>
                  <a:lnTo>
                    <a:pt x="1140853" y="1294222"/>
                  </a:lnTo>
                  <a:lnTo>
                    <a:pt x="1097801" y="1278074"/>
                  </a:lnTo>
                  <a:lnTo>
                    <a:pt x="1038606" y="1307679"/>
                  </a:lnTo>
                  <a:lnTo>
                    <a:pt x="1025153" y="1294222"/>
                  </a:lnTo>
                  <a:lnTo>
                    <a:pt x="1025153" y="1307679"/>
                  </a:lnTo>
                  <a:lnTo>
                    <a:pt x="995555" y="1294222"/>
                  </a:lnTo>
                  <a:lnTo>
                    <a:pt x="995555" y="1307679"/>
                  </a:lnTo>
                  <a:lnTo>
                    <a:pt x="982102" y="1307679"/>
                  </a:lnTo>
                  <a:lnTo>
                    <a:pt x="965958" y="1307679"/>
                  </a:lnTo>
                  <a:lnTo>
                    <a:pt x="965958" y="1353434"/>
                  </a:lnTo>
                  <a:lnTo>
                    <a:pt x="952504" y="1353434"/>
                  </a:lnTo>
                  <a:lnTo>
                    <a:pt x="952504" y="1337285"/>
                  </a:lnTo>
                  <a:lnTo>
                    <a:pt x="936360" y="1323828"/>
                  </a:lnTo>
                  <a:lnTo>
                    <a:pt x="922907" y="1337285"/>
                  </a:lnTo>
                  <a:lnTo>
                    <a:pt x="906763" y="1323828"/>
                  </a:lnTo>
                  <a:lnTo>
                    <a:pt x="893309" y="1307679"/>
                  </a:lnTo>
                  <a:lnTo>
                    <a:pt x="893309" y="1278074"/>
                  </a:lnTo>
                  <a:lnTo>
                    <a:pt x="877165" y="1278074"/>
                  </a:lnTo>
                  <a:lnTo>
                    <a:pt x="877165" y="1248468"/>
                  </a:lnTo>
                  <a:lnTo>
                    <a:pt x="850258" y="1248468"/>
                  </a:lnTo>
                  <a:lnTo>
                    <a:pt x="834114" y="1248468"/>
                  </a:lnTo>
                  <a:lnTo>
                    <a:pt x="834114" y="1205406"/>
                  </a:lnTo>
                  <a:lnTo>
                    <a:pt x="863712" y="1175800"/>
                  </a:lnTo>
                  <a:lnTo>
                    <a:pt x="863712" y="1146194"/>
                  </a:lnTo>
                  <a:lnTo>
                    <a:pt x="863712" y="1116589"/>
                  </a:lnTo>
                  <a:lnTo>
                    <a:pt x="850258" y="1116589"/>
                  </a:lnTo>
                  <a:lnTo>
                    <a:pt x="834114" y="1086983"/>
                  </a:lnTo>
                  <a:lnTo>
                    <a:pt x="820661" y="1086983"/>
                  </a:lnTo>
                  <a:lnTo>
                    <a:pt x="804516" y="1073526"/>
                  </a:lnTo>
                  <a:lnTo>
                    <a:pt x="791063" y="1073526"/>
                  </a:lnTo>
                  <a:lnTo>
                    <a:pt x="791063" y="1060069"/>
                  </a:lnTo>
                  <a:lnTo>
                    <a:pt x="774919" y="1060069"/>
                  </a:lnTo>
                  <a:lnTo>
                    <a:pt x="774919" y="1030463"/>
                  </a:lnTo>
                  <a:lnTo>
                    <a:pt x="748012" y="1043920"/>
                  </a:lnTo>
                  <a:lnTo>
                    <a:pt x="718414" y="1043920"/>
                  </a:lnTo>
                  <a:lnTo>
                    <a:pt x="672673" y="1086983"/>
                  </a:lnTo>
                  <a:lnTo>
                    <a:pt x="629622" y="1103132"/>
                  </a:lnTo>
                  <a:lnTo>
                    <a:pt x="616168" y="1086983"/>
                  </a:lnTo>
                  <a:lnTo>
                    <a:pt x="556973" y="1086983"/>
                  </a:lnTo>
                  <a:lnTo>
                    <a:pt x="527375" y="1116589"/>
                  </a:lnTo>
                  <a:lnTo>
                    <a:pt x="527375" y="1086983"/>
                  </a:lnTo>
                  <a:lnTo>
                    <a:pt x="497778" y="1103132"/>
                  </a:lnTo>
                  <a:lnTo>
                    <a:pt x="468180" y="1103132"/>
                  </a:lnTo>
                  <a:lnTo>
                    <a:pt x="454727" y="1086983"/>
                  </a:lnTo>
                  <a:lnTo>
                    <a:pt x="425129" y="1103132"/>
                  </a:lnTo>
                  <a:lnTo>
                    <a:pt x="408985" y="1086983"/>
                  </a:lnTo>
                  <a:lnTo>
                    <a:pt x="395532" y="1086983"/>
                  </a:lnTo>
                  <a:lnTo>
                    <a:pt x="395532" y="1073526"/>
                  </a:lnTo>
                  <a:lnTo>
                    <a:pt x="365934" y="1060069"/>
                  </a:lnTo>
                  <a:lnTo>
                    <a:pt x="365934" y="1043920"/>
                  </a:lnTo>
                  <a:lnTo>
                    <a:pt x="336336" y="1060069"/>
                  </a:lnTo>
                  <a:lnTo>
                    <a:pt x="322883" y="1030463"/>
                  </a:lnTo>
                  <a:lnTo>
                    <a:pt x="306739" y="1014315"/>
                  </a:lnTo>
                  <a:lnTo>
                    <a:pt x="263688" y="1000858"/>
                  </a:lnTo>
                  <a:lnTo>
                    <a:pt x="263688" y="1014315"/>
                  </a:lnTo>
                  <a:lnTo>
                    <a:pt x="247544" y="1000858"/>
                  </a:lnTo>
                  <a:lnTo>
                    <a:pt x="204493" y="971252"/>
                  </a:lnTo>
                  <a:lnTo>
                    <a:pt x="191039" y="971252"/>
                  </a:lnTo>
                  <a:lnTo>
                    <a:pt x="174895" y="955103"/>
                  </a:lnTo>
                  <a:lnTo>
                    <a:pt x="174895" y="941646"/>
                  </a:lnTo>
                  <a:lnTo>
                    <a:pt x="161442" y="912041"/>
                  </a:lnTo>
                  <a:lnTo>
                    <a:pt x="174895" y="912041"/>
                  </a:lnTo>
                  <a:lnTo>
                    <a:pt x="191039" y="925498"/>
                  </a:lnTo>
                  <a:lnTo>
                    <a:pt x="204493" y="912041"/>
                  </a:lnTo>
                  <a:lnTo>
                    <a:pt x="204493" y="882435"/>
                  </a:lnTo>
                  <a:lnTo>
                    <a:pt x="191039" y="882435"/>
                  </a:lnTo>
                  <a:lnTo>
                    <a:pt x="174895" y="852830"/>
                  </a:lnTo>
                  <a:lnTo>
                    <a:pt x="204493" y="852830"/>
                  </a:lnTo>
                  <a:lnTo>
                    <a:pt x="204493" y="839372"/>
                  </a:lnTo>
                  <a:lnTo>
                    <a:pt x="220637" y="823224"/>
                  </a:lnTo>
                  <a:lnTo>
                    <a:pt x="234090" y="793618"/>
                  </a:lnTo>
                  <a:lnTo>
                    <a:pt x="220637" y="793618"/>
                  </a:lnTo>
                  <a:lnTo>
                    <a:pt x="220637" y="780161"/>
                  </a:lnTo>
                  <a:lnTo>
                    <a:pt x="191039" y="764013"/>
                  </a:lnTo>
                  <a:lnTo>
                    <a:pt x="131844" y="793618"/>
                  </a:lnTo>
                  <a:lnTo>
                    <a:pt x="102246" y="780161"/>
                  </a:lnTo>
                  <a:lnTo>
                    <a:pt x="102246" y="764013"/>
                  </a:lnTo>
                  <a:lnTo>
                    <a:pt x="88793" y="780161"/>
                  </a:lnTo>
                  <a:lnTo>
                    <a:pt x="72649" y="764013"/>
                  </a:lnTo>
                  <a:lnTo>
                    <a:pt x="72649" y="750556"/>
                  </a:lnTo>
                  <a:lnTo>
                    <a:pt x="72649" y="734407"/>
                  </a:lnTo>
                  <a:lnTo>
                    <a:pt x="59195" y="734407"/>
                  </a:lnTo>
                  <a:lnTo>
                    <a:pt x="59195" y="720950"/>
                  </a:lnTo>
                  <a:lnTo>
                    <a:pt x="29598" y="720950"/>
                  </a:lnTo>
                  <a:lnTo>
                    <a:pt x="43051" y="707493"/>
                  </a:lnTo>
                  <a:lnTo>
                    <a:pt x="43051" y="661739"/>
                  </a:lnTo>
                  <a:lnTo>
                    <a:pt x="29598" y="661739"/>
                  </a:lnTo>
                  <a:lnTo>
                    <a:pt x="13454" y="661739"/>
                  </a:lnTo>
                  <a:lnTo>
                    <a:pt x="0" y="648282"/>
                  </a:lnTo>
                  <a:lnTo>
                    <a:pt x="0" y="602528"/>
                  </a:lnTo>
                  <a:lnTo>
                    <a:pt x="13454" y="589070"/>
                  </a:lnTo>
                  <a:lnTo>
                    <a:pt x="43051" y="572922"/>
                  </a:lnTo>
                  <a:lnTo>
                    <a:pt x="88793" y="572922"/>
                  </a:lnTo>
                  <a:lnTo>
                    <a:pt x="115700" y="546008"/>
                  </a:lnTo>
                  <a:lnTo>
                    <a:pt x="161442" y="546008"/>
                  </a:lnTo>
                  <a:lnTo>
                    <a:pt x="174895" y="529859"/>
                  </a:lnTo>
                  <a:lnTo>
                    <a:pt x="220637" y="500254"/>
                  </a:lnTo>
                  <a:lnTo>
                    <a:pt x="234090" y="470648"/>
                  </a:lnTo>
                  <a:lnTo>
                    <a:pt x="234090" y="441042"/>
                  </a:lnTo>
                  <a:lnTo>
                    <a:pt x="234090" y="384523"/>
                  </a:lnTo>
                  <a:lnTo>
                    <a:pt x="220637" y="368374"/>
                  </a:lnTo>
                  <a:lnTo>
                    <a:pt x="293285" y="338768"/>
                  </a:lnTo>
                  <a:lnTo>
                    <a:pt x="293285" y="309163"/>
                  </a:lnTo>
                  <a:lnTo>
                    <a:pt x="322883" y="249952"/>
                  </a:lnTo>
                  <a:lnTo>
                    <a:pt x="379387" y="249952"/>
                  </a:lnTo>
                  <a:lnTo>
                    <a:pt x="379387" y="266100"/>
                  </a:lnTo>
                  <a:lnTo>
                    <a:pt x="408985" y="249952"/>
                  </a:lnTo>
                  <a:lnTo>
                    <a:pt x="408985" y="206889"/>
                  </a:lnTo>
                  <a:lnTo>
                    <a:pt x="425129" y="177283"/>
                  </a:lnTo>
                  <a:lnTo>
                    <a:pt x="438583" y="177283"/>
                  </a:lnTo>
                  <a:lnTo>
                    <a:pt x="454727" y="163826"/>
                  </a:lnTo>
                  <a:lnTo>
                    <a:pt x="468180" y="163826"/>
                  </a:lnTo>
                  <a:lnTo>
                    <a:pt x="484324" y="147678"/>
                  </a:lnTo>
                  <a:lnTo>
                    <a:pt x="497778" y="177283"/>
                  </a:lnTo>
                  <a:lnTo>
                    <a:pt x="527375" y="206889"/>
                  </a:lnTo>
                  <a:lnTo>
                    <a:pt x="570426" y="223037"/>
                  </a:lnTo>
                  <a:lnTo>
                    <a:pt x="586571" y="279557"/>
                  </a:lnTo>
                  <a:lnTo>
                    <a:pt x="586571" y="325311"/>
                  </a:lnTo>
                  <a:lnTo>
                    <a:pt x="586571" y="338768"/>
                  </a:lnTo>
                  <a:lnTo>
                    <a:pt x="643075" y="354917"/>
                  </a:lnTo>
                  <a:lnTo>
                    <a:pt x="672673" y="354917"/>
                  </a:lnTo>
                  <a:lnTo>
                    <a:pt x="748012" y="384523"/>
                  </a:lnTo>
                  <a:lnTo>
                    <a:pt x="774919" y="427585"/>
                  </a:lnTo>
                  <a:lnTo>
                    <a:pt x="804516" y="470648"/>
                  </a:lnTo>
                  <a:lnTo>
                    <a:pt x="936360" y="457191"/>
                  </a:lnTo>
                  <a:lnTo>
                    <a:pt x="995555" y="486796"/>
                  </a:lnTo>
                  <a:lnTo>
                    <a:pt x="1084348" y="516402"/>
                  </a:lnTo>
                  <a:lnTo>
                    <a:pt x="1170450" y="486796"/>
                  </a:lnTo>
                  <a:lnTo>
                    <a:pt x="1216192" y="486796"/>
                  </a:lnTo>
                  <a:lnTo>
                    <a:pt x="1259243" y="470648"/>
                  </a:lnTo>
                  <a:lnTo>
                    <a:pt x="1331891" y="411437"/>
                  </a:lnTo>
                  <a:lnTo>
                    <a:pt x="1302294" y="384523"/>
                  </a:lnTo>
                  <a:lnTo>
                    <a:pt x="1331891" y="354917"/>
                  </a:lnTo>
                  <a:lnTo>
                    <a:pt x="1377633" y="368374"/>
                  </a:lnTo>
                  <a:lnTo>
                    <a:pt x="1420684" y="325311"/>
                  </a:lnTo>
                  <a:lnTo>
                    <a:pt x="1450282" y="325311"/>
                  </a:lnTo>
                  <a:lnTo>
                    <a:pt x="1493333" y="279557"/>
                  </a:lnTo>
                  <a:lnTo>
                    <a:pt x="1582125" y="266100"/>
                  </a:lnTo>
                  <a:lnTo>
                    <a:pt x="1582125" y="249952"/>
                  </a:lnTo>
                  <a:lnTo>
                    <a:pt x="1565981" y="236494"/>
                  </a:lnTo>
                  <a:lnTo>
                    <a:pt x="1536384" y="206889"/>
                  </a:lnTo>
                  <a:lnTo>
                    <a:pt x="1493333" y="223037"/>
                  </a:lnTo>
                  <a:lnTo>
                    <a:pt x="1450282" y="223037"/>
                  </a:lnTo>
                  <a:lnTo>
                    <a:pt x="1450282" y="206889"/>
                  </a:lnTo>
                  <a:lnTo>
                    <a:pt x="1450282" y="147678"/>
                  </a:lnTo>
                  <a:lnTo>
                    <a:pt x="1479879" y="104615"/>
                  </a:lnTo>
                  <a:lnTo>
                    <a:pt x="1522930" y="118072"/>
                  </a:lnTo>
                  <a:lnTo>
                    <a:pt x="1582125" y="88466"/>
                  </a:lnTo>
                  <a:lnTo>
                    <a:pt x="1582125" y="75009"/>
                  </a:lnTo>
                  <a:lnTo>
                    <a:pt x="1595579" y="1579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6" name="Freeform 2623"/>
            <p:cNvSpPr>
              <a:spLocks noChangeAspect="1"/>
            </p:cNvSpPr>
            <p:nvPr/>
          </p:nvSpPr>
          <p:spPr bwMode="gray">
            <a:xfrm>
              <a:off x="8266706" y="3254518"/>
              <a:ext cx="72117" cy="60854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7" y="0"/>
                </a:cxn>
                <a:cxn ang="0">
                  <a:pos x="27" y="5"/>
                </a:cxn>
                <a:cxn ang="0">
                  <a:pos x="21" y="16"/>
                </a:cxn>
                <a:cxn ang="0">
                  <a:pos x="11" y="22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11" y="0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27" h="22">
                  <a:moveTo>
                    <a:pt x="21" y="0"/>
                  </a:moveTo>
                  <a:lnTo>
                    <a:pt x="27" y="0"/>
                  </a:lnTo>
                  <a:lnTo>
                    <a:pt x="27" y="5"/>
                  </a:lnTo>
                  <a:lnTo>
                    <a:pt x="21" y="16"/>
                  </a:lnTo>
                  <a:lnTo>
                    <a:pt x="11" y="22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1" y="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7" name="Freeform 2636"/>
            <p:cNvSpPr>
              <a:spLocks noChangeAspect="1"/>
            </p:cNvSpPr>
            <p:nvPr/>
          </p:nvSpPr>
          <p:spPr bwMode="gray">
            <a:xfrm>
              <a:off x="7973729" y="3166617"/>
              <a:ext cx="245650" cy="308778"/>
            </a:xfrm>
            <a:custGeom>
              <a:avLst/>
              <a:gdLst/>
              <a:ahLst/>
              <a:cxnLst>
                <a:cxn ang="0">
                  <a:pos x="11" y="11"/>
                </a:cxn>
                <a:cxn ang="0">
                  <a:pos x="0" y="22"/>
                </a:cxn>
                <a:cxn ang="0">
                  <a:pos x="0" y="28"/>
                </a:cxn>
                <a:cxn ang="0">
                  <a:pos x="5" y="28"/>
                </a:cxn>
                <a:cxn ang="0">
                  <a:pos x="5" y="38"/>
                </a:cxn>
                <a:cxn ang="0">
                  <a:pos x="11" y="38"/>
                </a:cxn>
                <a:cxn ang="0">
                  <a:pos x="5" y="66"/>
                </a:cxn>
                <a:cxn ang="0">
                  <a:pos x="22" y="55"/>
                </a:cxn>
                <a:cxn ang="0">
                  <a:pos x="27" y="60"/>
                </a:cxn>
                <a:cxn ang="0">
                  <a:pos x="32" y="60"/>
                </a:cxn>
                <a:cxn ang="0">
                  <a:pos x="38" y="55"/>
                </a:cxn>
                <a:cxn ang="0">
                  <a:pos x="38" y="55"/>
                </a:cxn>
                <a:cxn ang="0">
                  <a:pos x="43" y="55"/>
                </a:cxn>
                <a:cxn ang="0">
                  <a:pos x="54" y="66"/>
                </a:cxn>
                <a:cxn ang="0">
                  <a:pos x="60" y="82"/>
                </a:cxn>
                <a:cxn ang="0">
                  <a:pos x="65" y="93"/>
                </a:cxn>
                <a:cxn ang="0">
                  <a:pos x="65" y="104"/>
                </a:cxn>
                <a:cxn ang="0">
                  <a:pos x="65" y="109"/>
                </a:cxn>
                <a:cxn ang="0">
                  <a:pos x="71" y="115"/>
                </a:cxn>
                <a:cxn ang="0">
                  <a:pos x="76" y="109"/>
                </a:cxn>
                <a:cxn ang="0">
                  <a:pos x="87" y="109"/>
                </a:cxn>
                <a:cxn ang="0">
                  <a:pos x="92" y="104"/>
                </a:cxn>
                <a:cxn ang="0">
                  <a:pos x="92" y="99"/>
                </a:cxn>
                <a:cxn ang="0">
                  <a:pos x="87" y="82"/>
                </a:cxn>
                <a:cxn ang="0">
                  <a:pos x="81" y="82"/>
                </a:cxn>
                <a:cxn ang="0">
                  <a:pos x="81" y="77"/>
                </a:cxn>
                <a:cxn ang="0">
                  <a:pos x="76" y="71"/>
                </a:cxn>
                <a:cxn ang="0">
                  <a:pos x="71" y="66"/>
                </a:cxn>
                <a:cxn ang="0">
                  <a:pos x="60" y="49"/>
                </a:cxn>
                <a:cxn ang="0">
                  <a:pos x="49" y="44"/>
                </a:cxn>
                <a:cxn ang="0">
                  <a:pos x="49" y="38"/>
                </a:cxn>
                <a:cxn ang="0">
                  <a:pos x="54" y="38"/>
                </a:cxn>
                <a:cxn ang="0">
                  <a:pos x="60" y="33"/>
                </a:cxn>
                <a:cxn ang="0">
                  <a:pos x="54" y="22"/>
                </a:cxn>
                <a:cxn ang="0">
                  <a:pos x="49" y="22"/>
                </a:cxn>
                <a:cxn ang="0">
                  <a:pos x="38" y="22"/>
                </a:cxn>
                <a:cxn ang="0">
                  <a:pos x="32" y="17"/>
                </a:cxn>
                <a:cxn ang="0">
                  <a:pos x="32" y="11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16" y="17"/>
                </a:cxn>
                <a:cxn ang="0">
                  <a:pos x="11" y="17"/>
                </a:cxn>
                <a:cxn ang="0">
                  <a:pos x="11" y="11"/>
                </a:cxn>
                <a:cxn ang="0">
                  <a:pos x="11" y="11"/>
                </a:cxn>
              </a:cxnLst>
              <a:rect l="0" t="0" r="r" b="b"/>
              <a:pathLst>
                <a:path w="92" h="115">
                  <a:moveTo>
                    <a:pt x="11" y="11"/>
                  </a:moveTo>
                  <a:lnTo>
                    <a:pt x="0" y="22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5" y="38"/>
                  </a:lnTo>
                  <a:lnTo>
                    <a:pt x="11" y="38"/>
                  </a:lnTo>
                  <a:lnTo>
                    <a:pt x="5" y="66"/>
                  </a:lnTo>
                  <a:lnTo>
                    <a:pt x="22" y="55"/>
                  </a:lnTo>
                  <a:lnTo>
                    <a:pt x="27" y="60"/>
                  </a:lnTo>
                  <a:lnTo>
                    <a:pt x="32" y="60"/>
                  </a:lnTo>
                  <a:lnTo>
                    <a:pt x="38" y="55"/>
                  </a:lnTo>
                  <a:lnTo>
                    <a:pt x="38" y="55"/>
                  </a:lnTo>
                  <a:lnTo>
                    <a:pt x="43" y="55"/>
                  </a:lnTo>
                  <a:lnTo>
                    <a:pt x="54" y="66"/>
                  </a:lnTo>
                  <a:lnTo>
                    <a:pt x="60" y="82"/>
                  </a:lnTo>
                  <a:lnTo>
                    <a:pt x="65" y="93"/>
                  </a:lnTo>
                  <a:lnTo>
                    <a:pt x="65" y="104"/>
                  </a:lnTo>
                  <a:lnTo>
                    <a:pt x="65" y="109"/>
                  </a:lnTo>
                  <a:lnTo>
                    <a:pt x="71" y="115"/>
                  </a:lnTo>
                  <a:lnTo>
                    <a:pt x="76" y="109"/>
                  </a:lnTo>
                  <a:lnTo>
                    <a:pt x="87" y="109"/>
                  </a:lnTo>
                  <a:lnTo>
                    <a:pt x="92" y="104"/>
                  </a:lnTo>
                  <a:lnTo>
                    <a:pt x="92" y="99"/>
                  </a:lnTo>
                  <a:lnTo>
                    <a:pt x="87" y="82"/>
                  </a:lnTo>
                  <a:lnTo>
                    <a:pt x="81" y="82"/>
                  </a:lnTo>
                  <a:lnTo>
                    <a:pt x="81" y="77"/>
                  </a:lnTo>
                  <a:lnTo>
                    <a:pt x="76" y="71"/>
                  </a:lnTo>
                  <a:lnTo>
                    <a:pt x="71" y="66"/>
                  </a:lnTo>
                  <a:lnTo>
                    <a:pt x="60" y="49"/>
                  </a:lnTo>
                  <a:lnTo>
                    <a:pt x="49" y="44"/>
                  </a:lnTo>
                  <a:lnTo>
                    <a:pt x="49" y="38"/>
                  </a:lnTo>
                  <a:lnTo>
                    <a:pt x="54" y="38"/>
                  </a:lnTo>
                  <a:lnTo>
                    <a:pt x="60" y="33"/>
                  </a:lnTo>
                  <a:lnTo>
                    <a:pt x="54" y="22"/>
                  </a:lnTo>
                  <a:lnTo>
                    <a:pt x="49" y="22"/>
                  </a:lnTo>
                  <a:lnTo>
                    <a:pt x="38" y="22"/>
                  </a:lnTo>
                  <a:lnTo>
                    <a:pt x="32" y="17"/>
                  </a:lnTo>
                  <a:lnTo>
                    <a:pt x="32" y="11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16" y="17"/>
                  </a:lnTo>
                  <a:lnTo>
                    <a:pt x="11" y="17"/>
                  </a:lnTo>
                  <a:lnTo>
                    <a:pt x="11" y="11"/>
                  </a:lnTo>
                  <a:lnTo>
                    <a:pt x="11" y="11"/>
                  </a:lnTo>
                  <a:close/>
                </a:path>
              </a:pathLst>
            </a:custGeom>
            <a:solidFill>
              <a:srgbClr val="EB6405">
                <a:lumMod val="60000"/>
                <a:lumOff val="4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8" name="Freeform 2637"/>
            <p:cNvSpPr>
              <a:spLocks noChangeAspect="1"/>
            </p:cNvSpPr>
            <p:nvPr/>
          </p:nvSpPr>
          <p:spPr bwMode="gray">
            <a:xfrm>
              <a:off x="8296004" y="3725574"/>
              <a:ext cx="335796" cy="205101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5" y="65"/>
                </a:cxn>
                <a:cxn ang="0">
                  <a:pos x="16" y="65"/>
                </a:cxn>
                <a:cxn ang="0">
                  <a:pos x="21" y="60"/>
                </a:cxn>
                <a:cxn ang="0">
                  <a:pos x="21" y="60"/>
                </a:cxn>
                <a:cxn ang="0">
                  <a:pos x="27" y="49"/>
                </a:cxn>
                <a:cxn ang="0">
                  <a:pos x="43" y="49"/>
                </a:cxn>
                <a:cxn ang="0">
                  <a:pos x="54" y="32"/>
                </a:cxn>
                <a:cxn ang="0">
                  <a:pos x="54" y="27"/>
                </a:cxn>
                <a:cxn ang="0">
                  <a:pos x="65" y="38"/>
                </a:cxn>
                <a:cxn ang="0">
                  <a:pos x="70" y="27"/>
                </a:cxn>
                <a:cxn ang="0">
                  <a:pos x="76" y="32"/>
                </a:cxn>
                <a:cxn ang="0">
                  <a:pos x="70" y="27"/>
                </a:cxn>
                <a:cxn ang="0">
                  <a:pos x="76" y="21"/>
                </a:cxn>
                <a:cxn ang="0">
                  <a:pos x="76" y="16"/>
                </a:cxn>
                <a:cxn ang="0">
                  <a:pos x="81" y="16"/>
                </a:cxn>
                <a:cxn ang="0">
                  <a:pos x="92" y="0"/>
                </a:cxn>
                <a:cxn ang="0">
                  <a:pos x="92" y="5"/>
                </a:cxn>
                <a:cxn ang="0">
                  <a:pos x="98" y="0"/>
                </a:cxn>
                <a:cxn ang="0">
                  <a:pos x="98" y="5"/>
                </a:cxn>
                <a:cxn ang="0">
                  <a:pos x="103" y="5"/>
                </a:cxn>
                <a:cxn ang="0">
                  <a:pos x="103" y="11"/>
                </a:cxn>
                <a:cxn ang="0">
                  <a:pos x="108" y="11"/>
                </a:cxn>
                <a:cxn ang="0">
                  <a:pos x="108" y="16"/>
                </a:cxn>
                <a:cxn ang="0">
                  <a:pos x="114" y="16"/>
                </a:cxn>
                <a:cxn ang="0">
                  <a:pos x="125" y="21"/>
                </a:cxn>
                <a:cxn ang="0">
                  <a:pos x="119" y="27"/>
                </a:cxn>
                <a:cxn ang="0">
                  <a:pos x="114" y="27"/>
                </a:cxn>
                <a:cxn ang="0">
                  <a:pos x="114" y="32"/>
                </a:cxn>
                <a:cxn ang="0">
                  <a:pos x="108" y="32"/>
                </a:cxn>
                <a:cxn ang="0">
                  <a:pos x="103" y="32"/>
                </a:cxn>
                <a:cxn ang="0">
                  <a:pos x="103" y="32"/>
                </a:cxn>
                <a:cxn ang="0">
                  <a:pos x="98" y="32"/>
                </a:cxn>
                <a:cxn ang="0">
                  <a:pos x="81" y="32"/>
                </a:cxn>
                <a:cxn ang="0">
                  <a:pos x="65" y="65"/>
                </a:cxn>
                <a:cxn ang="0">
                  <a:pos x="65" y="65"/>
                </a:cxn>
                <a:cxn ang="0">
                  <a:pos x="59" y="71"/>
                </a:cxn>
                <a:cxn ang="0">
                  <a:pos x="49" y="71"/>
                </a:cxn>
                <a:cxn ang="0">
                  <a:pos x="43" y="71"/>
                </a:cxn>
                <a:cxn ang="0">
                  <a:pos x="38" y="71"/>
                </a:cxn>
                <a:cxn ang="0">
                  <a:pos x="27" y="76"/>
                </a:cxn>
                <a:cxn ang="0">
                  <a:pos x="10" y="76"/>
                </a:cxn>
                <a:cxn ang="0">
                  <a:pos x="5" y="7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0" y="60"/>
                </a:cxn>
              </a:cxnLst>
              <a:rect l="0" t="0" r="r" b="b"/>
              <a:pathLst>
                <a:path w="125" h="76">
                  <a:moveTo>
                    <a:pt x="0" y="60"/>
                  </a:moveTo>
                  <a:lnTo>
                    <a:pt x="5" y="65"/>
                  </a:lnTo>
                  <a:lnTo>
                    <a:pt x="16" y="65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27" y="49"/>
                  </a:lnTo>
                  <a:lnTo>
                    <a:pt x="43" y="49"/>
                  </a:lnTo>
                  <a:lnTo>
                    <a:pt x="54" y="32"/>
                  </a:lnTo>
                  <a:lnTo>
                    <a:pt x="54" y="27"/>
                  </a:lnTo>
                  <a:lnTo>
                    <a:pt x="65" y="38"/>
                  </a:lnTo>
                  <a:lnTo>
                    <a:pt x="70" y="27"/>
                  </a:lnTo>
                  <a:lnTo>
                    <a:pt x="76" y="32"/>
                  </a:lnTo>
                  <a:lnTo>
                    <a:pt x="70" y="27"/>
                  </a:lnTo>
                  <a:lnTo>
                    <a:pt x="76" y="21"/>
                  </a:lnTo>
                  <a:lnTo>
                    <a:pt x="76" y="16"/>
                  </a:lnTo>
                  <a:lnTo>
                    <a:pt x="81" y="16"/>
                  </a:lnTo>
                  <a:lnTo>
                    <a:pt x="92" y="0"/>
                  </a:lnTo>
                  <a:lnTo>
                    <a:pt x="92" y="5"/>
                  </a:lnTo>
                  <a:lnTo>
                    <a:pt x="98" y="0"/>
                  </a:lnTo>
                  <a:lnTo>
                    <a:pt x="98" y="5"/>
                  </a:lnTo>
                  <a:lnTo>
                    <a:pt x="103" y="5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08" y="16"/>
                  </a:lnTo>
                  <a:lnTo>
                    <a:pt x="114" y="16"/>
                  </a:lnTo>
                  <a:lnTo>
                    <a:pt x="125" y="21"/>
                  </a:lnTo>
                  <a:lnTo>
                    <a:pt x="119" y="27"/>
                  </a:lnTo>
                  <a:lnTo>
                    <a:pt x="114" y="27"/>
                  </a:lnTo>
                  <a:lnTo>
                    <a:pt x="114" y="32"/>
                  </a:lnTo>
                  <a:lnTo>
                    <a:pt x="108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98" y="32"/>
                  </a:lnTo>
                  <a:lnTo>
                    <a:pt x="81" y="32"/>
                  </a:lnTo>
                  <a:lnTo>
                    <a:pt x="65" y="65"/>
                  </a:lnTo>
                  <a:lnTo>
                    <a:pt x="65" y="65"/>
                  </a:lnTo>
                  <a:lnTo>
                    <a:pt x="59" y="71"/>
                  </a:lnTo>
                  <a:lnTo>
                    <a:pt x="49" y="71"/>
                  </a:lnTo>
                  <a:lnTo>
                    <a:pt x="43" y="71"/>
                  </a:lnTo>
                  <a:lnTo>
                    <a:pt x="38" y="71"/>
                  </a:lnTo>
                  <a:lnTo>
                    <a:pt x="27" y="76"/>
                  </a:lnTo>
                  <a:lnTo>
                    <a:pt x="10" y="76"/>
                  </a:lnTo>
                  <a:lnTo>
                    <a:pt x="5" y="7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89" name="Freeform 2638"/>
            <p:cNvSpPr>
              <a:spLocks noChangeAspect="1"/>
            </p:cNvSpPr>
            <p:nvPr/>
          </p:nvSpPr>
          <p:spPr bwMode="gray">
            <a:xfrm>
              <a:off x="7973729" y="3725574"/>
              <a:ext cx="144235" cy="191578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27" y="5"/>
                </a:cxn>
                <a:cxn ang="0">
                  <a:pos x="38" y="16"/>
                </a:cxn>
                <a:cxn ang="0">
                  <a:pos x="38" y="21"/>
                </a:cxn>
                <a:cxn ang="0">
                  <a:pos x="38" y="43"/>
                </a:cxn>
                <a:cxn ang="0">
                  <a:pos x="54" y="65"/>
                </a:cxn>
                <a:cxn ang="0">
                  <a:pos x="49" y="71"/>
                </a:cxn>
                <a:cxn ang="0">
                  <a:pos x="43" y="65"/>
                </a:cxn>
                <a:cxn ang="0">
                  <a:pos x="38" y="71"/>
                </a:cxn>
                <a:cxn ang="0">
                  <a:pos x="16" y="49"/>
                </a:cxn>
                <a:cxn ang="0">
                  <a:pos x="5" y="32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11" y="5"/>
                </a:cxn>
                <a:cxn ang="0">
                  <a:pos x="11" y="16"/>
                </a:cxn>
                <a:cxn ang="0">
                  <a:pos x="16" y="11"/>
                </a:cxn>
                <a:cxn ang="0">
                  <a:pos x="22" y="11"/>
                </a:cxn>
                <a:cxn ang="0">
                  <a:pos x="27" y="5"/>
                </a:cxn>
                <a:cxn ang="0">
                  <a:pos x="27" y="5"/>
                </a:cxn>
              </a:cxnLst>
              <a:rect l="0" t="0" r="r" b="b"/>
              <a:pathLst>
                <a:path w="54" h="71">
                  <a:moveTo>
                    <a:pt x="27" y="5"/>
                  </a:moveTo>
                  <a:lnTo>
                    <a:pt x="27" y="5"/>
                  </a:lnTo>
                  <a:lnTo>
                    <a:pt x="38" y="16"/>
                  </a:lnTo>
                  <a:lnTo>
                    <a:pt x="38" y="21"/>
                  </a:lnTo>
                  <a:lnTo>
                    <a:pt x="38" y="43"/>
                  </a:lnTo>
                  <a:lnTo>
                    <a:pt x="54" y="65"/>
                  </a:lnTo>
                  <a:lnTo>
                    <a:pt x="49" y="71"/>
                  </a:lnTo>
                  <a:lnTo>
                    <a:pt x="43" y="65"/>
                  </a:lnTo>
                  <a:lnTo>
                    <a:pt x="38" y="71"/>
                  </a:lnTo>
                  <a:lnTo>
                    <a:pt x="16" y="49"/>
                  </a:lnTo>
                  <a:lnTo>
                    <a:pt x="5" y="32"/>
                  </a:lnTo>
                  <a:lnTo>
                    <a:pt x="0" y="5"/>
                  </a:lnTo>
                  <a:lnTo>
                    <a:pt x="0" y="0"/>
                  </a:lnTo>
                  <a:lnTo>
                    <a:pt x="11" y="5"/>
                  </a:lnTo>
                  <a:lnTo>
                    <a:pt x="11" y="16"/>
                  </a:lnTo>
                  <a:lnTo>
                    <a:pt x="16" y="11"/>
                  </a:lnTo>
                  <a:lnTo>
                    <a:pt x="22" y="11"/>
                  </a:lnTo>
                  <a:lnTo>
                    <a:pt x="27" y="5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0" name="Freeform 2639"/>
            <p:cNvSpPr>
              <a:spLocks noChangeAspect="1"/>
            </p:cNvSpPr>
            <p:nvPr/>
          </p:nvSpPr>
          <p:spPr bwMode="gray">
            <a:xfrm>
              <a:off x="7270585" y="2860093"/>
              <a:ext cx="277201" cy="16002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6" y="5"/>
                </a:cxn>
                <a:cxn ang="0">
                  <a:pos x="16" y="0"/>
                </a:cxn>
                <a:cxn ang="0">
                  <a:pos x="32" y="5"/>
                </a:cxn>
                <a:cxn ang="0">
                  <a:pos x="38" y="11"/>
                </a:cxn>
                <a:cxn ang="0">
                  <a:pos x="43" y="22"/>
                </a:cxn>
                <a:cxn ang="0">
                  <a:pos x="54" y="16"/>
                </a:cxn>
                <a:cxn ang="0">
                  <a:pos x="54" y="22"/>
                </a:cxn>
                <a:cxn ang="0">
                  <a:pos x="65" y="27"/>
                </a:cxn>
                <a:cxn ang="0">
                  <a:pos x="65" y="32"/>
                </a:cxn>
                <a:cxn ang="0">
                  <a:pos x="70" y="32"/>
                </a:cxn>
                <a:cxn ang="0">
                  <a:pos x="76" y="38"/>
                </a:cxn>
                <a:cxn ang="0">
                  <a:pos x="87" y="32"/>
                </a:cxn>
                <a:cxn ang="0">
                  <a:pos x="92" y="38"/>
                </a:cxn>
                <a:cxn ang="0">
                  <a:pos x="103" y="38"/>
                </a:cxn>
                <a:cxn ang="0">
                  <a:pos x="103" y="49"/>
                </a:cxn>
                <a:cxn ang="0">
                  <a:pos x="103" y="49"/>
                </a:cxn>
                <a:cxn ang="0">
                  <a:pos x="103" y="54"/>
                </a:cxn>
                <a:cxn ang="0">
                  <a:pos x="103" y="60"/>
                </a:cxn>
                <a:cxn ang="0">
                  <a:pos x="92" y="60"/>
                </a:cxn>
                <a:cxn ang="0">
                  <a:pos x="65" y="54"/>
                </a:cxn>
                <a:cxn ang="0">
                  <a:pos x="54" y="43"/>
                </a:cxn>
                <a:cxn ang="0">
                  <a:pos x="38" y="43"/>
                </a:cxn>
                <a:cxn ang="0">
                  <a:pos x="0" y="22"/>
                </a:cxn>
                <a:cxn ang="0">
                  <a:pos x="5" y="11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103" h="60">
                  <a:moveTo>
                    <a:pt x="10" y="0"/>
                  </a:moveTo>
                  <a:lnTo>
                    <a:pt x="16" y="5"/>
                  </a:lnTo>
                  <a:lnTo>
                    <a:pt x="16" y="0"/>
                  </a:lnTo>
                  <a:lnTo>
                    <a:pt x="32" y="5"/>
                  </a:lnTo>
                  <a:lnTo>
                    <a:pt x="38" y="11"/>
                  </a:lnTo>
                  <a:lnTo>
                    <a:pt x="43" y="22"/>
                  </a:lnTo>
                  <a:lnTo>
                    <a:pt x="54" y="16"/>
                  </a:lnTo>
                  <a:lnTo>
                    <a:pt x="54" y="22"/>
                  </a:lnTo>
                  <a:lnTo>
                    <a:pt x="65" y="27"/>
                  </a:lnTo>
                  <a:lnTo>
                    <a:pt x="65" y="32"/>
                  </a:lnTo>
                  <a:lnTo>
                    <a:pt x="70" y="32"/>
                  </a:lnTo>
                  <a:lnTo>
                    <a:pt x="76" y="38"/>
                  </a:lnTo>
                  <a:lnTo>
                    <a:pt x="87" y="32"/>
                  </a:lnTo>
                  <a:lnTo>
                    <a:pt x="92" y="38"/>
                  </a:lnTo>
                  <a:lnTo>
                    <a:pt x="103" y="38"/>
                  </a:lnTo>
                  <a:lnTo>
                    <a:pt x="103" y="49"/>
                  </a:lnTo>
                  <a:lnTo>
                    <a:pt x="103" y="49"/>
                  </a:lnTo>
                  <a:lnTo>
                    <a:pt x="103" y="54"/>
                  </a:lnTo>
                  <a:lnTo>
                    <a:pt x="103" y="60"/>
                  </a:lnTo>
                  <a:lnTo>
                    <a:pt x="92" y="60"/>
                  </a:lnTo>
                  <a:lnTo>
                    <a:pt x="65" y="54"/>
                  </a:lnTo>
                  <a:lnTo>
                    <a:pt x="54" y="43"/>
                  </a:lnTo>
                  <a:lnTo>
                    <a:pt x="38" y="43"/>
                  </a:lnTo>
                  <a:lnTo>
                    <a:pt x="0" y="22"/>
                  </a:lnTo>
                  <a:lnTo>
                    <a:pt x="5" y="11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EB6405">
                <a:lumMod val="60000"/>
                <a:lumOff val="4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1" name="Freeform 2640"/>
            <p:cNvSpPr>
              <a:spLocks noChangeAspect="1"/>
            </p:cNvSpPr>
            <p:nvPr/>
          </p:nvSpPr>
          <p:spPr bwMode="gray">
            <a:xfrm>
              <a:off x="8088666" y="3901375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2" name="Freeform 2641"/>
            <p:cNvSpPr>
              <a:spLocks noChangeAspect="1"/>
            </p:cNvSpPr>
            <p:nvPr/>
          </p:nvSpPr>
          <p:spPr bwMode="gray">
            <a:xfrm>
              <a:off x="7883583" y="3225218"/>
              <a:ext cx="263679" cy="545434"/>
            </a:xfrm>
            <a:custGeom>
              <a:avLst/>
              <a:gdLst/>
              <a:ahLst/>
              <a:cxnLst>
                <a:cxn ang="0">
                  <a:pos x="98" y="87"/>
                </a:cxn>
                <a:cxn ang="0">
                  <a:pos x="71" y="87"/>
                </a:cxn>
                <a:cxn ang="0">
                  <a:pos x="60" y="93"/>
                </a:cxn>
                <a:cxn ang="0">
                  <a:pos x="60" y="104"/>
                </a:cxn>
                <a:cxn ang="0">
                  <a:pos x="60" y="109"/>
                </a:cxn>
                <a:cxn ang="0">
                  <a:pos x="65" y="115"/>
                </a:cxn>
                <a:cxn ang="0">
                  <a:pos x="65" y="126"/>
                </a:cxn>
                <a:cxn ang="0">
                  <a:pos x="65" y="115"/>
                </a:cxn>
                <a:cxn ang="0">
                  <a:pos x="55" y="109"/>
                </a:cxn>
                <a:cxn ang="0">
                  <a:pos x="38" y="109"/>
                </a:cxn>
                <a:cxn ang="0">
                  <a:pos x="38" y="98"/>
                </a:cxn>
                <a:cxn ang="0">
                  <a:pos x="33" y="98"/>
                </a:cxn>
                <a:cxn ang="0">
                  <a:pos x="27" y="98"/>
                </a:cxn>
                <a:cxn ang="0">
                  <a:pos x="27" y="115"/>
                </a:cxn>
                <a:cxn ang="0">
                  <a:pos x="16" y="142"/>
                </a:cxn>
                <a:cxn ang="0">
                  <a:pos x="22" y="153"/>
                </a:cxn>
                <a:cxn ang="0">
                  <a:pos x="27" y="153"/>
                </a:cxn>
                <a:cxn ang="0">
                  <a:pos x="38" y="180"/>
                </a:cxn>
                <a:cxn ang="0">
                  <a:pos x="38" y="186"/>
                </a:cxn>
                <a:cxn ang="0">
                  <a:pos x="49" y="186"/>
                </a:cxn>
                <a:cxn ang="0">
                  <a:pos x="60" y="191"/>
                </a:cxn>
                <a:cxn ang="0">
                  <a:pos x="55" y="197"/>
                </a:cxn>
                <a:cxn ang="0">
                  <a:pos x="49" y="197"/>
                </a:cxn>
                <a:cxn ang="0">
                  <a:pos x="44" y="202"/>
                </a:cxn>
                <a:cxn ang="0">
                  <a:pos x="44" y="191"/>
                </a:cxn>
                <a:cxn ang="0">
                  <a:pos x="33" y="186"/>
                </a:cxn>
                <a:cxn ang="0">
                  <a:pos x="33" y="191"/>
                </a:cxn>
                <a:cxn ang="0">
                  <a:pos x="11" y="164"/>
                </a:cxn>
                <a:cxn ang="0">
                  <a:pos x="6" y="169"/>
                </a:cxn>
                <a:cxn ang="0">
                  <a:pos x="6" y="158"/>
                </a:cxn>
                <a:cxn ang="0">
                  <a:pos x="11" y="142"/>
                </a:cxn>
                <a:cxn ang="0">
                  <a:pos x="16" y="131"/>
                </a:cxn>
                <a:cxn ang="0">
                  <a:pos x="22" y="120"/>
                </a:cxn>
                <a:cxn ang="0">
                  <a:pos x="16" y="104"/>
                </a:cxn>
                <a:cxn ang="0">
                  <a:pos x="16" y="93"/>
                </a:cxn>
                <a:cxn ang="0">
                  <a:pos x="6" y="82"/>
                </a:cxn>
                <a:cxn ang="0">
                  <a:pos x="6" y="82"/>
                </a:cxn>
                <a:cxn ang="0">
                  <a:pos x="11" y="66"/>
                </a:cxn>
                <a:cxn ang="0">
                  <a:pos x="11" y="60"/>
                </a:cxn>
                <a:cxn ang="0">
                  <a:pos x="11" y="49"/>
                </a:cxn>
                <a:cxn ang="0">
                  <a:pos x="6" y="44"/>
                </a:cxn>
                <a:cxn ang="0">
                  <a:pos x="0" y="33"/>
                </a:cxn>
                <a:cxn ang="0">
                  <a:pos x="6" y="16"/>
                </a:cxn>
                <a:cxn ang="0">
                  <a:pos x="16" y="16"/>
                </a:cxn>
                <a:cxn ang="0">
                  <a:pos x="27" y="6"/>
                </a:cxn>
                <a:cxn ang="0">
                  <a:pos x="33" y="0"/>
                </a:cxn>
                <a:cxn ang="0">
                  <a:pos x="33" y="6"/>
                </a:cxn>
                <a:cxn ang="0">
                  <a:pos x="38" y="6"/>
                </a:cxn>
                <a:cxn ang="0">
                  <a:pos x="38" y="16"/>
                </a:cxn>
                <a:cxn ang="0">
                  <a:pos x="44" y="16"/>
                </a:cxn>
                <a:cxn ang="0">
                  <a:pos x="38" y="44"/>
                </a:cxn>
                <a:cxn ang="0">
                  <a:pos x="55" y="33"/>
                </a:cxn>
                <a:cxn ang="0">
                  <a:pos x="60" y="38"/>
                </a:cxn>
                <a:cxn ang="0">
                  <a:pos x="65" y="38"/>
                </a:cxn>
                <a:cxn ang="0">
                  <a:pos x="71" y="33"/>
                </a:cxn>
                <a:cxn ang="0">
                  <a:pos x="71" y="33"/>
                </a:cxn>
                <a:cxn ang="0">
                  <a:pos x="76" y="33"/>
                </a:cxn>
                <a:cxn ang="0">
                  <a:pos x="87" y="44"/>
                </a:cxn>
                <a:cxn ang="0">
                  <a:pos x="93" y="60"/>
                </a:cxn>
                <a:cxn ang="0">
                  <a:pos x="98" y="71"/>
                </a:cxn>
                <a:cxn ang="0">
                  <a:pos x="98" y="82"/>
                </a:cxn>
                <a:cxn ang="0">
                  <a:pos x="98" y="87"/>
                </a:cxn>
                <a:cxn ang="0">
                  <a:pos x="98" y="87"/>
                </a:cxn>
              </a:cxnLst>
              <a:rect l="0" t="0" r="r" b="b"/>
              <a:pathLst>
                <a:path w="98" h="202">
                  <a:moveTo>
                    <a:pt x="98" y="87"/>
                  </a:moveTo>
                  <a:lnTo>
                    <a:pt x="71" y="87"/>
                  </a:lnTo>
                  <a:lnTo>
                    <a:pt x="60" y="93"/>
                  </a:lnTo>
                  <a:lnTo>
                    <a:pt x="60" y="104"/>
                  </a:lnTo>
                  <a:lnTo>
                    <a:pt x="60" y="109"/>
                  </a:lnTo>
                  <a:lnTo>
                    <a:pt x="65" y="115"/>
                  </a:lnTo>
                  <a:lnTo>
                    <a:pt x="65" y="126"/>
                  </a:lnTo>
                  <a:lnTo>
                    <a:pt x="65" y="115"/>
                  </a:lnTo>
                  <a:lnTo>
                    <a:pt x="55" y="109"/>
                  </a:lnTo>
                  <a:lnTo>
                    <a:pt x="38" y="109"/>
                  </a:lnTo>
                  <a:lnTo>
                    <a:pt x="38" y="98"/>
                  </a:lnTo>
                  <a:lnTo>
                    <a:pt x="33" y="98"/>
                  </a:lnTo>
                  <a:lnTo>
                    <a:pt x="27" y="98"/>
                  </a:lnTo>
                  <a:lnTo>
                    <a:pt x="27" y="115"/>
                  </a:lnTo>
                  <a:lnTo>
                    <a:pt x="16" y="142"/>
                  </a:lnTo>
                  <a:lnTo>
                    <a:pt x="22" y="153"/>
                  </a:lnTo>
                  <a:lnTo>
                    <a:pt x="27" y="153"/>
                  </a:lnTo>
                  <a:lnTo>
                    <a:pt x="38" y="180"/>
                  </a:lnTo>
                  <a:lnTo>
                    <a:pt x="38" y="186"/>
                  </a:lnTo>
                  <a:lnTo>
                    <a:pt x="49" y="186"/>
                  </a:lnTo>
                  <a:lnTo>
                    <a:pt x="60" y="191"/>
                  </a:lnTo>
                  <a:lnTo>
                    <a:pt x="55" y="197"/>
                  </a:lnTo>
                  <a:lnTo>
                    <a:pt x="49" y="197"/>
                  </a:lnTo>
                  <a:lnTo>
                    <a:pt x="44" y="202"/>
                  </a:lnTo>
                  <a:lnTo>
                    <a:pt x="44" y="191"/>
                  </a:lnTo>
                  <a:lnTo>
                    <a:pt x="33" y="186"/>
                  </a:lnTo>
                  <a:lnTo>
                    <a:pt x="33" y="191"/>
                  </a:lnTo>
                  <a:lnTo>
                    <a:pt x="11" y="164"/>
                  </a:lnTo>
                  <a:lnTo>
                    <a:pt x="6" y="169"/>
                  </a:lnTo>
                  <a:lnTo>
                    <a:pt x="6" y="158"/>
                  </a:lnTo>
                  <a:lnTo>
                    <a:pt x="11" y="142"/>
                  </a:lnTo>
                  <a:lnTo>
                    <a:pt x="16" y="131"/>
                  </a:lnTo>
                  <a:lnTo>
                    <a:pt x="22" y="120"/>
                  </a:lnTo>
                  <a:lnTo>
                    <a:pt x="16" y="104"/>
                  </a:lnTo>
                  <a:lnTo>
                    <a:pt x="16" y="93"/>
                  </a:lnTo>
                  <a:lnTo>
                    <a:pt x="6" y="82"/>
                  </a:lnTo>
                  <a:lnTo>
                    <a:pt x="6" y="82"/>
                  </a:lnTo>
                  <a:lnTo>
                    <a:pt x="11" y="66"/>
                  </a:lnTo>
                  <a:lnTo>
                    <a:pt x="11" y="60"/>
                  </a:lnTo>
                  <a:lnTo>
                    <a:pt x="11" y="49"/>
                  </a:lnTo>
                  <a:lnTo>
                    <a:pt x="6" y="44"/>
                  </a:lnTo>
                  <a:lnTo>
                    <a:pt x="0" y="33"/>
                  </a:lnTo>
                  <a:lnTo>
                    <a:pt x="6" y="16"/>
                  </a:lnTo>
                  <a:lnTo>
                    <a:pt x="16" y="16"/>
                  </a:lnTo>
                  <a:lnTo>
                    <a:pt x="27" y="6"/>
                  </a:lnTo>
                  <a:lnTo>
                    <a:pt x="33" y="0"/>
                  </a:lnTo>
                  <a:lnTo>
                    <a:pt x="33" y="6"/>
                  </a:lnTo>
                  <a:lnTo>
                    <a:pt x="38" y="6"/>
                  </a:lnTo>
                  <a:lnTo>
                    <a:pt x="38" y="16"/>
                  </a:lnTo>
                  <a:lnTo>
                    <a:pt x="44" y="16"/>
                  </a:lnTo>
                  <a:lnTo>
                    <a:pt x="38" y="44"/>
                  </a:lnTo>
                  <a:lnTo>
                    <a:pt x="55" y="33"/>
                  </a:lnTo>
                  <a:lnTo>
                    <a:pt x="60" y="38"/>
                  </a:lnTo>
                  <a:lnTo>
                    <a:pt x="65" y="38"/>
                  </a:lnTo>
                  <a:lnTo>
                    <a:pt x="71" y="33"/>
                  </a:lnTo>
                  <a:lnTo>
                    <a:pt x="71" y="33"/>
                  </a:lnTo>
                  <a:lnTo>
                    <a:pt x="76" y="33"/>
                  </a:lnTo>
                  <a:lnTo>
                    <a:pt x="87" y="44"/>
                  </a:lnTo>
                  <a:lnTo>
                    <a:pt x="93" y="60"/>
                  </a:lnTo>
                  <a:lnTo>
                    <a:pt x="98" y="71"/>
                  </a:lnTo>
                  <a:lnTo>
                    <a:pt x="98" y="82"/>
                  </a:lnTo>
                  <a:lnTo>
                    <a:pt x="98" y="87"/>
                  </a:lnTo>
                  <a:lnTo>
                    <a:pt x="98" y="8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3" name="Freeform 2642"/>
            <p:cNvSpPr>
              <a:spLocks noChangeAspect="1"/>
            </p:cNvSpPr>
            <p:nvPr/>
          </p:nvSpPr>
          <p:spPr bwMode="gray">
            <a:xfrm>
              <a:off x="8045847" y="3137317"/>
              <a:ext cx="234381" cy="52965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1" y="6"/>
                </a:cxn>
                <a:cxn ang="0">
                  <a:pos x="38" y="0"/>
                </a:cxn>
                <a:cxn ang="0">
                  <a:pos x="54" y="17"/>
                </a:cxn>
                <a:cxn ang="0">
                  <a:pos x="71" y="22"/>
                </a:cxn>
                <a:cxn ang="0">
                  <a:pos x="54" y="33"/>
                </a:cxn>
                <a:cxn ang="0">
                  <a:pos x="44" y="55"/>
                </a:cxn>
                <a:cxn ang="0">
                  <a:pos x="49" y="71"/>
                </a:cxn>
                <a:cxn ang="0">
                  <a:pos x="60" y="82"/>
                </a:cxn>
                <a:cxn ang="0">
                  <a:pos x="76" y="99"/>
                </a:cxn>
                <a:cxn ang="0">
                  <a:pos x="82" y="110"/>
                </a:cxn>
                <a:cxn ang="0">
                  <a:pos x="87" y="148"/>
                </a:cxn>
                <a:cxn ang="0">
                  <a:pos x="87" y="159"/>
                </a:cxn>
                <a:cxn ang="0">
                  <a:pos x="65" y="170"/>
                </a:cxn>
                <a:cxn ang="0">
                  <a:pos x="49" y="180"/>
                </a:cxn>
                <a:cxn ang="0">
                  <a:pos x="44" y="180"/>
                </a:cxn>
                <a:cxn ang="0">
                  <a:pos x="33" y="197"/>
                </a:cxn>
                <a:cxn ang="0">
                  <a:pos x="33" y="186"/>
                </a:cxn>
                <a:cxn ang="0">
                  <a:pos x="27" y="170"/>
                </a:cxn>
                <a:cxn ang="0">
                  <a:pos x="33" y="164"/>
                </a:cxn>
                <a:cxn ang="0">
                  <a:pos x="44" y="153"/>
                </a:cxn>
                <a:cxn ang="0">
                  <a:pos x="54" y="153"/>
                </a:cxn>
                <a:cxn ang="0">
                  <a:pos x="65" y="115"/>
                </a:cxn>
                <a:cxn ang="0">
                  <a:pos x="60" y="93"/>
                </a:cxn>
                <a:cxn ang="0">
                  <a:pos x="54" y="88"/>
                </a:cxn>
                <a:cxn ang="0">
                  <a:pos x="44" y="77"/>
                </a:cxn>
                <a:cxn ang="0">
                  <a:pos x="22" y="55"/>
                </a:cxn>
                <a:cxn ang="0">
                  <a:pos x="27" y="49"/>
                </a:cxn>
                <a:cxn ang="0">
                  <a:pos x="27" y="33"/>
                </a:cxn>
                <a:cxn ang="0">
                  <a:pos x="11" y="33"/>
                </a:cxn>
                <a:cxn ang="0">
                  <a:pos x="5" y="22"/>
                </a:cxn>
                <a:cxn ang="0">
                  <a:pos x="0" y="11"/>
                </a:cxn>
              </a:cxnLst>
              <a:rect l="0" t="0" r="r" b="b"/>
              <a:pathLst>
                <a:path w="87" h="197">
                  <a:moveTo>
                    <a:pt x="0" y="11"/>
                  </a:moveTo>
                  <a:lnTo>
                    <a:pt x="0" y="6"/>
                  </a:lnTo>
                  <a:lnTo>
                    <a:pt x="11" y="11"/>
                  </a:lnTo>
                  <a:lnTo>
                    <a:pt x="11" y="6"/>
                  </a:lnTo>
                  <a:lnTo>
                    <a:pt x="16" y="11"/>
                  </a:lnTo>
                  <a:lnTo>
                    <a:pt x="38" y="0"/>
                  </a:lnTo>
                  <a:lnTo>
                    <a:pt x="54" y="6"/>
                  </a:lnTo>
                  <a:lnTo>
                    <a:pt x="54" y="17"/>
                  </a:lnTo>
                  <a:lnTo>
                    <a:pt x="65" y="22"/>
                  </a:lnTo>
                  <a:lnTo>
                    <a:pt x="71" y="22"/>
                  </a:lnTo>
                  <a:lnTo>
                    <a:pt x="65" y="28"/>
                  </a:lnTo>
                  <a:lnTo>
                    <a:pt x="54" y="33"/>
                  </a:lnTo>
                  <a:lnTo>
                    <a:pt x="44" y="44"/>
                  </a:lnTo>
                  <a:lnTo>
                    <a:pt x="44" y="55"/>
                  </a:lnTo>
                  <a:lnTo>
                    <a:pt x="44" y="66"/>
                  </a:lnTo>
                  <a:lnTo>
                    <a:pt x="49" y="71"/>
                  </a:lnTo>
                  <a:lnTo>
                    <a:pt x="49" y="77"/>
                  </a:lnTo>
                  <a:lnTo>
                    <a:pt x="60" y="82"/>
                  </a:lnTo>
                  <a:lnTo>
                    <a:pt x="65" y="93"/>
                  </a:lnTo>
                  <a:lnTo>
                    <a:pt x="76" y="99"/>
                  </a:lnTo>
                  <a:lnTo>
                    <a:pt x="76" y="104"/>
                  </a:lnTo>
                  <a:lnTo>
                    <a:pt x="82" y="110"/>
                  </a:lnTo>
                  <a:lnTo>
                    <a:pt x="87" y="142"/>
                  </a:lnTo>
                  <a:lnTo>
                    <a:pt x="87" y="148"/>
                  </a:lnTo>
                  <a:lnTo>
                    <a:pt x="87" y="153"/>
                  </a:lnTo>
                  <a:lnTo>
                    <a:pt x="87" y="159"/>
                  </a:lnTo>
                  <a:lnTo>
                    <a:pt x="71" y="170"/>
                  </a:lnTo>
                  <a:lnTo>
                    <a:pt x="65" y="170"/>
                  </a:lnTo>
                  <a:lnTo>
                    <a:pt x="54" y="170"/>
                  </a:lnTo>
                  <a:lnTo>
                    <a:pt x="49" y="180"/>
                  </a:lnTo>
                  <a:lnTo>
                    <a:pt x="54" y="180"/>
                  </a:lnTo>
                  <a:lnTo>
                    <a:pt x="44" y="180"/>
                  </a:lnTo>
                  <a:lnTo>
                    <a:pt x="49" y="186"/>
                  </a:lnTo>
                  <a:lnTo>
                    <a:pt x="33" y="197"/>
                  </a:lnTo>
                  <a:lnTo>
                    <a:pt x="33" y="197"/>
                  </a:lnTo>
                  <a:lnTo>
                    <a:pt x="33" y="186"/>
                  </a:lnTo>
                  <a:lnTo>
                    <a:pt x="33" y="175"/>
                  </a:lnTo>
                  <a:lnTo>
                    <a:pt x="27" y="170"/>
                  </a:lnTo>
                  <a:lnTo>
                    <a:pt x="33" y="170"/>
                  </a:lnTo>
                  <a:lnTo>
                    <a:pt x="33" y="164"/>
                  </a:lnTo>
                  <a:lnTo>
                    <a:pt x="44" y="164"/>
                  </a:lnTo>
                  <a:lnTo>
                    <a:pt x="44" y="153"/>
                  </a:lnTo>
                  <a:lnTo>
                    <a:pt x="49" y="153"/>
                  </a:lnTo>
                  <a:lnTo>
                    <a:pt x="54" y="153"/>
                  </a:lnTo>
                  <a:lnTo>
                    <a:pt x="65" y="148"/>
                  </a:lnTo>
                  <a:lnTo>
                    <a:pt x="65" y="115"/>
                  </a:lnTo>
                  <a:lnTo>
                    <a:pt x="65" y="110"/>
                  </a:lnTo>
                  <a:lnTo>
                    <a:pt x="60" y="93"/>
                  </a:lnTo>
                  <a:lnTo>
                    <a:pt x="54" y="93"/>
                  </a:lnTo>
                  <a:lnTo>
                    <a:pt x="54" y="88"/>
                  </a:lnTo>
                  <a:lnTo>
                    <a:pt x="49" y="82"/>
                  </a:lnTo>
                  <a:lnTo>
                    <a:pt x="44" y="77"/>
                  </a:lnTo>
                  <a:lnTo>
                    <a:pt x="33" y="60"/>
                  </a:lnTo>
                  <a:lnTo>
                    <a:pt x="22" y="55"/>
                  </a:lnTo>
                  <a:lnTo>
                    <a:pt x="22" y="49"/>
                  </a:lnTo>
                  <a:lnTo>
                    <a:pt x="27" y="49"/>
                  </a:lnTo>
                  <a:lnTo>
                    <a:pt x="33" y="44"/>
                  </a:lnTo>
                  <a:lnTo>
                    <a:pt x="27" y="33"/>
                  </a:lnTo>
                  <a:lnTo>
                    <a:pt x="22" y="33"/>
                  </a:lnTo>
                  <a:lnTo>
                    <a:pt x="11" y="33"/>
                  </a:lnTo>
                  <a:lnTo>
                    <a:pt x="5" y="28"/>
                  </a:lnTo>
                  <a:lnTo>
                    <a:pt x="5" y="22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4" name="Freeform 2643"/>
            <p:cNvSpPr>
              <a:spLocks noChangeAspect="1"/>
            </p:cNvSpPr>
            <p:nvPr/>
          </p:nvSpPr>
          <p:spPr bwMode="gray">
            <a:xfrm>
              <a:off x="7797943" y="3770651"/>
              <a:ext cx="378616" cy="3944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16" y="5"/>
                </a:cxn>
                <a:cxn ang="0">
                  <a:pos x="32" y="5"/>
                </a:cxn>
                <a:cxn ang="0">
                  <a:pos x="38" y="16"/>
                </a:cxn>
                <a:cxn ang="0">
                  <a:pos x="54" y="27"/>
                </a:cxn>
                <a:cxn ang="0">
                  <a:pos x="70" y="44"/>
                </a:cxn>
                <a:cxn ang="0">
                  <a:pos x="70" y="44"/>
                </a:cxn>
                <a:cxn ang="0">
                  <a:pos x="76" y="44"/>
                </a:cxn>
                <a:cxn ang="0">
                  <a:pos x="81" y="49"/>
                </a:cxn>
                <a:cxn ang="0">
                  <a:pos x="87" y="55"/>
                </a:cxn>
                <a:cxn ang="0">
                  <a:pos x="92" y="55"/>
                </a:cxn>
                <a:cxn ang="0">
                  <a:pos x="92" y="55"/>
                </a:cxn>
                <a:cxn ang="0">
                  <a:pos x="97" y="60"/>
                </a:cxn>
                <a:cxn ang="0">
                  <a:pos x="103" y="60"/>
                </a:cxn>
                <a:cxn ang="0">
                  <a:pos x="103" y="66"/>
                </a:cxn>
                <a:cxn ang="0">
                  <a:pos x="103" y="66"/>
                </a:cxn>
                <a:cxn ang="0">
                  <a:pos x="103" y="66"/>
                </a:cxn>
                <a:cxn ang="0">
                  <a:pos x="108" y="66"/>
                </a:cxn>
                <a:cxn ang="0">
                  <a:pos x="108" y="71"/>
                </a:cxn>
                <a:cxn ang="0">
                  <a:pos x="108" y="76"/>
                </a:cxn>
                <a:cxn ang="0">
                  <a:pos x="108" y="76"/>
                </a:cxn>
                <a:cxn ang="0">
                  <a:pos x="108" y="82"/>
                </a:cxn>
                <a:cxn ang="0">
                  <a:pos x="108" y="82"/>
                </a:cxn>
                <a:cxn ang="0">
                  <a:pos x="119" y="87"/>
                </a:cxn>
                <a:cxn ang="0">
                  <a:pos x="119" y="93"/>
                </a:cxn>
                <a:cxn ang="0">
                  <a:pos x="125" y="98"/>
                </a:cxn>
                <a:cxn ang="0">
                  <a:pos x="125" y="104"/>
                </a:cxn>
                <a:cxn ang="0">
                  <a:pos x="136" y="104"/>
                </a:cxn>
                <a:cxn ang="0">
                  <a:pos x="141" y="109"/>
                </a:cxn>
                <a:cxn ang="0">
                  <a:pos x="136" y="147"/>
                </a:cxn>
                <a:cxn ang="0">
                  <a:pos x="130" y="142"/>
                </a:cxn>
                <a:cxn ang="0">
                  <a:pos x="130" y="147"/>
                </a:cxn>
                <a:cxn ang="0">
                  <a:pos x="125" y="142"/>
                </a:cxn>
                <a:cxn ang="0">
                  <a:pos x="125" y="142"/>
                </a:cxn>
                <a:cxn ang="0">
                  <a:pos x="125" y="147"/>
                </a:cxn>
                <a:cxn ang="0">
                  <a:pos x="108" y="136"/>
                </a:cxn>
                <a:cxn ang="0">
                  <a:pos x="92" y="126"/>
                </a:cxn>
                <a:cxn ang="0">
                  <a:pos x="92" y="120"/>
                </a:cxn>
                <a:cxn ang="0">
                  <a:pos x="76" y="104"/>
                </a:cxn>
                <a:cxn ang="0">
                  <a:pos x="65" y="82"/>
                </a:cxn>
                <a:cxn ang="0">
                  <a:pos x="59" y="71"/>
                </a:cxn>
                <a:cxn ang="0">
                  <a:pos x="54" y="66"/>
                </a:cxn>
                <a:cxn ang="0">
                  <a:pos x="48" y="49"/>
                </a:cxn>
                <a:cxn ang="0">
                  <a:pos x="43" y="44"/>
                </a:cxn>
                <a:cxn ang="0">
                  <a:pos x="32" y="44"/>
                </a:cxn>
                <a:cxn ang="0">
                  <a:pos x="32" y="33"/>
                </a:cxn>
                <a:cxn ang="0">
                  <a:pos x="27" y="27"/>
                </a:cxn>
                <a:cxn ang="0">
                  <a:pos x="21" y="22"/>
                </a:cxn>
                <a:cxn ang="0">
                  <a:pos x="5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41" h="147">
                  <a:moveTo>
                    <a:pt x="0" y="0"/>
                  </a:moveTo>
                  <a:lnTo>
                    <a:pt x="5" y="0"/>
                  </a:lnTo>
                  <a:lnTo>
                    <a:pt x="16" y="5"/>
                  </a:lnTo>
                  <a:lnTo>
                    <a:pt x="32" y="5"/>
                  </a:lnTo>
                  <a:lnTo>
                    <a:pt x="38" y="16"/>
                  </a:lnTo>
                  <a:lnTo>
                    <a:pt x="54" y="27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76" y="44"/>
                  </a:lnTo>
                  <a:lnTo>
                    <a:pt x="81" y="49"/>
                  </a:lnTo>
                  <a:lnTo>
                    <a:pt x="87" y="55"/>
                  </a:lnTo>
                  <a:lnTo>
                    <a:pt x="92" y="55"/>
                  </a:lnTo>
                  <a:lnTo>
                    <a:pt x="92" y="55"/>
                  </a:lnTo>
                  <a:lnTo>
                    <a:pt x="97" y="60"/>
                  </a:lnTo>
                  <a:lnTo>
                    <a:pt x="103" y="60"/>
                  </a:lnTo>
                  <a:lnTo>
                    <a:pt x="103" y="66"/>
                  </a:lnTo>
                  <a:lnTo>
                    <a:pt x="103" y="66"/>
                  </a:lnTo>
                  <a:lnTo>
                    <a:pt x="103" y="66"/>
                  </a:lnTo>
                  <a:lnTo>
                    <a:pt x="108" y="66"/>
                  </a:lnTo>
                  <a:lnTo>
                    <a:pt x="108" y="71"/>
                  </a:lnTo>
                  <a:lnTo>
                    <a:pt x="108" y="76"/>
                  </a:lnTo>
                  <a:lnTo>
                    <a:pt x="108" y="76"/>
                  </a:lnTo>
                  <a:lnTo>
                    <a:pt x="108" y="82"/>
                  </a:lnTo>
                  <a:lnTo>
                    <a:pt x="108" y="82"/>
                  </a:lnTo>
                  <a:lnTo>
                    <a:pt x="119" y="87"/>
                  </a:lnTo>
                  <a:lnTo>
                    <a:pt x="119" y="93"/>
                  </a:lnTo>
                  <a:lnTo>
                    <a:pt x="125" y="98"/>
                  </a:lnTo>
                  <a:lnTo>
                    <a:pt x="125" y="104"/>
                  </a:lnTo>
                  <a:lnTo>
                    <a:pt x="136" y="104"/>
                  </a:lnTo>
                  <a:lnTo>
                    <a:pt x="141" y="109"/>
                  </a:lnTo>
                  <a:lnTo>
                    <a:pt x="136" y="147"/>
                  </a:lnTo>
                  <a:lnTo>
                    <a:pt x="130" y="142"/>
                  </a:lnTo>
                  <a:lnTo>
                    <a:pt x="130" y="147"/>
                  </a:lnTo>
                  <a:lnTo>
                    <a:pt x="125" y="142"/>
                  </a:lnTo>
                  <a:lnTo>
                    <a:pt x="125" y="142"/>
                  </a:lnTo>
                  <a:lnTo>
                    <a:pt x="125" y="147"/>
                  </a:lnTo>
                  <a:lnTo>
                    <a:pt x="108" y="136"/>
                  </a:lnTo>
                  <a:lnTo>
                    <a:pt x="92" y="126"/>
                  </a:lnTo>
                  <a:lnTo>
                    <a:pt x="92" y="120"/>
                  </a:lnTo>
                  <a:lnTo>
                    <a:pt x="76" y="104"/>
                  </a:lnTo>
                  <a:lnTo>
                    <a:pt x="65" y="82"/>
                  </a:lnTo>
                  <a:lnTo>
                    <a:pt x="59" y="71"/>
                  </a:lnTo>
                  <a:lnTo>
                    <a:pt x="54" y="66"/>
                  </a:lnTo>
                  <a:lnTo>
                    <a:pt x="48" y="49"/>
                  </a:lnTo>
                  <a:lnTo>
                    <a:pt x="43" y="44"/>
                  </a:lnTo>
                  <a:lnTo>
                    <a:pt x="32" y="44"/>
                  </a:lnTo>
                  <a:lnTo>
                    <a:pt x="32" y="33"/>
                  </a:lnTo>
                  <a:lnTo>
                    <a:pt x="27" y="27"/>
                  </a:lnTo>
                  <a:lnTo>
                    <a:pt x="21" y="22"/>
                  </a:lnTo>
                  <a:lnTo>
                    <a:pt x="5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5" name="Freeform 2658"/>
            <p:cNvSpPr>
              <a:spLocks noChangeAspect="1"/>
            </p:cNvSpPr>
            <p:nvPr/>
          </p:nvSpPr>
          <p:spPr bwMode="gray">
            <a:xfrm>
              <a:off x="8483058" y="4194376"/>
              <a:ext cx="18029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6" name="Freeform 2659"/>
            <p:cNvSpPr>
              <a:spLocks noChangeAspect="1"/>
            </p:cNvSpPr>
            <p:nvPr/>
          </p:nvSpPr>
          <p:spPr bwMode="gray">
            <a:xfrm>
              <a:off x="8410941" y="4194376"/>
              <a:ext cx="4282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" h="6">
                  <a:moveTo>
                    <a:pt x="0" y="0"/>
                  </a:moveTo>
                  <a:lnTo>
                    <a:pt x="11" y="0"/>
                  </a:lnTo>
                  <a:lnTo>
                    <a:pt x="1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7" name="Freeform 2660"/>
            <p:cNvSpPr>
              <a:spLocks noChangeAspect="1"/>
            </p:cNvSpPr>
            <p:nvPr/>
          </p:nvSpPr>
          <p:spPr bwMode="gray">
            <a:xfrm>
              <a:off x="8469536" y="4241707"/>
              <a:ext cx="31551" cy="2930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5" y="11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11" h="11">
                  <a:moveTo>
                    <a:pt x="5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5" y="11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8" name="Freeform 2661"/>
            <p:cNvSpPr>
              <a:spLocks noChangeAspect="1"/>
            </p:cNvSpPr>
            <p:nvPr/>
          </p:nvSpPr>
          <p:spPr bwMode="gray">
            <a:xfrm>
              <a:off x="8514609" y="4241707"/>
              <a:ext cx="29298" cy="29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" y="0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11" h="11">
                  <a:moveTo>
                    <a:pt x="0" y="5"/>
                  </a:moveTo>
                  <a:lnTo>
                    <a:pt x="6" y="0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499" name="Freeform 2662"/>
            <p:cNvSpPr>
              <a:spLocks noChangeAspect="1"/>
            </p:cNvSpPr>
            <p:nvPr/>
          </p:nvSpPr>
          <p:spPr bwMode="gray">
            <a:xfrm>
              <a:off x="8543907" y="4241707"/>
              <a:ext cx="87893" cy="428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11" y="5"/>
                </a:cxn>
                <a:cxn ang="0">
                  <a:pos x="16" y="11"/>
                </a:cxn>
                <a:cxn ang="0">
                  <a:pos x="22" y="5"/>
                </a:cxn>
                <a:cxn ang="0">
                  <a:pos x="16" y="5"/>
                </a:cxn>
                <a:cxn ang="0">
                  <a:pos x="16" y="0"/>
                </a:cxn>
                <a:cxn ang="0">
                  <a:pos x="22" y="5"/>
                </a:cxn>
                <a:cxn ang="0">
                  <a:pos x="22" y="5"/>
                </a:cxn>
                <a:cxn ang="0">
                  <a:pos x="22" y="5"/>
                </a:cxn>
                <a:cxn ang="0">
                  <a:pos x="27" y="5"/>
                </a:cxn>
                <a:cxn ang="0">
                  <a:pos x="33" y="11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6" y="16"/>
                </a:cxn>
                <a:cxn ang="0">
                  <a:pos x="0" y="11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33" h="16">
                  <a:moveTo>
                    <a:pt x="6" y="5"/>
                  </a:moveTo>
                  <a:lnTo>
                    <a:pt x="11" y="5"/>
                  </a:lnTo>
                  <a:lnTo>
                    <a:pt x="16" y="11"/>
                  </a:lnTo>
                  <a:lnTo>
                    <a:pt x="22" y="5"/>
                  </a:lnTo>
                  <a:lnTo>
                    <a:pt x="16" y="5"/>
                  </a:lnTo>
                  <a:lnTo>
                    <a:pt x="16" y="0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7" y="5"/>
                  </a:lnTo>
                  <a:lnTo>
                    <a:pt x="33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6" y="16"/>
                  </a:lnTo>
                  <a:lnTo>
                    <a:pt x="0" y="11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0" name="Freeform 2663"/>
            <p:cNvSpPr>
              <a:spLocks noChangeAspect="1"/>
            </p:cNvSpPr>
            <p:nvPr/>
          </p:nvSpPr>
          <p:spPr bwMode="gray">
            <a:xfrm>
              <a:off x="8616024" y="4284531"/>
              <a:ext cx="74371" cy="2930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22" y="5"/>
                </a:cxn>
                <a:cxn ang="0">
                  <a:pos x="28" y="11"/>
                </a:cxn>
                <a:cxn ang="0">
                  <a:pos x="17" y="11"/>
                </a:cxn>
                <a:cxn ang="0">
                  <a:pos x="11" y="5"/>
                </a:cxn>
                <a:cxn ang="0">
                  <a:pos x="6" y="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8" h="11">
                  <a:moveTo>
                    <a:pt x="11" y="0"/>
                  </a:moveTo>
                  <a:lnTo>
                    <a:pt x="22" y="5"/>
                  </a:lnTo>
                  <a:lnTo>
                    <a:pt x="28" y="11"/>
                  </a:lnTo>
                  <a:lnTo>
                    <a:pt x="17" y="11"/>
                  </a:lnTo>
                  <a:lnTo>
                    <a:pt x="11" y="5"/>
                  </a:lnTo>
                  <a:lnTo>
                    <a:pt x="6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1" name="Freeform 2664"/>
            <p:cNvSpPr>
              <a:spLocks noChangeAspect="1"/>
            </p:cNvSpPr>
            <p:nvPr/>
          </p:nvSpPr>
          <p:spPr bwMode="gray">
            <a:xfrm>
              <a:off x="8645322" y="4241707"/>
              <a:ext cx="119444" cy="29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1" y="0"/>
                </a:cxn>
                <a:cxn ang="0">
                  <a:pos x="22" y="5"/>
                </a:cxn>
                <a:cxn ang="0">
                  <a:pos x="33" y="5"/>
                </a:cxn>
                <a:cxn ang="0">
                  <a:pos x="33" y="5"/>
                </a:cxn>
                <a:cxn ang="0">
                  <a:pos x="38" y="5"/>
                </a:cxn>
                <a:cxn ang="0">
                  <a:pos x="38" y="0"/>
                </a:cxn>
                <a:cxn ang="0">
                  <a:pos x="44" y="5"/>
                </a:cxn>
                <a:cxn ang="0">
                  <a:pos x="38" y="11"/>
                </a:cxn>
                <a:cxn ang="0">
                  <a:pos x="17" y="11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44" h="11">
                  <a:moveTo>
                    <a:pt x="0" y="5"/>
                  </a:moveTo>
                  <a:lnTo>
                    <a:pt x="11" y="0"/>
                  </a:lnTo>
                  <a:lnTo>
                    <a:pt x="22" y="5"/>
                  </a:lnTo>
                  <a:lnTo>
                    <a:pt x="33" y="5"/>
                  </a:lnTo>
                  <a:lnTo>
                    <a:pt x="33" y="5"/>
                  </a:lnTo>
                  <a:lnTo>
                    <a:pt x="38" y="5"/>
                  </a:lnTo>
                  <a:lnTo>
                    <a:pt x="38" y="0"/>
                  </a:lnTo>
                  <a:lnTo>
                    <a:pt x="44" y="5"/>
                  </a:lnTo>
                  <a:lnTo>
                    <a:pt x="38" y="11"/>
                  </a:lnTo>
                  <a:lnTo>
                    <a:pt x="17" y="11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2" name="Freeform 2683"/>
            <p:cNvSpPr>
              <a:spLocks noChangeAspect="1"/>
            </p:cNvSpPr>
            <p:nvPr/>
          </p:nvSpPr>
          <p:spPr bwMode="gray">
            <a:xfrm>
              <a:off x="8514609" y="4079430"/>
              <a:ext cx="15776" cy="2930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5"/>
                </a:cxn>
                <a:cxn ang="0">
                  <a:pos x="6" y="11"/>
                </a:cxn>
                <a:cxn ang="0">
                  <a:pos x="0" y="5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" h="11">
                  <a:moveTo>
                    <a:pt x="6" y="0"/>
                  </a:moveTo>
                  <a:lnTo>
                    <a:pt x="6" y="5"/>
                  </a:ln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3" name="Freeform 2684"/>
            <p:cNvSpPr>
              <a:spLocks noChangeAspect="1"/>
            </p:cNvSpPr>
            <p:nvPr/>
          </p:nvSpPr>
          <p:spPr bwMode="gray">
            <a:xfrm>
              <a:off x="8280228" y="3813475"/>
              <a:ext cx="335796" cy="295255"/>
            </a:xfrm>
            <a:custGeom>
              <a:avLst/>
              <a:gdLst/>
              <a:ahLst/>
              <a:cxnLst>
                <a:cxn ang="0">
                  <a:pos x="109" y="0"/>
                </a:cxn>
                <a:cxn ang="0">
                  <a:pos x="104" y="0"/>
                </a:cxn>
                <a:cxn ang="0">
                  <a:pos x="87" y="0"/>
                </a:cxn>
                <a:cxn ang="0">
                  <a:pos x="71" y="33"/>
                </a:cxn>
                <a:cxn ang="0">
                  <a:pos x="71" y="33"/>
                </a:cxn>
                <a:cxn ang="0">
                  <a:pos x="65" y="39"/>
                </a:cxn>
                <a:cxn ang="0">
                  <a:pos x="55" y="39"/>
                </a:cxn>
                <a:cxn ang="0">
                  <a:pos x="49" y="39"/>
                </a:cxn>
                <a:cxn ang="0">
                  <a:pos x="44" y="39"/>
                </a:cxn>
                <a:cxn ang="0">
                  <a:pos x="33" y="44"/>
                </a:cxn>
                <a:cxn ang="0">
                  <a:pos x="16" y="44"/>
                </a:cxn>
                <a:cxn ang="0">
                  <a:pos x="11" y="39"/>
                </a:cxn>
                <a:cxn ang="0">
                  <a:pos x="6" y="28"/>
                </a:cxn>
                <a:cxn ang="0">
                  <a:pos x="6" y="28"/>
                </a:cxn>
                <a:cxn ang="0">
                  <a:pos x="0" y="33"/>
                </a:cxn>
                <a:cxn ang="0">
                  <a:pos x="0" y="50"/>
                </a:cxn>
                <a:cxn ang="0">
                  <a:pos x="0" y="60"/>
                </a:cxn>
                <a:cxn ang="0">
                  <a:pos x="6" y="66"/>
                </a:cxn>
                <a:cxn ang="0">
                  <a:pos x="11" y="71"/>
                </a:cxn>
                <a:cxn ang="0">
                  <a:pos x="16" y="93"/>
                </a:cxn>
                <a:cxn ang="0">
                  <a:pos x="27" y="93"/>
                </a:cxn>
                <a:cxn ang="0">
                  <a:pos x="33" y="93"/>
                </a:cxn>
                <a:cxn ang="0">
                  <a:pos x="38" y="99"/>
                </a:cxn>
                <a:cxn ang="0">
                  <a:pos x="44" y="99"/>
                </a:cxn>
                <a:cxn ang="0">
                  <a:pos x="49" y="93"/>
                </a:cxn>
                <a:cxn ang="0">
                  <a:pos x="60" y="99"/>
                </a:cxn>
                <a:cxn ang="0">
                  <a:pos x="60" y="99"/>
                </a:cxn>
                <a:cxn ang="0">
                  <a:pos x="65" y="99"/>
                </a:cxn>
                <a:cxn ang="0">
                  <a:pos x="71" y="104"/>
                </a:cxn>
                <a:cxn ang="0">
                  <a:pos x="71" y="110"/>
                </a:cxn>
                <a:cxn ang="0">
                  <a:pos x="76" y="110"/>
                </a:cxn>
                <a:cxn ang="0">
                  <a:pos x="87" y="99"/>
                </a:cxn>
                <a:cxn ang="0">
                  <a:pos x="98" y="82"/>
                </a:cxn>
                <a:cxn ang="0">
                  <a:pos x="93" y="77"/>
                </a:cxn>
                <a:cxn ang="0">
                  <a:pos x="104" y="71"/>
                </a:cxn>
                <a:cxn ang="0">
                  <a:pos x="109" y="60"/>
                </a:cxn>
                <a:cxn ang="0">
                  <a:pos x="109" y="50"/>
                </a:cxn>
                <a:cxn ang="0">
                  <a:pos x="114" y="44"/>
                </a:cxn>
                <a:cxn ang="0">
                  <a:pos x="114" y="44"/>
                </a:cxn>
                <a:cxn ang="0">
                  <a:pos x="120" y="44"/>
                </a:cxn>
                <a:cxn ang="0">
                  <a:pos x="125" y="44"/>
                </a:cxn>
                <a:cxn ang="0">
                  <a:pos x="114" y="33"/>
                </a:cxn>
                <a:cxn ang="0">
                  <a:pos x="114" y="28"/>
                </a:cxn>
                <a:cxn ang="0">
                  <a:pos x="104" y="11"/>
                </a:cxn>
                <a:cxn ang="0">
                  <a:pos x="109" y="6"/>
                </a:cxn>
                <a:cxn ang="0">
                  <a:pos x="109" y="6"/>
                </a:cxn>
                <a:cxn ang="0">
                  <a:pos x="109" y="0"/>
                </a:cxn>
                <a:cxn ang="0">
                  <a:pos x="109" y="0"/>
                </a:cxn>
              </a:cxnLst>
              <a:rect l="0" t="0" r="r" b="b"/>
              <a:pathLst>
                <a:path w="125" h="110">
                  <a:moveTo>
                    <a:pt x="109" y="0"/>
                  </a:moveTo>
                  <a:lnTo>
                    <a:pt x="104" y="0"/>
                  </a:lnTo>
                  <a:lnTo>
                    <a:pt x="87" y="0"/>
                  </a:lnTo>
                  <a:lnTo>
                    <a:pt x="71" y="33"/>
                  </a:lnTo>
                  <a:lnTo>
                    <a:pt x="71" y="33"/>
                  </a:lnTo>
                  <a:lnTo>
                    <a:pt x="65" y="39"/>
                  </a:lnTo>
                  <a:lnTo>
                    <a:pt x="55" y="39"/>
                  </a:lnTo>
                  <a:lnTo>
                    <a:pt x="49" y="39"/>
                  </a:lnTo>
                  <a:lnTo>
                    <a:pt x="44" y="39"/>
                  </a:lnTo>
                  <a:lnTo>
                    <a:pt x="33" y="44"/>
                  </a:lnTo>
                  <a:lnTo>
                    <a:pt x="16" y="44"/>
                  </a:lnTo>
                  <a:lnTo>
                    <a:pt x="11" y="39"/>
                  </a:lnTo>
                  <a:lnTo>
                    <a:pt x="6" y="28"/>
                  </a:lnTo>
                  <a:lnTo>
                    <a:pt x="6" y="28"/>
                  </a:lnTo>
                  <a:lnTo>
                    <a:pt x="0" y="33"/>
                  </a:lnTo>
                  <a:lnTo>
                    <a:pt x="0" y="50"/>
                  </a:lnTo>
                  <a:lnTo>
                    <a:pt x="0" y="60"/>
                  </a:lnTo>
                  <a:lnTo>
                    <a:pt x="6" y="66"/>
                  </a:lnTo>
                  <a:lnTo>
                    <a:pt x="11" y="71"/>
                  </a:lnTo>
                  <a:lnTo>
                    <a:pt x="16" y="93"/>
                  </a:lnTo>
                  <a:lnTo>
                    <a:pt x="27" y="93"/>
                  </a:lnTo>
                  <a:lnTo>
                    <a:pt x="33" y="93"/>
                  </a:lnTo>
                  <a:lnTo>
                    <a:pt x="38" y="99"/>
                  </a:lnTo>
                  <a:lnTo>
                    <a:pt x="44" y="99"/>
                  </a:lnTo>
                  <a:lnTo>
                    <a:pt x="49" y="93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65" y="99"/>
                  </a:lnTo>
                  <a:lnTo>
                    <a:pt x="71" y="104"/>
                  </a:lnTo>
                  <a:lnTo>
                    <a:pt x="71" y="110"/>
                  </a:lnTo>
                  <a:lnTo>
                    <a:pt x="76" y="110"/>
                  </a:lnTo>
                  <a:lnTo>
                    <a:pt x="87" y="99"/>
                  </a:lnTo>
                  <a:lnTo>
                    <a:pt x="98" y="82"/>
                  </a:lnTo>
                  <a:lnTo>
                    <a:pt x="93" y="77"/>
                  </a:lnTo>
                  <a:lnTo>
                    <a:pt x="104" y="71"/>
                  </a:lnTo>
                  <a:lnTo>
                    <a:pt x="109" y="60"/>
                  </a:lnTo>
                  <a:lnTo>
                    <a:pt x="109" y="50"/>
                  </a:lnTo>
                  <a:lnTo>
                    <a:pt x="114" y="44"/>
                  </a:lnTo>
                  <a:lnTo>
                    <a:pt x="114" y="44"/>
                  </a:lnTo>
                  <a:lnTo>
                    <a:pt x="120" y="44"/>
                  </a:lnTo>
                  <a:lnTo>
                    <a:pt x="125" y="44"/>
                  </a:lnTo>
                  <a:lnTo>
                    <a:pt x="114" y="33"/>
                  </a:lnTo>
                  <a:lnTo>
                    <a:pt x="114" y="28"/>
                  </a:lnTo>
                  <a:lnTo>
                    <a:pt x="104" y="11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9" y="0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4" name="Freeform 2685"/>
            <p:cNvSpPr>
              <a:spLocks noChangeAspect="1"/>
            </p:cNvSpPr>
            <p:nvPr/>
          </p:nvSpPr>
          <p:spPr bwMode="gray">
            <a:xfrm>
              <a:off x="8147262" y="4165076"/>
              <a:ext cx="322274" cy="105931"/>
            </a:xfrm>
            <a:custGeom>
              <a:avLst/>
              <a:gdLst/>
              <a:ahLst/>
              <a:cxnLst>
                <a:cxn ang="0">
                  <a:pos x="87" y="33"/>
                </a:cxn>
                <a:cxn ang="0">
                  <a:pos x="82" y="33"/>
                </a:cxn>
                <a:cxn ang="0">
                  <a:pos x="71" y="28"/>
                </a:cxn>
                <a:cxn ang="0">
                  <a:pos x="55" y="22"/>
                </a:cxn>
                <a:cxn ang="0">
                  <a:pos x="44" y="22"/>
                </a:cxn>
                <a:cxn ang="0">
                  <a:pos x="38" y="22"/>
                </a:cxn>
                <a:cxn ang="0">
                  <a:pos x="22" y="22"/>
                </a:cxn>
                <a:cxn ang="0">
                  <a:pos x="16" y="17"/>
                </a:cxn>
                <a:cxn ang="0">
                  <a:pos x="16" y="17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6" y="1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22" y="0"/>
                </a:cxn>
                <a:cxn ang="0">
                  <a:pos x="27" y="0"/>
                </a:cxn>
                <a:cxn ang="0">
                  <a:pos x="27" y="6"/>
                </a:cxn>
                <a:cxn ang="0">
                  <a:pos x="38" y="6"/>
                </a:cxn>
                <a:cxn ang="0">
                  <a:pos x="44" y="11"/>
                </a:cxn>
                <a:cxn ang="0">
                  <a:pos x="65" y="11"/>
                </a:cxn>
                <a:cxn ang="0">
                  <a:pos x="71" y="6"/>
                </a:cxn>
                <a:cxn ang="0">
                  <a:pos x="71" y="6"/>
                </a:cxn>
                <a:cxn ang="0">
                  <a:pos x="76" y="11"/>
                </a:cxn>
                <a:cxn ang="0">
                  <a:pos x="82" y="11"/>
                </a:cxn>
                <a:cxn ang="0">
                  <a:pos x="93" y="11"/>
                </a:cxn>
                <a:cxn ang="0">
                  <a:pos x="98" y="22"/>
                </a:cxn>
                <a:cxn ang="0">
                  <a:pos x="120" y="22"/>
                </a:cxn>
                <a:cxn ang="0">
                  <a:pos x="114" y="33"/>
                </a:cxn>
                <a:cxn ang="0">
                  <a:pos x="120" y="39"/>
                </a:cxn>
                <a:cxn ang="0">
                  <a:pos x="104" y="33"/>
                </a:cxn>
                <a:cxn ang="0">
                  <a:pos x="93" y="33"/>
                </a:cxn>
                <a:cxn ang="0">
                  <a:pos x="87" y="33"/>
                </a:cxn>
                <a:cxn ang="0">
                  <a:pos x="87" y="33"/>
                </a:cxn>
              </a:cxnLst>
              <a:rect l="0" t="0" r="r" b="b"/>
              <a:pathLst>
                <a:path w="120" h="39">
                  <a:moveTo>
                    <a:pt x="87" y="33"/>
                  </a:moveTo>
                  <a:lnTo>
                    <a:pt x="82" y="33"/>
                  </a:lnTo>
                  <a:lnTo>
                    <a:pt x="71" y="28"/>
                  </a:lnTo>
                  <a:lnTo>
                    <a:pt x="55" y="22"/>
                  </a:lnTo>
                  <a:lnTo>
                    <a:pt x="44" y="22"/>
                  </a:lnTo>
                  <a:lnTo>
                    <a:pt x="38" y="22"/>
                  </a:lnTo>
                  <a:lnTo>
                    <a:pt x="22" y="22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27" y="6"/>
                  </a:lnTo>
                  <a:lnTo>
                    <a:pt x="38" y="6"/>
                  </a:lnTo>
                  <a:lnTo>
                    <a:pt x="44" y="11"/>
                  </a:lnTo>
                  <a:lnTo>
                    <a:pt x="65" y="11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76" y="11"/>
                  </a:lnTo>
                  <a:lnTo>
                    <a:pt x="82" y="11"/>
                  </a:lnTo>
                  <a:lnTo>
                    <a:pt x="93" y="11"/>
                  </a:lnTo>
                  <a:lnTo>
                    <a:pt x="98" y="22"/>
                  </a:lnTo>
                  <a:lnTo>
                    <a:pt x="120" y="22"/>
                  </a:lnTo>
                  <a:lnTo>
                    <a:pt x="114" y="33"/>
                  </a:lnTo>
                  <a:lnTo>
                    <a:pt x="120" y="39"/>
                  </a:lnTo>
                  <a:lnTo>
                    <a:pt x="104" y="33"/>
                  </a:lnTo>
                  <a:lnTo>
                    <a:pt x="93" y="33"/>
                  </a:lnTo>
                  <a:lnTo>
                    <a:pt x="87" y="33"/>
                  </a:lnTo>
                  <a:lnTo>
                    <a:pt x="87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5" name="Freeform 2686"/>
            <p:cNvSpPr>
              <a:spLocks noChangeAspect="1"/>
            </p:cNvSpPr>
            <p:nvPr/>
          </p:nvSpPr>
          <p:spPr bwMode="gray">
            <a:xfrm>
              <a:off x="8237408" y="4050130"/>
              <a:ext cx="13522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6" name="Freeform 2687"/>
            <p:cNvSpPr>
              <a:spLocks noChangeAspect="1"/>
            </p:cNvSpPr>
            <p:nvPr/>
          </p:nvSpPr>
          <p:spPr bwMode="gray">
            <a:xfrm>
              <a:off x="8147262" y="4020829"/>
              <a:ext cx="42820" cy="428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11" y="11"/>
                </a:cxn>
                <a:cxn ang="0">
                  <a:pos x="16" y="11"/>
                </a:cxn>
                <a:cxn ang="0">
                  <a:pos x="16" y="16"/>
                </a:cxn>
                <a:cxn ang="0">
                  <a:pos x="11" y="16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16" h="16">
                  <a:moveTo>
                    <a:pt x="0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1" y="11"/>
                  </a:lnTo>
                  <a:lnTo>
                    <a:pt x="16" y="11"/>
                  </a:lnTo>
                  <a:lnTo>
                    <a:pt x="16" y="16"/>
                  </a:lnTo>
                  <a:lnTo>
                    <a:pt x="11" y="1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7" name="Freeform 2688"/>
            <p:cNvSpPr>
              <a:spLocks noChangeAspect="1"/>
            </p:cNvSpPr>
            <p:nvPr/>
          </p:nvSpPr>
          <p:spPr bwMode="gray">
            <a:xfrm>
              <a:off x="8117964" y="397349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8" name="Freeform 2689"/>
            <p:cNvSpPr>
              <a:spLocks noChangeAspect="1"/>
            </p:cNvSpPr>
            <p:nvPr/>
          </p:nvSpPr>
          <p:spPr bwMode="gray">
            <a:xfrm>
              <a:off x="8117964" y="3917152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09" name="Freeform 2690"/>
            <p:cNvSpPr>
              <a:spLocks noChangeAspect="1"/>
            </p:cNvSpPr>
            <p:nvPr/>
          </p:nvSpPr>
          <p:spPr bwMode="gray">
            <a:xfrm>
              <a:off x="7926402" y="3989275"/>
              <a:ext cx="15776" cy="315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" h="11">
                  <a:moveTo>
                    <a:pt x="0" y="0"/>
                  </a:moveTo>
                  <a:lnTo>
                    <a:pt x="0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0" name="Freeform 2691"/>
            <p:cNvSpPr>
              <a:spLocks noChangeAspect="1"/>
            </p:cNvSpPr>
            <p:nvPr/>
          </p:nvSpPr>
          <p:spPr bwMode="gray">
            <a:xfrm>
              <a:off x="8032325" y="3901375"/>
              <a:ext cx="13522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1" name="Freeform 2692"/>
            <p:cNvSpPr>
              <a:spLocks noChangeAspect="1"/>
            </p:cNvSpPr>
            <p:nvPr/>
          </p:nvSpPr>
          <p:spPr bwMode="gray">
            <a:xfrm>
              <a:off x="8016549" y="3887852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2" name="Freeform 2693"/>
            <p:cNvSpPr>
              <a:spLocks noChangeAspect="1"/>
            </p:cNvSpPr>
            <p:nvPr/>
          </p:nvSpPr>
          <p:spPr bwMode="gray">
            <a:xfrm>
              <a:off x="7870061" y="3917152"/>
              <a:ext cx="29298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3" name="Freeform 2694"/>
            <p:cNvSpPr>
              <a:spLocks noChangeAspect="1"/>
            </p:cNvSpPr>
            <p:nvPr/>
          </p:nvSpPr>
          <p:spPr bwMode="gray">
            <a:xfrm>
              <a:off x="7811465" y="3858552"/>
              <a:ext cx="29298" cy="29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" y="0"/>
                </a:cxn>
                <a:cxn ang="0">
                  <a:pos x="11" y="11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11" h="11">
                  <a:moveTo>
                    <a:pt x="0" y="5"/>
                  </a:moveTo>
                  <a:lnTo>
                    <a:pt x="5" y="0"/>
                  </a:lnTo>
                  <a:lnTo>
                    <a:pt x="11" y="1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4" name="Freeform 2696"/>
            <p:cNvSpPr>
              <a:spLocks noChangeAspect="1"/>
            </p:cNvSpPr>
            <p:nvPr/>
          </p:nvSpPr>
          <p:spPr bwMode="gray">
            <a:xfrm>
              <a:off x="6844642" y="2623438"/>
              <a:ext cx="1025418" cy="1057059"/>
            </a:xfrm>
            <a:custGeom>
              <a:avLst/>
              <a:gdLst/>
              <a:ahLst/>
              <a:cxnLst>
                <a:cxn ang="0">
                  <a:pos x="158" y="110"/>
                </a:cxn>
                <a:cxn ang="0">
                  <a:pos x="223" y="142"/>
                </a:cxn>
                <a:cxn ang="0">
                  <a:pos x="261" y="142"/>
                </a:cxn>
                <a:cxn ang="0">
                  <a:pos x="261" y="126"/>
                </a:cxn>
                <a:cxn ang="0">
                  <a:pos x="272" y="131"/>
                </a:cxn>
                <a:cxn ang="0">
                  <a:pos x="283" y="142"/>
                </a:cxn>
                <a:cxn ang="0">
                  <a:pos x="310" y="131"/>
                </a:cxn>
                <a:cxn ang="0">
                  <a:pos x="343" y="104"/>
                </a:cxn>
                <a:cxn ang="0">
                  <a:pos x="364" y="110"/>
                </a:cxn>
                <a:cxn ang="0">
                  <a:pos x="375" y="115"/>
                </a:cxn>
                <a:cxn ang="0">
                  <a:pos x="375" y="126"/>
                </a:cxn>
                <a:cxn ang="0">
                  <a:pos x="354" y="142"/>
                </a:cxn>
                <a:cxn ang="0">
                  <a:pos x="343" y="180"/>
                </a:cxn>
                <a:cxn ang="0">
                  <a:pos x="326" y="197"/>
                </a:cxn>
                <a:cxn ang="0">
                  <a:pos x="321" y="208"/>
                </a:cxn>
                <a:cxn ang="0">
                  <a:pos x="299" y="191"/>
                </a:cxn>
                <a:cxn ang="0">
                  <a:pos x="288" y="159"/>
                </a:cxn>
                <a:cxn ang="0">
                  <a:pos x="277" y="153"/>
                </a:cxn>
                <a:cxn ang="0">
                  <a:pos x="272" y="148"/>
                </a:cxn>
                <a:cxn ang="0">
                  <a:pos x="261" y="159"/>
                </a:cxn>
                <a:cxn ang="0">
                  <a:pos x="261" y="164"/>
                </a:cxn>
                <a:cxn ang="0">
                  <a:pos x="266" y="186"/>
                </a:cxn>
                <a:cxn ang="0">
                  <a:pos x="266" y="208"/>
                </a:cxn>
                <a:cxn ang="0">
                  <a:pos x="261" y="208"/>
                </a:cxn>
                <a:cxn ang="0">
                  <a:pos x="245" y="224"/>
                </a:cxn>
                <a:cxn ang="0">
                  <a:pos x="212" y="257"/>
                </a:cxn>
                <a:cxn ang="0">
                  <a:pos x="174" y="284"/>
                </a:cxn>
                <a:cxn ang="0">
                  <a:pos x="158" y="301"/>
                </a:cxn>
                <a:cxn ang="0">
                  <a:pos x="152" y="350"/>
                </a:cxn>
                <a:cxn ang="0">
                  <a:pos x="141" y="371"/>
                </a:cxn>
                <a:cxn ang="0">
                  <a:pos x="130" y="388"/>
                </a:cxn>
                <a:cxn ang="0">
                  <a:pos x="114" y="382"/>
                </a:cxn>
                <a:cxn ang="0">
                  <a:pos x="87" y="322"/>
                </a:cxn>
                <a:cxn ang="0">
                  <a:pos x="76" y="295"/>
                </a:cxn>
                <a:cxn ang="0">
                  <a:pos x="65" y="257"/>
                </a:cxn>
                <a:cxn ang="0">
                  <a:pos x="60" y="240"/>
                </a:cxn>
                <a:cxn ang="0">
                  <a:pos x="65" y="202"/>
                </a:cxn>
                <a:cxn ang="0">
                  <a:pos x="43" y="224"/>
                </a:cxn>
                <a:cxn ang="0">
                  <a:pos x="16" y="202"/>
                </a:cxn>
                <a:cxn ang="0">
                  <a:pos x="32" y="191"/>
                </a:cxn>
                <a:cxn ang="0">
                  <a:pos x="0" y="180"/>
                </a:cxn>
                <a:cxn ang="0">
                  <a:pos x="16" y="175"/>
                </a:cxn>
                <a:cxn ang="0">
                  <a:pos x="38" y="175"/>
                </a:cxn>
                <a:cxn ang="0">
                  <a:pos x="32" y="153"/>
                </a:cxn>
                <a:cxn ang="0">
                  <a:pos x="21" y="137"/>
                </a:cxn>
                <a:cxn ang="0">
                  <a:pos x="54" y="126"/>
                </a:cxn>
                <a:cxn ang="0">
                  <a:pos x="70" y="93"/>
                </a:cxn>
                <a:cxn ang="0">
                  <a:pos x="81" y="82"/>
                </a:cxn>
                <a:cxn ang="0">
                  <a:pos x="87" y="71"/>
                </a:cxn>
                <a:cxn ang="0">
                  <a:pos x="98" y="60"/>
                </a:cxn>
                <a:cxn ang="0">
                  <a:pos x="87" y="50"/>
                </a:cxn>
                <a:cxn ang="0">
                  <a:pos x="81" y="39"/>
                </a:cxn>
                <a:cxn ang="0">
                  <a:pos x="76" y="28"/>
                </a:cxn>
                <a:cxn ang="0">
                  <a:pos x="81" y="22"/>
                </a:cxn>
                <a:cxn ang="0">
                  <a:pos x="109" y="22"/>
                </a:cxn>
                <a:cxn ang="0">
                  <a:pos x="125" y="11"/>
                </a:cxn>
                <a:cxn ang="0">
                  <a:pos x="158" y="11"/>
                </a:cxn>
                <a:cxn ang="0">
                  <a:pos x="152" y="28"/>
                </a:cxn>
                <a:cxn ang="0">
                  <a:pos x="147" y="44"/>
                </a:cxn>
                <a:cxn ang="0">
                  <a:pos x="147" y="60"/>
                </a:cxn>
                <a:cxn ang="0">
                  <a:pos x="141" y="66"/>
                </a:cxn>
                <a:cxn ang="0">
                  <a:pos x="152" y="77"/>
                </a:cxn>
              </a:cxnLst>
              <a:rect l="0" t="0" r="r" b="b"/>
              <a:pathLst>
                <a:path w="381" h="393">
                  <a:moveTo>
                    <a:pt x="168" y="88"/>
                  </a:moveTo>
                  <a:lnTo>
                    <a:pt x="163" y="99"/>
                  </a:lnTo>
                  <a:lnTo>
                    <a:pt x="158" y="110"/>
                  </a:lnTo>
                  <a:lnTo>
                    <a:pt x="196" y="131"/>
                  </a:lnTo>
                  <a:lnTo>
                    <a:pt x="212" y="131"/>
                  </a:lnTo>
                  <a:lnTo>
                    <a:pt x="223" y="142"/>
                  </a:lnTo>
                  <a:lnTo>
                    <a:pt x="250" y="148"/>
                  </a:lnTo>
                  <a:lnTo>
                    <a:pt x="261" y="148"/>
                  </a:lnTo>
                  <a:lnTo>
                    <a:pt x="261" y="142"/>
                  </a:lnTo>
                  <a:lnTo>
                    <a:pt x="261" y="137"/>
                  </a:lnTo>
                  <a:lnTo>
                    <a:pt x="261" y="137"/>
                  </a:lnTo>
                  <a:lnTo>
                    <a:pt x="261" y="126"/>
                  </a:lnTo>
                  <a:lnTo>
                    <a:pt x="272" y="120"/>
                  </a:lnTo>
                  <a:lnTo>
                    <a:pt x="272" y="131"/>
                  </a:lnTo>
                  <a:lnTo>
                    <a:pt x="272" y="131"/>
                  </a:lnTo>
                  <a:lnTo>
                    <a:pt x="272" y="137"/>
                  </a:lnTo>
                  <a:lnTo>
                    <a:pt x="272" y="137"/>
                  </a:lnTo>
                  <a:lnTo>
                    <a:pt x="283" y="142"/>
                  </a:lnTo>
                  <a:lnTo>
                    <a:pt x="310" y="137"/>
                  </a:lnTo>
                  <a:lnTo>
                    <a:pt x="315" y="131"/>
                  </a:lnTo>
                  <a:lnTo>
                    <a:pt x="310" y="131"/>
                  </a:lnTo>
                  <a:lnTo>
                    <a:pt x="310" y="126"/>
                  </a:lnTo>
                  <a:lnTo>
                    <a:pt x="326" y="120"/>
                  </a:lnTo>
                  <a:lnTo>
                    <a:pt x="343" y="104"/>
                  </a:lnTo>
                  <a:lnTo>
                    <a:pt x="354" y="104"/>
                  </a:lnTo>
                  <a:lnTo>
                    <a:pt x="364" y="99"/>
                  </a:lnTo>
                  <a:lnTo>
                    <a:pt x="364" y="110"/>
                  </a:lnTo>
                  <a:lnTo>
                    <a:pt x="370" y="110"/>
                  </a:lnTo>
                  <a:lnTo>
                    <a:pt x="370" y="115"/>
                  </a:lnTo>
                  <a:lnTo>
                    <a:pt x="375" y="115"/>
                  </a:lnTo>
                  <a:lnTo>
                    <a:pt x="381" y="120"/>
                  </a:lnTo>
                  <a:lnTo>
                    <a:pt x="381" y="126"/>
                  </a:lnTo>
                  <a:lnTo>
                    <a:pt x="375" y="126"/>
                  </a:lnTo>
                  <a:lnTo>
                    <a:pt x="375" y="137"/>
                  </a:lnTo>
                  <a:lnTo>
                    <a:pt x="364" y="137"/>
                  </a:lnTo>
                  <a:lnTo>
                    <a:pt x="354" y="142"/>
                  </a:lnTo>
                  <a:lnTo>
                    <a:pt x="354" y="153"/>
                  </a:lnTo>
                  <a:lnTo>
                    <a:pt x="348" y="164"/>
                  </a:lnTo>
                  <a:lnTo>
                    <a:pt x="343" y="180"/>
                  </a:lnTo>
                  <a:lnTo>
                    <a:pt x="326" y="186"/>
                  </a:lnTo>
                  <a:lnTo>
                    <a:pt x="326" y="197"/>
                  </a:lnTo>
                  <a:lnTo>
                    <a:pt x="326" y="197"/>
                  </a:lnTo>
                  <a:lnTo>
                    <a:pt x="326" y="197"/>
                  </a:lnTo>
                  <a:lnTo>
                    <a:pt x="326" y="208"/>
                  </a:lnTo>
                  <a:lnTo>
                    <a:pt x="321" y="208"/>
                  </a:lnTo>
                  <a:lnTo>
                    <a:pt x="315" y="186"/>
                  </a:lnTo>
                  <a:lnTo>
                    <a:pt x="305" y="191"/>
                  </a:lnTo>
                  <a:lnTo>
                    <a:pt x="299" y="191"/>
                  </a:lnTo>
                  <a:lnTo>
                    <a:pt x="299" y="180"/>
                  </a:lnTo>
                  <a:lnTo>
                    <a:pt x="315" y="164"/>
                  </a:lnTo>
                  <a:lnTo>
                    <a:pt x="288" y="159"/>
                  </a:lnTo>
                  <a:lnTo>
                    <a:pt x="283" y="159"/>
                  </a:lnTo>
                  <a:lnTo>
                    <a:pt x="277" y="148"/>
                  </a:lnTo>
                  <a:lnTo>
                    <a:pt x="277" y="153"/>
                  </a:lnTo>
                  <a:lnTo>
                    <a:pt x="277" y="153"/>
                  </a:lnTo>
                  <a:lnTo>
                    <a:pt x="272" y="148"/>
                  </a:lnTo>
                  <a:lnTo>
                    <a:pt x="272" y="148"/>
                  </a:lnTo>
                  <a:lnTo>
                    <a:pt x="266" y="142"/>
                  </a:lnTo>
                  <a:lnTo>
                    <a:pt x="261" y="153"/>
                  </a:lnTo>
                  <a:lnTo>
                    <a:pt x="261" y="159"/>
                  </a:lnTo>
                  <a:lnTo>
                    <a:pt x="266" y="159"/>
                  </a:lnTo>
                  <a:lnTo>
                    <a:pt x="266" y="164"/>
                  </a:lnTo>
                  <a:lnTo>
                    <a:pt x="261" y="164"/>
                  </a:lnTo>
                  <a:lnTo>
                    <a:pt x="261" y="170"/>
                  </a:lnTo>
                  <a:lnTo>
                    <a:pt x="266" y="175"/>
                  </a:lnTo>
                  <a:lnTo>
                    <a:pt x="266" y="186"/>
                  </a:lnTo>
                  <a:lnTo>
                    <a:pt x="272" y="213"/>
                  </a:lnTo>
                  <a:lnTo>
                    <a:pt x="272" y="213"/>
                  </a:lnTo>
                  <a:lnTo>
                    <a:pt x="266" y="208"/>
                  </a:lnTo>
                  <a:lnTo>
                    <a:pt x="266" y="213"/>
                  </a:lnTo>
                  <a:lnTo>
                    <a:pt x="261" y="213"/>
                  </a:lnTo>
                  <a:lnTo>
                    <a:pt x="261" y="208"/>
                  </a:lnTo>
                  <a:lnTo>
                    <a:pt x="261" y="213"/>
                  </a:lnTo>
                  <a:lnTo>
                    <a:pt x="245" y="219"/>
                  </a:lnTo>
                  <a:lnTo>
                    <a:pt x="245" y="224"/>
                  </a:lnTo>
                  <a:lnTo>
                    <a:pt x="239" y="235"/>
                  </a:lnTo>
                  <a:lnTo>
                    <a:pt x="223" y="246"/>
                  </a:lnTo>
                  <a:lnTo>
                    <a:pt x="212" y="257"/>
                  </a:lnTo>
                  <a:lnTo>
                    <a:pt x="185" y="273"/>
                  </a:lnTo>
                  <a:lnTo>
                    <a:pt x="185" y="284"/>
                  </a:lnTo>
                  <a:lnTo>
                    <a:pt x="174" y="284"/>
                  </a:lnTo>
                  <a:lnTo>
                    <a:pt x="168" y="295"/>
                  </a:lnTo>
                  <a:lnTo>
                    <a:pt x="163" y="295"/>
                  </a:lnTo>
                  <a:lnTo>
                    <a:pt x="158" y="301"/>
                  </a:lnTo>
                  <a:lnTo>
                    <a:pt x="158" y="322"/>
                  </a:lnTo>
                  <a:lnTo>
                    <a:pt x="163" y="328"/>
                  </a:lnTo>
                  <a:lnTo>
                    <a:pt x="152" y="350"/>
                  </a:lnTo>
                  <a:lnTo>
                    <a:pt x="152" y="366"/>
                  </a:lnTo>
                  <a:lnTo>
                    <a:pt x="147" y="366"/>
                  </a:lnTo>
                  <a:lnTo>
                    <a:pt x="141" y="371"/>
                  </a:lnTo>
                  <a:lnTo>
                    <a:pt x="141" y="377"/>
                  </a:lnTo>
                  <a:lnTo>
                    <a:pt x="130" y="382"/>
                  </a:lnTo>
                  <a:lnTo>
                    <a:pt x="130" y="388"/>
                  </a:lnTo>
                  <a:lnTo>
                    <a:pt x="125" y="393"/>
                  </a:lnTo>
                  <a:lnTo>
                    <a:pt x="125" y="393"/>
                  </a:lnTo>
                  <a:lnTo>
                    <a:pt x="114" y="382"/>
                  </a:lnTo>
                  <a:lnTo>
                    <a:pt x="103" y="350"/>
                  </a:lnTo>
                  <a:lnTo>
                    <a:pt x="92" y="339"/>
                  </a:lnTo>
                  <a:lnTo>
                    <a:pt x="87" y="322"/>
                  </a:lnTo>
                  <a:lnTo>
                    <a:pt x="81" y="301"/>
                  </a:lnTo>
                  <a:lnTo>
                    <a:pt x="81" y="295"/>
                  </a:lnTo>
                  <a:lnTo>
                    <a:pt x="76" y="295"/>
                  </a:lnTo>
                  <a:lnTo>
                    <a:pt x="76" y="290"/>
                  </a:lnTo>
                  <a:lnTo>
                    <a:pt x="70" y="284"/>
                  </a:lnTo>
                  <a:lnTo>
                    <a:pt x="65" y="257"/>
                  </a:lnTo>
                  <a:lnTo>
                    <a:pt x="65" y="246"/>
                  </a:lnTo>
                  <a:lnTo>
                    <a:pt x="65" y="246"/>
                  </a:lnTo>
                  <a:lnTo>
                    <a:pt x="60" y="240"/>
                  </a:lnTo>
                  <a:lnTo>
                    <a:pt x="65" y="230"/>
                  </a:lnTo>
                  <a:lnTo>
                    <a:pt x="60" y="208"/>
                  </a:lnTo>
                  <a:lnTo>
                    <a:pt x="65" y="202"/>
                  </a:lnTo>
                  <a:lnTo>
                    <a:pt x="54" y="202"/>
                  </a:lnTo>
                  <a:lnTo>
                    <a:pt x="54" y="219"/>
                  </a:lnTo>
                  <a:lnTo>
                    <a:pt x="43" y="224"/>
                  </a:lnTo>
                  <a:lnTo>
                    <a:pt x="32" y="224"/>
                  </a:lnTo>
                  <a:lnTo>
                    <a:pt x="16" y="208"/>
                  </a:lnTo>
                  <a:lnTo>
                    <a:pt x="16" y="202"/>
                  </a:lnTo>
                  <a:lnTo>
                    <a:pt x="27" y="202"/>
                  </a:lnTo>
                  <a:lnTo>
                    <a:pt x="32" y="197"/>
                  </a:lnTo>
                  <a:lnTo>
                    <a:pt x="32" y="191"/>
                  </a:lnTo>
                  <a:lnTo>
                    <a:pt x="21" y="197"/>
                  </a:lnTo>
                  <a:lnTo>
                    <a:pt x="16" y="197"/>
                  </a:lnTo>
                  <a:lnTo>
                    <a:pt x="0" y="180"/>
                  </a:lnTo>
                  <a:lnTo>
                    <a:pt x="5" y="180"/>
                  </a:lnTo>
                  <a:lnTo>
                    <a:pt x="11" y="180"/>
                  </a:lnTo>
                  <a:lnTo>
                    <a:pt x="16" y="175"/>
                  </a:lnTo>
                  <a:lnTo>
                    <a:pt x="27" y="175"/>
                  </a:lnTo>
                  <a:lnTo>
                    <a:pt x="32" y="175"/>
                  </a:lnTo>
                  <a:lnTo>
                    <a:pt x="38" y="175"/>
                  </a:lnTo>
                  <a:lnTo>
                    <a:pt x="43" y="175"/>
                  </a:lnTo>
                  <a:lnTo>
                    <a:pt x="38" y="159"/>
                  </a:lnTo>
                  <a:lnTo>
                    <a:pt x="32" y="153"/>
                  </a:lnTo>
                  <a:lnTo>
                    <a:pt x="32" y="142"/>
                  </a:lnTo>
                  <a:lnTo>
                    <a:pt x="21" y="142"/>
                  </a:lnTo>
                  <a:lnTo>
                    <a:pt x="21" y="137"/>
                  </a:lnTo>
                  <a:lnTo>
                    <a:pt x="32" y="120"/>
                  </a:lnTo>
                  <a:lnTo>
                    <a:pt x="38" y="126"/>
                  </a:lnTo>
                  <a:lnTo>
                    <a:pt x="54" y="126"/>
                  </a:lnTo>
                  <a:lnTo>
                    <a:pt x="60" y="115"/>
                  </a:lnTo>
                  <a:lnTo>
                    <a:pt x="65" y="110"/>
                  </a:lnTo>
                  <a:lnTo>
                    <a:pt x="70" y="93"/>
                  </a:lnTo>
                  <a:lnTo>
                    <a:pt x="76" y="93"/>
                  </a:lnTo>
                  <a:lnTo>
                    <a:pt x="76" y="88"/>
                  </a:lnTo>
                  <a:lnTo>
                    <a:pt x="81" y="82"/>
                  </a:lnTo>
                  <a:lnTo>
                    <a:pt x="92" y="77"/>
                  </a:lnTo>
                  <a:lnTo>
                    <a:pt x="87" y="77"/>
                  </a:lnTo>
                  <a:lnTo>
                    <a:pt x="87" y="71"/>
                  </a:lnTo>
                  <a:lnTo>
                    <a:pt x="87" y="71"/>
                  </a:lnTo>
                  <a:lnTo>
                    <a:pt x="87" y="66"/>
                  </a:lnTo>
                  <a:lnTo>
                    <a:pt x="98" y="60"/>
                  </a:lnTo>
                  <a:lnTo>
                    <a:pt x="98" y="55"/>
                  </a:lnTo>
                  <a:lnTo>
                    <a:pt x="87" y="55"/>
                  </a:lnTo>
                  <a:lnTo>
                    <a:pt x="87" y="50"/>
                  </a:lnTo>
                  <a:lnTo>
                    <a:pt x="81" y="50"/>
                  </a:lnTo>
                  <a:lnTo>
                    <a:pt x="81" y="44"/>
                  </a:lnTo>
                  <a:lnTo>
                    <a:pt x="81" y="39"/>
                  </a:lnTo>
                  <a:lnTo>
                    <a:pt x="81" y="39"/>
                  </a:lnTo>
                  <a:lnTo>
                    <a:pt x="81" y="33"/>
                  </a:lnTo>
                  <a:lnTo>
                    <a:pt x="7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81" y="22"/>
                  </a:lnTo>
                  <a:lnTo>
                    <a:pt x="81" y="17"/>
                  </a:lnTo>
                  <a:lnTo>
                    <a:pt x="98" y="22"/>
                  </a:lnTo>
                  <a:lnTo>
                    <a:pt x="109" y="22"/>
                  </a:lnTo>
                  <a:lnTo>
                    <a:pt x="114" y="22"/>
                  </a:lnTo>
                  <a:lnTo>
                    <a:pt x="119" y="17"/>
                  </a:lnTo>
                  <a:lnTo>
                    <a:pt x="125" y="11"/>
                  </a:lnTo>
                  <a:lnTo>
                    <a:pt x="147" y="0"/>
                  </a:lnTo>
                  <a:lnTo>
                    <a:pt x="158" y="6"/>
                  </a:lnTo>
                  <a:lnTo>
                    <a:pt x="158" y="11"/>
                  </a:lnTo>
                  <a:lnTo>
                    <a:pt x="163" y="11"/>
                  </a:lnTo>
                  <a:lnTo>
                    <a:pt x="158" y="22"/>
                  </a:lnTo>
                  <a:lnTo>
                    <a:pt x="152" y="28"/>
                  </a:lnTo>
                  <a:lnTo>
                    <a:pt x="152" y="33"/>
                  </a:lnTo>
                  <a:lnTo>
                    <a:pt x="141" y="33"/>
                  </a:lnTo>
                  <a:lnTo>
                    <a:pt x="147" y="44"/>
                  </a:lnTo>
                  <a:lnTo>
                    <a:pt x="152" y="44"/>
                  </a:lnTo>
                  <a:lnTo>
                    <a:pt x="152" y="55"/>
                  </a:lnTo>
                  <a:lnTo>
                    <a:pt x="147" y="60"/>
                  </a:lnTo>
                  <a:lnTo>
                    <a:pt x="141" y="55"/>
                  </a:lnTo>
                  <a:lnTo>
                    <a:pt x="136" y="55"/>
                  </a:lnTo>
                  <a:lnTo>
                    <a:pt x="141" y="66"/>
                  </a:lnTo>
                  <a:lnTo>
                    <a:pt x="141" y="71"/>
                  </a:lnTo>
                  <a:lnTo>
                    <a:pt x="147" y="77"/>
                  </a:lnTo>
                  <a:lnTo>
                    <a:pt x="152" y="77"/>
                  </a:lnTo>
                  <a:lnTo>
                    <a:pt x="168" y="88"/>
                  </a:lnTo>
                  <a:lnTo>
                    <a:pt x="168" y="8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5" name="Freeform 2697"/>
            <p:cNvSpPr>
              <a:spLocks noChangeAspect="1"/>
            </p:cNvSpPr>
            <p:nvPr/>
          </p:nvSpPr>
          <p:spPr bwMode="gray">
            <a:xfrm>
              <a:off x="7707797" y="3488919"/>
              <a:ext cx="13522" cy="76631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22"/>
                </a:cxn>
                <a:cxn ang="0">
                  <a:pos x="0" y="28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28">
                  <a:moveTo>
                    <a:pt x="5" y="0"/>
                  </a:moveTo>
                  <a:lnTo>
                    <a:pt x="0" y="22"/>
                  </a:lnTo>
                  <a:lnTo>
                    <a:pt x="0" y="28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6" name="Freeform 2698"/>
            <p:cNvSpPr>
              <a:spLocks noChangeAspect="1"/>
            </p:cNvSpPr>
            <p:nvPr/>
          </p:nvSpPr>
          <p:spPr bwMode="gray">
            <a:xfrm>
              <a:off x="7739348" y="3709797"/>
              <a:ext cx="13522" cy="1577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6">
                  <a:moveTo>
                    <a:pt x="5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7" name="Freeform 2699"/>
            <p:cNvSpPr>
              <a:spLocks noChangeAspect="1"/>
            </p:cNvSpPr>
            <p:nvPr/>
          </p:nvSpPr>
          <p:spPr bwMode="gray">
            <a:xfrm>
              <a:off x="7534264" y="1843603"/>
              <a:ext cx="1097535" cy="531910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5" y="71"/>
                </a:cxn>
                <a:cxn ang="0">
                  <a:pos x="16" y="82"/>
                </a:cxn>
                <a:cxn ang="0">
                  <a:pos x="32" y="88"/>
                </a:cxn>
                <a:cxn ang="0">
                  <a:pos x="32" y="88"/>
                </a:cxn>
                <a:cxn ang="0">
                  <a:pos x="38" y="109"/>
                </a:cxn>
                <a:cxn ang="0">
                  <a:pos x="38" y="126"/>
                </a:cxn>
                <a:cxn ang="0">
                  <a:pos x="38" y="131"/>
                </a:cxn>
                <a:cxn ang="0">
                  <a:pos x="59" y="137"/>
                </a:cxn>
                <a:cxn ang="0">
                  <a:pos x="70" y="137"/>
                </a:cxn>
                <a:cxn ang="0">
                  <a:pos x="98" y="148"/>
                </a:cxn>
                <a:cxn ang="0">
                  <a:pos x="108" y="164"/>
                </a:cxn>
                <a:cxn ang="0">
                  <a:pos x="119" y="180"/>
                </a:cxn>
                <a:cxn ang="0">
                  <a:pos x="168" y="175"/>
                </a:cxn>
                <a:cxn ang="0">
                  <a:pos x="190" y="186"/>
                </a:cxn>
                <a:cxn ang="0">
                  <a:pos x="223" y="197"/>
                </a:cxn>
                <a:cxn ang="0">
                  <a:pos x="255" y="186"/>
                </a:cxn>
                <a:cxn ang="0">
                  <a:pos x="272" y="186"/>
                </a:cxn>
                <a:cxn ang="0">
                  <a:pos x="288" y="180"/>
                </a:cxn>
                <a:cxn ang="0">
                  <a:pos x="315" y="158"/>
                </a:cxn>
                <a:cxn ang="0">
                  <a:pos x="304" y="148"/>
                </a:cxn>
                <a:cxn ang="0">
                  <a:pos x="315" y="137"/>
                </a:cxn>
                <a:cxn ang="0">
                  <a:pos x="315" y="137"/>
                </a:cxn>
                <a:cxn ang="0">
                  <a:pos x="332" y="142"/>
                </a:cxn>
                <a:cxn ang="0">
                  <a:pos x="348" y="126"/>
                </a:cxn>
                <a:cxn ang="0">
                  <a:pos x="359" y="126"/>
                </a:cxn>
                <a:cxn ang="0">
                  <a:pos x="375" y="109"/>
                </a:cxn>
                <a:cxn ang="0">
                  <a:pos x="408" y="104"/>
                </a:cxn>
                <a:cxn ang="0">
                  <a:pos x="408" y="98"/>
                </a:cxn>
                <a:cxn ang="0">
                  <a:pos x="402" y="93"/>
                </a:cxn>
                <a:cxn ang="0">
                  <a:pos x="391" y="82"/>
                </a:cxn>
                <a:cxn ang="0">
                  <a:pos x="375" y="88"/>
                </a:cxn>
                <a:cxn ang="0">
                  <a:pos x="359" y="88"/>
                </a:cxn>
                <a:cxn ang="0">
                  <a:pos x="359" y="82"/>
                </a:cxn>
                <a:cxn ang="0">
                  <a:pos x="359" y="60"/>
                </a:cxn>
                <a:cxn ang="0">
                  <a:pos x="370" y="44"/>
                </a:cxn>
                <a:cxn ang="0">
                  <a:pos x="359" y="44"/>
                </a:cxn>
                <a:cxn ang="0">
                  <a:pos x="348" y="38"/>
                </a:cxn>
                <a:cxn ang="0">
                  <a:pos x="326" y="49"/>
                </a:cxn>
                <a:cxn ang="0">
                  <a:pos x="299" y="60"/>
                </a:cxn>
                <a:cxn ang="0">
                  <a:pos x="288" y="55"/>
                </a:cxn>
                <a:cxn ang="0">
                  <a:pos x="272" y="55"/>
                </a:cxn>
                <a:cxn ang="0">
                  <a:pos x="261" y="44"/>
                </a:cxn>
                <a:cxn ang="0">
                  <a:pos x="234" y="33"/>
                </a:cxn>
                <a:cxn ang="0">
                  <a:pos x="223" y="27"/>
                </a:cxn>
                <a:cxn ang="0">
                  <a:pos x="206" y="38"/>
                </a:cxn>
                <a:cxn ang="0">
                  <a:pos x="195" y="33"/>
                </a:cxn>
                <a:cxn ang="0">
                  <a:pos x="185" y="27"/>
                </a:cxn>
                <a:cxn ang="0">
                  <a:pos x="185" y="11"/>
                </a:cxn>
                <a:cxn ang="0">
                  <a:pos x="146" y="0"/>
                </a:cxn>
                <a:cxn ang="0">
                  <a:pos x="130" y="11"/>
                </a:cxn>
                <a:cxn ang="0">
                  <a:pos x="136" y="27"/>
                </a:cxn>
                <a:cxn ang="0">
                  <a:pos x="130" y="33"/>
                </a:cxn>
                <a:cxn ang="0">
                  <a:pos x="136" y="38"/>
                </a:cxn>
                <a:cxn ang="0">
                  <a:pos x="130" y="44"/>
                </a:cxn>
                <a:cxn ang="0">
                  <a:pos x="92" y="44"/>
                </a:cxn>
                <a:cxn ang="0">
                  <a:pos x="87" y="33"/>
                </a:cxn>
                <a:cxn ang="0">
                  <a:pos x="54" y="27"/>
                </a:cxn>
                <a:cxn ang="0">
                  <a:pos x="38" y="33"/>
                </a:cxn>
                <a:cxn ang="0">
                  <a:pos x="5" y="55"/>
                </a:cxn>
                <a:cxn ang="0">
                  <a:pos x="0" y="60"/>
                </a:cxn>
                <a:cxn ang="0">
                  <a:pos x="0" y="60"/>
                </a:cxn>
              </a:cxnLst>
              <a:rect l="0" t="0" r="r" b="b"/>
              <a:pathLst>
                <a:path w="408" h="197">
                  <a:moveTo>
                    <a:pt x="0" y="60"/>
                  </a:moveTo>
                  <a:lnTo>
                    <a:pt x="5" y="71"/>
                  </a:lnTo>
                  <a:lnTo>
                    <a:pt x="16" y="82"/>
                  </a:lnTo>
                  <a:lnTo>
                    <a:pt x="32" y="88"/>
                  </a:lnTo>
                  <a:lnTo>
                    <a:pt x="32" y="88"/>
                  </a:lnTo>
                  <a:lnTo>
                    <a:pt x="38" y="109"/>
                  </a:lnTo>
                  <a:lnTo>
                    <a:pt x="38" y="126"/>
                  </a:lnTo>
                  <a:lnTo>
                    <a:pt x="38" y="131"/>
                  </a:lnTo>
                  <a:lnTo>
                    <a:pt x="59" y="137"/>
                  </a:lnTo>
                  <a:lnTo>
                    <a:pt x="70" y="137"/>
                  </a:lnTo>
                  <a:lnTo>
                    <a:pt x="98" y="148"/>
                  </a:lnTo>
                  <a:lnTo>
                    <a:pt x="108" y="164"/>
                  </a:lnTo>
                  <a:lnTo>
                    <a:pt x="119" y="180"/>
                  </a:lnTo>
                  <a:lnTo>
                    <a:pt x="168" y="175"/>
                  </a:lnTo>
                  <a:lnTo>
                    <a:pt x="190" y="186"/>
                  </a:lnTo>
                  <a:lnTo>
                    <a:pt x="223" y="197"/>
                  </a:lnTo>
                  <a:lnTo>
                    <a:pt x="255" y="186"/>
                  </a:lnTo>
                  <a:lnTo>
                    <a:pt x="272" y="186"/>
                  </a:lnTo>
                  <a:lnTo>
                    <a:pt x="288" y="180"/>
                  </a:lnTo>
                  <a:lnTo>
                    <a:pt x="315" y="158"/>
                  </a:lnTo>
                  <a:lnTo>
                    <a:pt x="304" y="148"/>
                  </a:lnTo>
                  <a:lnTo>
                    <a:pt x="315" y="137"/>
                  </a:lnTo>
                  <a:lnTo>
                    <a:pt x="315" y="137"/>
                  </a:lnTo>
                  <a:lnTo>
                    <a:pt x="332" y="142"/>
                  </a:lnTo>
                  <a:lnTo>
                    <a:pt x="348" y="126"/>
                  </a:lnTo>
                  <a:lnTo>
                    <a:pt x="359" y="126"/>
                  </a:lnTo>
                  <a:lnTo>
                    <a:pt x="375" y="109"/>
                  </a:lnTo>
                  <a:lnTo>
                    <a:pt x="408" y="104"/>
                  </a:lnTo>
                  <a:lnTo>
                    <a:pt x="408" y="98"/>
                  </a:lnTo>
                  <a:lnTo>
                    <a:pt x="402" y="93"/>
                  </a:lnTo>
                  <a:lnTo>
                    <a:pt x="391" y="82"/>
                  </a:lnTo>
                  <a:lnTo>
                    <a:pt x="375" y="88"/>
                  </a:lnTo>
                  <a:lnTo>
                    <a:pt x="359" y="88"/>
                  </a:lnTo>
                  <a:lnTo>
                    <a:pt x="359" y="82"/>
                  </a:lnTo>
                  <a:lnTo>
                    <a:pt x="359" y="60"/>
                  </a:lnTo>
                  <a:lnTo>
                    <a:pt x="370" y="44"/>
                  </a:lnTo>
                  <a:lnTo>
                    <a:pt x="359" y="44"/>
                  </a:lnTo>
                  <a:lnTo>
                    <a:pt x="348" y="38"/>
                  </a:lnTo>
                  <a:lnTo>
                    <a:pt x="326" y="49"/>
                  </a:lnTo>
                  <a:lnTo>
                    <a:pt x="299" y="60"/>
                  </a:lnTo>
                  <a:lnTo>
                    <a:pt x="288" y="55"/>
                  </a:lnTo>
                  <a:lnTo>
                    <a:pt x="272" y="55"/>
                  </a:lnTo>
                  <a:lnTo>
                    <a:pt x="261" y="44"/>
                  </a:lnTo>
                  <a:lnTo>
                    <a:pt x="234" y="33"/>
                  </a:lnTo>
                  <a:lnTo>
                    <a:pt x="223" y="27"/>
                  </a:lnTo>
                  <a:lnTo>
                    <a:pt x="206" y="38"/>
                  </a:lnTo>
                  <a:lnTo>
                    <a:pt x="195" y="33"/>
                  </a:lnTo>
                  <a:lnTo>
                    <a:pt x="185" y="27"/>
                  </a:lnTo>
                  <a:lnTo>
                    <a:pt x="185" y="11"/>
                  </a:lnTo>
                  <a:lnTo>
                    <a:pt x="146" y="0"/>
                  </a:lnTo>
                  <a:lnTo>
                    <a:pt x="130" y="11"/>
                  </a:lnTo>
                  <a:lnTo>
                    <a:pt x="136" y="27"/>
                  </a:lnTo>
                  <a:lnTo>
                    <a:pt x="130" y="33"/>
                  </a:lnTo>
                  <a:lnTo>
                    <a:pt x="136" y="38"/>
                  </a:lnTo>
                  <a:lnTo>
                    <a:pt x="130" y="44"/>
                  </a:lnTo>
                  <a:lnTo>
                    <a:pt x="92" y="44"/>
                  </a:lnTo>
                  <a:lnTo>
                    <a:pt x="87" y="33"/>
                  </a:lnTo>
                  <a:lnTo>
                    <a:pt x="54" y="27"/>
                  </a:lnTo>
                  <a:lnTo>
                    <a:pt x="38" y="33"/>
                  </a:lnTo>
                  <a:lnTo>
                    <a:pt x="5" y="55"/>
                  </a:lnTo>
                  <a:lnTo>
                    <a:pt x="0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8" name="Freeform 2701"/>
            <p:cNvSpPr>
              <a:spLocks noChangeAspect="1"/>
            </p:cNvSpPr>
            <p:nvPr/>
          </p:nvSpPr>
          <p:spPr bwMode="gray">
            <a:xfrm>
              <a:off x="5219749" y="1478478"/>
              <a:ext cx="263679" cy="144247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0" y="33"/>
                </a:cxn>
                <a:cxn ang="0">
                  <a:pos x="10" y="11"/>
                </a:cxn>
                <a:cxn ang="0">
                  <a:pos x="21" y="5"/>
                </a:cxn>
                <a:cxn ang="0">
                  <a:pos x="32" y="22"/>
                </a:cxn>
                <a:cxn ang="0">
                  <a:pos x="43" y="27"/>
                </a:cxn>
                <a:cxn ang="0">
                  <a:pos x="43" y="22"/>
                </a:cxn>
                <a:cxn ang="0">
                  <a:pos x="43" y="5"/>
                </a:cxn>
                <a:cxn ang="0">
                  <a:pos x="59" y="0"/>
                </a:cxn>
                <a:cxn ang="0">
                  <a:pos x="70" y="5"/>
                </a:cxn>
                <a:cxn ang="0">
                  <a:pos x="76" y="11"/>
                </a:cxn>
                <a:cxn ang="0">
                  <a:pos x="81" y="11"/>
                </a:cxn>
                <a:cxn ang="0">
                  <a:pos x="87" y="11"/>
                </a:cxn>
                <a:cxn ang="0">
                  <a:pos x="92" y="16"/>
                </a:cxn>
                <a:cxn ang="0">
                  <a:pos x="87" y="27"/>
                </a:cxn>
                <a:cxn ang="0">
                  <a:pos x="92" y="27"/>
                </a:cxn>
                <a:cxn ang="0">
                  <a:pos x="98" y="38"/>
                </a:cxn>
                <a:cxn ang="0">
                  <a:pos x="98" y="43"/>
                </a:cxn>
                <a:cxn ang="0">
                  <a:pos x="92" y="43"/>
                </a:cxn>
                <a:cxn ang="0">
                  <a:pos x="87" y="54"/>
                </a:cxn>
                <a:cxn ang="0">
                  <a:pos x="81" y="54"/>
                </a:cxn>
                <a:cxn ang="0">
                  <a:pos x="76" y="54"/>
                </a:cxn>
                <a:cxn ang="0">
                  <a:pos x="70" y="54"/>
                </a:cxn>
                <a:cxn ang="0">
                  <a:pos x="59" y="43"/>
                </a:cxn>
                <a:cxn ang="0">
                  <a:pos x="54" y="43"/>
                </a:cxn>
                <a:cxn ang="0">
                  <a:pos x="54" y="38"/>
                </a:cxn>
                <a:cxn ang="0">
                  <a:pos x="43" y="43"/>
                </a:cxn>
                <a:cxn ang="0">
                  <a:pos x="38" y="38"/>
                </a:cxn>
                <a:cxn ang="0">
                  <a:pos x="16" y="38"/>
                </a:cxn>
                <a:cxn ang="0">
                  <a:pos x="10" y="43"/>
                </a:cxn>
                <a:cxn ang="0">
                  <a:pos x="5" y="49"/>
                </a:cxn>
                <a:cxn ang="0">
                  <a:pos x="0" y="43"/>
                </a:cxn>
                <a:cxn ang="0">
                  <a:pos x="0" y="43"/>
                </a:cxn>
              </a:cxnLst>
              <a:rect l="0" t="0" r="r" b="b"/>
              <a:pathLst>
                <a:path w="98" h="54">
                  <a:moveTo>
                    <a:pt x="0" y="43"/>
                  </a:moveTo>
                  <a:lnTo>
                    <a:pt x="0" y="33"/>
                  </a:lnTo>
                  <a:lnTo>
                    <a:pt x="10" y="11"/>
                  </a:lnTo>
                  <a:lnTo>
                    <a:pt x="21" y="5"/>
                  </a:lnTo>
                  <a:lnTo>
                    <a:pt x="32" y="22"/>
                  </a:lnTo>
                  <a:lnTo>
                    <a:pt x="43" y="27"/>
                  </a:lnTo>
                  <a:lnTo>
                    <a:pt x="43" y="22"/>
                  </a:lnTo>
                  <a:lnTo>
                    <a:pt x="43" y="5"/>
                  </a:lnTo>
                  <a:lnTo>
                    <a:pt x="59" y="0"/>
                  </a:lnTo>
                  <a:lnTo>
                    <a:pt x="70" y="5"/>
                  </a:lnTo>
                  <a:lnTo>
                    <a:pt x="76" y="11"/>
                  </a:lnTo>
                  <a:lnTo>
                    <a:pt x="81" y="11"/>
                  </a:lnTo>
                  <a:lnTo>
                    <a:pt x="87" y="11"/>
                  </a:lnTo>
                  <a:lnTo>
                    <a:pt x="92" y="16"/>
                  </a:lnTo>
                  <a:lnTo>
                    <a:pt x="87" y="27"/>
                  </a:lnTo>
                  <a:lnTo>
                    <a:pt x="92" y="27"/>
                  </a:lnTo>
                  <a:lnTo>
                    <a:pt x="98" y="38"/>
                  </a:lnTo>
                  <a:lnTo>
                    <a:pt x="98" y="43"/>
                  </a:lnTo>
                  <a:lnTo>
                    <a:pt x="92" y="43"/>
                  </a:lnTo>
                  <a:lnTo>
                    <a:pt x="87" y="54"/>
                  </a:lnTo>
                  <a:lnTo>
                    <a:pt x="81" y="54"/>
                  </a:lnTo>
                  <a:lnTo>
                    <a:pt x="76" y="54"/>
                  </a:lnTo>
                  <a:lnTo>
                    <a:pt x="70" y="54"/>
                  </a:lnTo>
                  <a:lnTo>
                    <a:pt x="59" y="43"/>
                  </a:lnTo>
                  <a:lnTo>
                    <a:pt x="54" y="43"/>
                  </a:lnTo>
                  <a:lnTo>
                    <a:pt x="54" y="38"/>
                  </a:lnTo>
                  <a:lnTo>
                    <a:pt x="43" y="43"/>
                  </a:lnTo>
                  <a:lnTo>
                    <a:pt x="38" y="38"/>
                  </a:lnTo>
                  <a:lnTo>
                    <a:pt x="16" y="38"/>
                  </a:lnTo>
                  <a:lnTo>
                    <a:pt x="10" y="43"/>
                  </a:lnTo>
                  <a:lnTo>
                    <a:pt x="5" y="49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19" name="Freeform 2702"/>
            <p:cNvSpPr>
              <a:spLocks noChangeAspect="1"/>
            </p:cNvSpPr>
            <p:nvPr/>
          </p:nvSpPr>
          <p:spPr bwMode="gray">
            <a:xfrm>
              <a:off x="5172422" y="1652025"/>
              <a:ext cx="119444" cy="60854"/>
            </a:xfrm>
            <a:custGeom>
              <a:avLst/>
              <a:gdLst/>
              <a:ahLst/>
              <a:cxnLst>
                <a:cxn ang="0">
                  <a:pos x="44" y="22"/>
                </a:cxn>
                <a:cxn ang="0">
                  <a:pos x="44" y="11"/>
                </a:cxn>
                <a:cxn ang="0">
                  <a:pos x="38" y="6"/>
                </a:cxn>
                <a:cxn ang="0">
                  <a:pos x="33" y="6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2" y="6"/>
                </a:cxn>
                <a:cxn ang="0">
                  <a:pos x="11" y="6"/>
                </a:cxn>
                <a:cxn ang="0">
                  <a:pos x="17" y="0"/>
                </a:cxn>
                <a:cxn ang="0">
                  <a:pos x="6" y="6"/>
                </a:cxn>
                <a:cxn ang="0">
                  <a:pos x="0" y="17"/>
                </a:cxn>
                <a:cxn ang="0">
                  <a:pos x="17" y="22"/>
                </a:cxn>
                <a:cxn ang="0">
                  <a:pos x="44" y="22"/>
                </a:cxn>
                <a:cxn ang="0">
                  <a:pos x="44" y="22"/>
                </a:cxn>
              </a:cxnLst>
              <a:rect l="0" t="0" r="r" b="b"/>
              <a:pathLst>
                <a:path w="44" h="22">
                  <a:moveTo>
                    <a:pt x="44" y="22"/>
                  </a:moveTo>
                  <a:lnTo>
                    <a:pt x="44" y="11"/>
                  </a:lnTo>
                  <a:lnTo>
                    <a:pt x="38" y="6"/>
                  </a:lnTo>
                  <a:lnTo>
                    <a:pt x="33" y="6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6"/>
                  </a:lnTo>
                  <a:lnTo>
                    <a:pt x="11" y="6"/>
                  </a:lnTo>
                  <a:lnTo>
                    <a:pt x="17" y="0"/>
                  </a:lnTo>
                  <a:lnTo>
                    <a:pt x="6" y="6"/>
                  </a:lnTo>
                  <a:lnTo>
                    <a:pt x="0" y="17"/>
                  </a:lnTo>
                  <a:lnTo>
                    <a:pt x="17" y="22"/>
                  </a:lnTo>
                  <a:lnTo>
                    <a:pt x="44" y="22"/>
                  </a:lnTo>
                  <a:lnTo>
                    <a:pt x="44" y="2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0" name="Freeform 2703"/>
            <p:cNvSpPr>
              <a:spLocks noChangeAspect="1"/>
            </p:cNvSpPr>
            <p:nvPr/>
          </p:nvSpPr>
          <p:spPr bwMode="gray">
            <a:xfrm>
              <a:off x="5219749" y="1579902"/>
              <a:ext cx="202830" cy="148755"/>
            </a:xfrm>
            <a:custGeom>
              <a:avLst/>
              <a:gdLst/>
              <a:ahLst/>
              <a:cxnLst>
                <a:cxn ang="0">
                  <a:pos x="27" y="49"/>
                </a:cxn>
                <a:cxn ang="0">
                  <a:pos x="27" y="38"/>
                </a:cxn>
                <a:cxn ang="0">
                  <a:pos x="21" y="33"/>
                </a:cxn>
                <a:cxn ang="0">
                  <a:pos x="16" y="33"/>
                </a:cxn>
                <a:cxn ang="0">
                  <a:pos x="5" y="27"/>
                </a:cxn>
                <a:cxn ang="0">
                  <a:pos x="0" y="5"/>
                </a:cxn>
                <a:cxn ang="0">
                  <a:pos x="5" y="11"/>
                </a:cxn>
                <a:cxn ang="0">
                  <a:pos x="10" y="5"/>
                </a:cxn>
                <a:cxn ang="0">
                  <a:pos x="16" y="0"/>
                </a:cxn>
                <a:cxn ang="0">
                  <a:pos x="38" y="0"/>
                </a:cxn>
                <a:cxn ang="0">
                  <a:pos x="43" y="5"/>
                </a:cxn>
                <a:cxn ang="0">
                  <a:pos x="54" y="0"/>
                </a:cxn>
                <a:cxn ang="0">
                  <a:pos x="54" y="5"/>
                </a:cxn>
                <a:cxn ang="0">
                  <a:pos x="59" y="5"/>
                </a:cxn>
                <a:cxn ang="0">
                  <a:pos x="70" y="16"/>
                </a:cxn>
                <a:cxn ang="0">
                  <a:pos x="76" y="16"/>
                </a:cxn>
                <a:cxn ang="0">
                  <a:pos x="76" y="22"/>
                </a:cxn>
                <a:cxn ang="0">
                  <a:pos x="76" y="27"/>
                </a:cxn>
                <a:cxn ang="0">
                  <a:pos x="76" y="27"/>
                </a:cxn>
                <a:cxn ang="0">
                  <a:pos x="76" y="33"/>
                </a:cxn>
                <a:cxn ang="0">
                  <a:pos x="65" y="33"/>
                </a:cxn>
                <a:cxn ang="0">
                  <a:pos x="65" y="49"/>
                </a:cxn>
                <a:cxn ang="0">
                  <a:pos x="65" y="49"/>
                </a:cxn>
                <a:cxn ang="0">
                  <a:pos x="65" y="55"/>
                </a:cxn>
                <a:cxn ang="0">
                  <a:pos x="59" y="49"/>
                </a:cxn>
                <a:cxn ang="0">
                  <a:pos x="54" y="55"/>
                </a:cxn>
                <a:cxn ang="0">
                  <a:pos x="54" y="55"/>
                </a:cxn>
                <a:cxn ang="0">
                  <a:pos x="32" y="55"/>
                </a:cxn>
                <a:cxn ang="0">
                  <a:pos x="32" y="55"/>
                </a:cxn>
                <a:cxn ang="0">
                  <a:pos x="27" y="49"/>
                </a:cxn>
                <a:cxn ang="0">
                  <a:pos x="27" y="49"/>
                </a:cxn>
              </a:cxnLst>
              <a:rect l="0" t="0" r="r" b="b"/>
              <a:pathLst>
                <a:path w="76" h="55">
                  <a:moveTo>
                    <a:pt x="27" y="49"/>
                  </a:moveTo>
                  <a:lnTo>
                    <a:pt x="27" y="38"/>
                  </a:lnTo>
                  <a:lnTo>
                    <a:pt x="21" y="33"/>
                  </a:lnTo>
                  <a:lnTo>
                    <a:pt x="16" y="33"/>
                  </a:lnTo>
                  <a:lnTo>
                    <a:pt x="5" y="27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0" y="5"/>
                  </a:lnTo>
                  <a:lnTo>
                    <a:pt x="16" y="0"/>
                  </a:lnTo>
                  <a:lnTo>
                    <a:pt x="38" y="0"/>
                  </a:lnTo>
                  <a:lnTo>
                    <a:pt x="43" y="5"/>
                  </a:lnTo>
                  <a:lnTo>
                    <a:pt x="54" y="0"/>
                  </a:lnTo>
                  <a:lnTo>
                    <a:pt x="54" y="5"/>
                  </a:lnTo>
                  <a:lnTo>
                    <a:pt x="59" y="5"/>
                  </a:lnTo>
                  <a:lnTo>
                    <a:pt x="70" y="16"/>
                  </a:lnTo>
                  <a:lnTo>
                    <a:pt x="76" y="16"/>
                  </a:lnTo>
                  <a:lnTo>
                    <a:pt x="76" y="22"/>
                  </a:lnTo>
                  <a:lnTo>
                    <a:pt x="76" y="27"/>
                  </a:lnTo>
                  <a:lnTo>
                    <a:pt x="76" y="27"/>
                  </a:lnTo>
                  <a:lnTo>
                    <a:pt x="76" y="33"/>
                  </a:lnTo>
                  <a:lnTo>
                    <a:pt x="65" y="33"/>
                  </a:lnTo>
                  <a:lnTo>
                    <a:pt x="65" y="49"/>
                  </a:lnTo>
                  <a:lnTo>
                    <a:pt x="65" y="49"/>
                  </a:lnTo>
                  <a:lnTo>
                    <a:pt x="65" y="55"/>
                  </a:lnTo>
                  <a:lnTo>
                    <a:pt x="59" y="49"/>
                  </a:lnTo>
                  <a:lnTo>
                    <a:pt x="54" y="55"/>
                  </a:lnTo>
                  <a:lnTo>
                    <a:pt x="54" y="55"/>
                  </a:lnTo>
                  <a:lnTo>
                    <a:pt x="32" y="55"/>
                  </a:lnTo>
                  <a:lnTo>
                    <a:pt x="32" y="55"/>
                  </a:lnTo>
                  <a:lnTo>
                    <a:pt x="27" y="49"/>
                  </a:lnTo>
                  <a:lnTo>
                    <a:pt x="27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1" name="Freeform 2704"/>
            <p:cNvSpPr>
              <a:spLocks noChangeAspect="1"/>
            </p:cNvSpPr>
            <p:nvPr/>
          </p:nvSpPr>
          <p:spPr bwMode="gray">
            <a:xfrm>
              <a:off x="5305388" y="1593425"/>
              <a:ext cx="322274" cy="29750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0" y="93"/>
                </a:cxn>
                <a:cxn ang="0">
                  <a:pos x="0" y="88"/>
                </a:cxn>
                <a:cxn ang="0">
                  <a:pos x="6" y="77"/>
                </a:cxn>
                <a:cxn ang="0">
                  <a:pos x="0" y="50"/>
                </a:cxn>
                <a:cxn ang="0">
                  <a:pos x="22" y="50"/>
                </a:cxn>
                <a:cxn ang="0">
                  <a:pos x="22" y="50"/>
                </a:cxn>
                <a:cxn ang="0">
                  <a:pos x="27" y="44"/>
                </a:cxn>
                <a:cxn ang="0">
                  <a:pos x="33" y="50"/>
                </a:cxn>
                <a:cxn ang="0">
                  <a:pos x="33" y="44"/>
                </a:cxn>
                <a:cxn ang="0">
                  <a:pos x="33" y="44"/>
                </a:cxn>
                <a:cxn ang="0">
                  <a:pos x="33" y="28"/>
                </a:cxn>
                <a:cxn ang="0">
                  <a:pos x="44" y="28"/>
                </a:cxn>
                <a:cxn ang="0">
                  <a:pos x="44" y="22"/>
                </a:cxn>
                <a:cxn ang="0">
                  <a:pos x="44" y="22"/>
                </a:cxn>
                <a:cxn ang="0">
                  <a:pos x="44" y="17"/>
                </a:cxn>
                <a:cxn ang="0">
                  <a:pos x="44" y="11"/>
                </a:cxn>
                <a:cxn ang="0">
                  <a:pos x="49" y="11"/>
                </a:cxn>
                <a:cxn ang="0">
                  <a:pos x="55" y="11"/>
                </a:cxn>
                <a:cxn ang="0">
                  <a:pos x="60" y="0"/>
                </a:cxn>
                <a:cxn ang="0">
                  <a:pos x="66" y="0"/>
                </a:cxn>
                <a:cxn ang="0">
                  <a:pos x="66" y="6"/>
                </a:cxn>
                <a:cxn ang="0">
                  <a:pos x="76" y="6"/>
                </a:cxn>
                <a:cxn ang="0">
                  <a:pos x="82" y="6"/>
                </a:cxn>
                <a:cxn ang="0">
                  <a:pos x="82" y="11"/>
                </a:cxn>
                <a:cxn ang="0">
                  <a:pos x="87" y="11"/>
                </a:cxn>
                <a:cxn ang="0">
                  <a:pos x="98" y="17"/>
                </a:cxn>
                <a:cxn ang="0">
                  <a:pos x="98" y="22"/>
                </a:cxn>
                <a:cxn ang="0">
                  <a:pos x="98" y="22"/>
                </a:cxn>
                <a:cxn ang="0">
                  <a:pos x="98" y="33"/>
                </a:cxn>
                <a:cxn ang="0">
                  <a:pos x="104" y="44"/>
                </a:cxn>
                <a:cxn ang="0">
                  <a:pos x="109" y="50"/>
                </a:cxn>
                <a:cxn ang="0">
                  <a:pos x="109" y="55"/>
                </a:cxn>
                <a:cxn ang="0">
                  <a:pos x="115" y="55"/>
                </a:cxn>
                <a:cxn ang="0">
                  <a:pos x="120" y="55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5" y="66"/>
                </a:cxn>
                <a:cxn ang="0">
                  <a:pos x="109" y="66"/>
                </a:cxn>
                <a:cxn ang="0">
                  <a:pos x="104" y="71"/>
                </a:cxn>
                <a:cxn ang="0">
                  <a:pos x="104" y="71"/>
                </a:cxn>
                <a:cxn ang="0">
                  <a:pos x="109" y="88"/>
                </a:cxn>
                <a:cxn ang="0">
                  <a:pos x="98" y="93"/>
                </a:cxn>
                <a:cxn ang="0">
                  <a:pos x="98" y="93"/>
                </a:cxn>
                <a:cxn ang="0">
                  <a:pos x="93" y="104"/>
                </a:cxn>
                <a:cxn ang="0">
                  <a:pos x="93" y="110"/>
                </a:cxn>
                <a:cxn ang="0">
                  <a:pos x="87" y="104"/>
                </a:cxn>
                <a:cxn ang="0">
                  <a:pos x="82" y="104"/>
                </a:cxn>
                <a:cxn ang="0">
                  <a:pos x="76" y="99"/>
                </a:cxn>
                <a:cxn ang="0">
                  <a:pos x="71" y="104"/>
                </a:cxn>
                <a:cxn ang="0">
                  <a:pos x="66" y="104"/>
                </a:cxn>
                <a:cxn ang="0">
                  <a:pos x="55" y="104"/>
                </a:cxn>
                <a:cxn ang="0">
                  <a:pos x="55" y="104"/>
                </a:cxn>
                <a:cxn ang="0">
                  <a:pos x="49" y="104"/>
                </a:cxn>
                <a:cxn ang="0">
                  <a:pos x="49" y="99"/>
                </a:cxn>
                <a:cxn ang="0">
                  <a:pos x="33" y="93"/>
                </a:cxn>
                <a:cxn ang="0">
                  <a:pos x="17" y="93"/>
                </a:cxn>
                <a:cxn ang="0">
                  <a:pos x="11" y="99"/>
                </a:cxn>
                <a:cxn ang="0">
                  <a:pos x="0" y="99"/>
                </a:cxn>
                <a:cxn ang="0">
                  <a:pos x="0" y="99"/>
                </a:cxn>
              </a:cxnLst>
              <a:rect l="0" t="0" r="r" b="b"/>
              <a:pathLst>
                <a:path w="120" h="110">
                  <a:moveTo>
                    <a:pt x="0" y="99"/>
                  </a:moveTo>
                  <a:lnTo>
                    <a:pt x="0" y="93"/>
                  </a:lnTo>
                  <a:lnTo>
                    <a:pt x="0" y="88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7" y="44"/>
                  </a:lnTo>
                  <a:lnTo>
                    <a:pt x="33" y="50"/>
                  </a:lnTo>
                  <a:lnTo>
                    <a:pt x="33" y="44"/>
                  </a:lnTo>
                  <a:lnTo>
                    <a:pt x="33" y="44"/>
                  </a:lnTo>
                  <a:lnTo>
                    <a:pt x="33" y="28"/>
                  </a:lnTo>
                  <a:lnTo>
                    <a:pt x="44" y="28"/>
                  </a:lnTo>
                  <a:lnTo>
                    <a:pt x="44" y="22"/>
                  </a:lnTo>
                  <a:lnTo>
                    <a:pt x="44" y="22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9" y="11"/>
                  </a:lnTo>
                  <a:lnTo>
                    <a:pt x="55" y="11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66" y="6"/>
                  </a:lnTo>
                  <a:lnTo>
                    <a:pt x="76" y="6"/>
                  </a:lnTo>
                  <a:lnTo>
                    <a:pt x="82" y="6"/>
                  </a:lnTo>
                  <a:lnTo>
                    <a:pt x="82" y="11"/>
                  </a:lnTo>
                  <a:lnTo>
                    <a:pt x="87" y="11"/>
                  </a:lnTo>
                  <a:lnTo>
                    <a:pt x="98" y="17"/>
                  </a:lnTo>
                  <a:lnTo>
                    <a:pt x="98" y="22"/>
                  </a:lnTo>
                  <a:lnTo>
                    <a:pt x="98" y="22"/>
                  </a:lnTo>
                  <a:lnTo>
                    <a:pt x="98" y="33"/>
                  </a:lnTo>
                  <a:lnTo>
                    <a:pt x="104" y="44"/>
                  </a:lnTo>
                  <a:lnTo>
                    <a:pt x="109" y="50"/>
                  </a:lnTo>
                  <a:lnTo>
                    <a:pt x="109" y="55"/>
                  </a:lnTo>
                  <a:lnTo>
                    <a:pt x="115" y="55"/>
                  </a:lnTo>
                  <a:lnTo>
                    <a:pt x="120" y="55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5" y="66"/>
                  </a:lnTo>
                  <a:lnTo>
                    <a:pt x="109" y="66"/>
                  </a:lnTo>
                  <a:lnTo>
                    <a:pt x="104" y="71"/>
                  </a:lnTo>
                  <a:lnTo>
                    <a:pt x="104" y="71"/>
                  </a:lnTo>
                  <a:lnTo>
                    <a:pt x="109" y="88"/>
                  </a:lnTo>
                  <a:lnTo>
                    <a:pt x="98" y="93"/>
                  </a:lnTo>
                  <a:lnTo>
                    <a:pt x="98" y="93"/>
                  </a:lnTo>
                  <a:lnTo>
                    <a:pt x="93" y="104"/>
                  </a:lnTo>
                  <a:lnTo>
                    <a:pt x="93" y="110"/>
                  </a:lnTo>
                  <a:lnTo>
                    <a:pt x="87" y="104"/>
                  </a:lnTo>
                  <a:lnTo>
                    <a:pt x="82" y="104"/>
                  </a:lnTo>
                  <a:lnTo>
                    <a:pt x="76" y="99"/>
                  </a:lnTo>
                  <a:lnTo>
                    <a:pt x="71" y="104"/>
                  </a:lnTo>
                  <a:lnTo>
                    <a:pt x="66" y="104"/>
                  </a:lnTo>
                  <a:lnTo>
                    <a:pt x="55" y="104"/>
                  </a:lnTo>
                  <a:lnTo>
                    <a:pt x="55" y="104"/>
                  </a:lnTo>
                  <a:lnTo>
                    <a:pt x="49" y="104"/>
                  </a:lnTo>
                  <a:lnTo>
                    <a:pt x="49" y="99"/>
                  </a:lnTo>
                  <a:lnTo>
                    <a:pt x="33" y="93"/>
                  </a:lnTo>
                  <a:lnTo>
                    <a:pt x="17" y="93"/>
                  </a:lnTo>
                  <a:lnTo>
                    <a:pt x="11" y="99"/>
                  </a:lnTo>
                  <a:lnTo>
                    <a:pt x="0" y="99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00A0E6"/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2" name="Freeform 2705"/>
            <p:cNvSpPr>
              <a:spLocks noChangeAspect="1"/>
            </p:cNvSpPr>
            <p:nvPr/>
          </p:nvSpPr>
          <p:spPr bwMode="gray">
            <a:xfrm>
              <a:off x="5422579" y="2035181"/>
              <a:ext cx="117191" cy="148755"/>
            </a:xfrm>
            <a:custGeom>
              <a:avLst/>
              <a:gdLst/>
              <a:ahLst/>
              <a:cxnLst>
                <a:cxn ang="0">
                  <a:pos x="16" y="55"/>
                </a:cxn>
                <a:cxn ang="0">
                  <a:pos x="22" y="55"/>
                </a:cxn>
                <a:cxn ang="0">
                  <a:pos x="27" y="49"/>
                </a:cxn>
                <a:cxn ang="0">
                  <a:pos x="27" y="44"/>
                </a:cxn>
                <a:cxn ang="0">
                  <a:pos x="32" y="38"/>
                </a:cxn>
                <a:cxn ang="0">
                  <a:pos x="43" y="38"/>
                </a:cxn>
                <a:cxn ang="0">
                  <a:pos x="43" y="33"/>
                </a:cxn>
                <a:cxn ang="0">
                  <a:pos x="38" y="27"/>
                </a:cxn>
                <a:cxn ang="0">
                  <a:pos x="38" y="22"/>
                </a:cxn>
                <a:cxn ang="0">
                  <a:pos x="32" y="17"/>
                </a:cxn>
                <a:cxn ang="0">
                  <a:pos x="32" y="11"/>
                </a:cxn>
                <a:cxn ang="0">
                  <a:pos x="27" y="6"/>
                </a:cxn>
                <a:cxn ang="0">
                  <a:pos x="22" y="6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0" y="6"/>
                </a:cxn>
                <a:cxn ang="0">
                  <a:pos x="5" y="11"/>
                </a:cxn>
                <a:cxn ang="0">
                  <a:pos x="16" y="33"/>
                </a:cxn>
                <a:cxn ang="0">
                  <a:pos x="16" y="55"/>
                </a:cxn>
                <a:cxn ang="0">
                  <a:pos x="16" y="55"/>
                </a:cxn>
              </a:cxnLst>
              <a:rect l="0" t="0" r="r" b="b"/>
              <a:pathLst>
                <a:path w="43" h="55">
                  <a:moveTo>
                    <a:pt x="16" y="55"/>
                  </a:moveTo>
                  <a:lnTo>
                    <a:pt x="22" y="55"/>
                  </a:lnTo>
                  <a:lnTo>
                    <a:pt x="27" y="49"/>
                  </a:lnTo>
                  <a:lnTo>
                    <a:pt x="27" y="44"/>
                  </a:lnTo>
                  <a:lnTo>
                    <a:pt x="32" y="38"/>
                  </a:lnTo>
                  <a:lnTo>
                    <a:pt x="43" y="38"/>
                  </a:lnTo>
                  <a:lnTo>
                    <a:pt x="43" y="33"/>
                  </a:lnTo>
                  <a:lnTo>
                    <a:pt x="38" y="27"/>
                  </a:lnTo>
                  <a:lnTo>
                    <a:pt x="38" y="22"/>
                  </a:lnTo>
                  <a:lnTo>
                    <a:pt x="32" y="17"/>
                  </a:lnTo>
                  <a:lnTo>
                    <a:pt x="32" y="11"/>
                  </a:lnTo>
                  <a:lnTo>
                    <a:pt x="27" y="6"/>
                  </a:lnTo>
                  <a:lnTo>
                    <a:pt x="22" y="6"/>
                  </a:lnTo>
                  <a:lnTo>
                    <a:pt x="11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5" y="11"/>
                  </a:lnTo>
                  <a:lnTo>
                    <a:pt x="16" y="33"/>
                  </a:lnTo>
                  <a:lnTo>
                    <a:pt x="16" y="55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rgbClr val="00A0E6"/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3" name="Freeform 2706"/>
            <p:cNvSpPr>
              <a:spLocks noChangeAspect="1"/>
            </p:cNvSpPr>
            <p:nvPr/>
          </p:nvSpPr>
          <p:spPr bwMode="gray">
            <a:xfrm>
              <a:off x="5262569" y="1830080"/>
              <a:ext cx="628773" cy="412456"/>
            </a:xfrm>
            <a:custGeom>
              <a:avLst/>
              <a:gdLst/>
              <a:ahLst/>
              <a:cxnLst>
                <a:cxn ang="0">
                  <a:pos x="38" y="87"/>
                </a:cxn>
                <a:cxn ang="0">
                  <a:pos x="11" y="87"/>
                </a:cxn>
                <a:cxn ang="0">
                  <a:pos x="5" y="65"/>
                </a:cxn>
                <a:cxn ang="0">
                  <a:pos x="5" y="54"/>
                </a:cxn>
                <a:cxn ang="0">
                  <a:pos x="22" y="32"/>
                </a:cxn>
                <a:cxn ang="0">
                  <a:pos x="27" y="11"/>
                </a:cxn>
                <a:cxn ang="0">
                  <a:pos x="49" y="5"/>
                </a:cxn>
                <a:cxn ang="0">
                  <a:pos x="65" y="16"/>
                </a:cxn>
                <a:cxn ang="0">
                  <a:pos x="71" y="16"/>
                </a:cxn>
                <a:cxn ang="0">
                  <a:pos x="87" y="16"/>
                </a:cxn>
                <a:cxn ang="0">
                  <a:pos x="98" y="16"/>
                </a:cxn>
                <a:cxn ang="0">
                  <a:pos x="109" y="22"/>
                </a:cxn>
                <a:cxn ang="0">
                  <a:pos x="114" y="5"/>
                </a:cxn>
                <a:cxn ang="0">
                  <a:pos x="125" y="0"/>
                </a:cxn>
                <a:cxn ang="0">
                  <a:pos x="136" y="0"/>
                </a:cxn>
                <a:cxn ang="0">
                  <a:pos x="158" y="5"/>
                </a:cxn>
                <a:cxn ang="0">
                  <a:pos x="158" y="11"/>
                </a:cxn>
                <a:cxn ang="0">
                  <a:pos x="163" y="22"/>
                </a:cxn>
                <a:cxn ang="0">
                  <a:pos x="174" y="27"/>
                </a:cxn>
                <a:cxn ang="0">
                  <a:pos x="174" y="38"/>
                </a:cxn>
                <a:cxn ang="0">
                  <a:pos x="185" y="38"/>
                </a:cxn>
                <a:cxn ang="0">
                  <a:pos x="196" y="38"/>
                </a:cxn>
                <a:cxn ang="0">
                  <a:pos x="212" y="43"/>
                </a:cxn>
                <a:cxn ang="0">
                  <a:pos x="218" y="49"/>
                </a:cxn>
                <a:cxn ang="0">
                  <a:pos x="234" y="54"/>
                </a:cxn>
                <a:cxn ang="0">
                  <a:pos x="234" y="65"/>
                </a:cxn>
                <a:cxn ang="0">
                  <a:pos x="234" y="71"/>
                </a:cxn>
                <a:cxn ang="0">
                  <a:pos x="228" y="76"/>
                </a:cxn>
                <a:cxn ang="0">
                  <a:pos x="228" y="87"/>
                </a:cxn>
                <a:cxn ang="0">
                  <a:pos x="218" y="87"/>
                </a:cxn>
                <a:cxn ang="0">
                  <a:pos x="212" y="93"/>
                </a:cxn>
                <a:cxn ang="0">
                  <a:pos x="207" y="103"/>
                </a:cxn>
                <a:cxn ang="0">
                  <a:pos x="169" y="120"/>
                </a:cxn>
                <a:cxn ang="0">
                  <a:pos x="163" y="120"/>
                </a:cxn>
                <a:cxn ang="0">
                  <a:pos x="163" y="120"/>
                </a:cxn>
                <a:cxn ang="0">
                  <a:pos x="152" y="120"/>
                </a:cxn>
                <a:cxn ang="0">
                  <a:pos x="152" y="120"/>
                </a:cxn>
                <a:cxn ang="0">
                  <a:pos x="163" y="125"/>
                </a:cxn>
                <a:cxn ang="0">
                  <a:pos x="163" y="131"/>
                </a:cxn>
                <a:cxn ang="0">
                  <a:pos x="185" y="136"/>
                </a:cxn>
                <a:cxn ang="0">
                  <a:pos x="174" y="142"/>
                </a:cxn>
                <a:cxn ang="0">
                  <a:pos x="147" y="153"/>
                </a:cxn>
                <a:cxn ang="0">
                  <a:pos x="136" y="136"/>
                </a:cxn>
                <a:cxn ang="0">
                  <a:pos x="147" y="120"/>
                </a:cxn>
                <a:cxn ang="0">
                  <a:pos x="131" y="114"/>
                </a:cxn>
                <a:cxn ang="0">
                  <a:pos x="131" y="114"/>
                </a:cxn>
                <a:cxn ang="0">
                  <a:pos x="109" y="114"/>
                </a:cxn>
                <a:cxn ang="0">
                  <a:pos x="103" y="114"/>
                </a:cxn>
                <a:cxn ang="0">
                  <a:pos x="98" y="131"/>
                </a:cxn>
                <a:cxn ang="0">
                  <a:pos x="98" y="136"/>
                </a:cxn>
                <a:cxn ang="0">
                  <a:pos x="76" y="131"/>
                </a:cxn>
                <a:cxn ang="0">
                  <a:pos x="87" y="125"/>
                </a:cxn>
                <a:cxn ang="0">
                  <a:pos x="92" y="114"/>
                </a:cxn>
                <a:cxn ang="0">
                  <a:pos x="103" y="109"/>
                </a:cxn>
                <a:cxn ang="0">
                  <a:pos x="98" y="98"/>
                </a:cxn>
                <a:cxn ang="0">
                  <a:pos x="92" y="87"/>
                </a:cxn>
                <a:cxn ang="0">
                  <a:pos x="82" y="82"/>
                </a:cxn>
                <a:cxn ang="0">
                  <a:pos x="65" y="76"/>
                </a:cxn>
                <a:cxn ang="0">
                  <a:pos x="60" y="82"/>
                </a:cxn>
              </a:cxnLst>
              <a:rect l="0" t="0" r="r" b="b"/>
              <a:pathLst>
                <a:path w="234" h="153">
                  <a:moveTo>
                    <a:pt x="60" y="82"/>
                  </a:moveTo>
                  <a:lnTo>
                    <a:pt x="38" y="87"/>
                  </a:lnTo>
                  <a:lnTo>
                    <a:pt x="33" y="87"/>
                  </a:lnTo>
                  <a:lnTo>
                    <a:pt x="11" y="87"/>
                  </a:lnTo>
                  <a:lnTo>
                    <a:pt x="0" y="76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5" y="54"/>
                  </a:lnTo>
                  <a:lnTo>
                    <a:pt x="11" y="49"/>
                  </a:lnTo>
                  <a:lnTo>
                    <a:pt x="22" y="32"/>
                  </a:lnTo>
                  <a:lnTo>
                    <a:pt x="16" y="11"/>
                  </a:lnTo>
                  <a:lnTo>
                    <a:pt x="27" y="11"/>
                  </a:lnTo>
                  <a:lnTo>
                    <a:pt x="33" y="5"/>
                  </a:lnTo>
                  <a:lnTo>
                    <a:pt x="49" y="5"/>
                  </a:lnTo>
                  <a:lnTo>
                    <a:pt x="65" y="11"/>
                  </a:lnTo>
                  <a:lnTo>
                    <a:pt x="65" y="16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82" y="16"/>
                  </a:lnTo>
                  <a:lnTo>
                    <a:pt x="87" y="16"/>
                  </a:lnTo>
                  <a:lnTo>
                    <a:pt x="92" y="11"/>
                  </a:lnTo>
                  <a:lnTo>
                    <a:pt x="98" y="16"/>
                  </a:lnTo>
                  <a:lnTo>
                    <a:pt x="103" y="16"/>
                  </a:lnTo>
                  <a:lnTo>
                    <a:pt x="109" y="22"/>
                  </a:lnTo>
                  <a:lnTo>
                    <a:pt x="109" y="16"/>
                  </a:lnTo>
                  <a:lnTo>
                    <a:pt x="114" y="5"/>
                  </a:lnTo>
                  <a:lnTo>
                    <a:pt x="114" y="5"/>
                  </a:lnTo>
                  <a:lnTo>
                    <a:pt x="125" y="0"/>
                  </a:lnTo>
                  <a:lnTo>
                    <a:pt x="131" y="5"/>
                  </a:lnTo>
                  <a:lnTo>
                    <a:pt x="136" y="0"/>
                  </a:lnTo>
                  <a:lnTo>
                    <a:pt x="152" y="0"/>
                  </a:lnTo>
                  <a:lnTo>
                    <a:pt x="158" y="5"/>
                  </a:lnTo>
                  <a:lnTo>
                    <a:pt x="158" y="11"/>
                  </a:lnTo>
                  <a:lnTo>
                    <a:pt x="158" y="11"/>
                  </a:lnTo>
                  <a:lnTo>
                    <a:pt x="158" y="16"/>
                  </a:lnTo>
                  <a:lnTo>
                    <a:pt x="163" y="22"/>
                  </a:lnTo>
                  <a:lnTo>
                    <a:pt x="169" y="22"/>
                  </a:lnTo>
                  <a:lnTo>
                    <a:pt x="174" y="27"/>
                  </a:lnTo>
                  <a:lnTo>
                    <a:pt x="174" y="32"/>
                  </a:lnTo>
                  <a:lnTo>
                    <a:pt x="174" y="38"/>
                  </a:lnTo>
                  <a:lnTo>
                    <a:pt x="179" y="38"/>
                  </a:lnTo>
                  <a:lnTo>
                    <a:pt x="185" y="38"/>
                  </a:lnTo>
                  <a:lnTo>
                    <a:pt x="190" y="38"/>
                  </a:lnTo>
                  <a:lnTo>
                    <a:pt x="196" y="38"/>
                  </a:lnTo>
                  <a:lnTo>
                    <a:pt x="207" y="43"/>
                  </a:lnTo>
                  <a:lnTo>
                    <a:pt x="212" y="43"/>
                  </a:lnTo>
                  <a:lnTo>
                    <a:pt x="218" y="49"/>
                  </a:lnTo>
                  <a:lnTo>
                    <a:pt x="218" y="49"/>
                  </a:lnTo>
                  <a:lnTo>
                    <a:pt x="234" y="54"/>
                  </a:lnTo>
                  <a:lnTo>
                    <a:pt x="234" y="54"/>
                  </a:lnTo>
                  <a:lnTo>
                    <a:pt x="234" y="60"/>
                  </a:lnTo>
                  <a:lnTo>
                    <a:pt x="234" y="65"/>
                  </a:lnTo>
                  <a:lnTo>
                    <a:pt x="228" y="65"/>
                  </a:lnTo>
                  <a:lnTo>
                    <a:pt x="234" y="71"/>
                  </a:lnTo>
                  <a:lnTo>
                    <a:pt x="228" y="71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28" y="87"/>
                  </a:lnTo>
                  <a:lnTo>
                    <a:pt x="223" y="87"/>
                  </a:lnTo>
                  <a:lnTo>
                    <a:pt x="218" y="87"/>
                  </a:lnTo>
                  <a:lnTo>
                    <a:pt x="212" y="93"/>
                  </a:lnTo>
                  <a:lnTo>
                    <a:pt x="212" y="93"/>
                  </a:lnTo>
                  <a:lnTo>
                    <a:pt x="207" y="98"/>
                  </a:lnTo>
                  <a:lnTo>
                    <a:pt x="207" y="103"/>
                  </a:lnTo>
                  <a:lnTo>
                    <a:pt x="174" y="114"/>
                  </a:lnTo>
                  <a:lnTo>
                    <a:pt x="169" y="120"/>
                  </a:lnTo>
                  <a:lnTo>
                    <a:pt x="169" y="114"/>
                  </a:lnTo>
                  <a:lnTo>
                    <a:pt x="163" y="120"/>
                  </a:lnTo>
                  <a:lnTo>
                    <a:pt x="163" y="125"/>
                  </a:lnTo>
                  <a:lnTo>
                    <a:pt x="163" y="120"/>
                  </a:lnTo>
                  <a:lnTo>
                    <a:pt x="158" y="125"/>
                  </a:lnTo>
                  <a:lnTo>
                    <a:pt x="152" y="120"/>
                  </a:lnTo>
                  <a:lnTo>
                    <a:pt x="152" y="120"/>
                  </a:lnTo>
                  <a:lnTo>
                    <a:pt x="152" y="120"/>
                  </a:lnTo>
                  <a:lnTo>
                    <a:pt x="158" y="125"/>
                  </a:lnTo>
                  <a:lnTo>
                    <a:pt x="163" y="125"/>
                  </a:lnTo>
                  <a:lnTo>
                    <a:pt x="158" y="125"/>
                  </a:lnTo>
                  <a:lnTo>
                    <a:pt x="163" y="131"/>
                  </a:lnTo>
                  <a:lnTo>
                    <a:pt x="169" y="136"/>
                  </a:lnTo>
                  <a:lnTo>
                    <a:pt x="185" y="136"/>
                  </a:lnTo>
                  <a:lnTo>
                    <a:pt x="185" y="142"/>
                  </a:lnTo>
                  <a:lnTo>
                    <a:pt x="174" y="142"/>
                  </a:lnTo>
                  <a:lnTo>
                    <a:pt x="152" y="153"/>
                  </a:lnTo>
                  <a:lnTo>
                    <a:pt x="147" y="153"/>
                  </a:lnTo>
                  <a:lnTo>
                    <a:pt x="147" y="142"/>
                  </a:lnTo>
                  <a:lnTo>
                    <a:pt x="136" y="136"/>
                  </a:lnTo>
                  <a:lnTo>
                    <a:pt x="152" y="125"/>
                  </a:lnTo>
                  <a:lnTo>
                    <a:pt x="147" y="120"/>
                  </a:lnTo>
                  <a:lnTo>
                    <a:pt x="125" y="120"/>
                  </a:lnTo>
                  <a:lnTo>
                    <a:pt x="131" y="114"/>
                  </a:lnTo>
                  <a:lnTo>
                    <a:pt x="125" y="114"/>
                  </a:lnTo>
                  <a:lnTo>
                    <a:pt x="131" y="114"/>
                  </a:lnTo>
                  <a:lnTo>
                    <a:pt x="125" y="109"/>
                  </a:lnTo>
                  <a:lnTo>
                    <a:pt x="109" y="114"/>
                  </a:lnTo>
                  <a:lnTo>
                    <a:pt x="109" y="120"/>
                  </a:lnTo>
                  <a:lnTo>
                    <a:pt x="103" y="114"/>
                  </a:lnTo>
                  <a:lnTo>
                    <a:pt x="109" y="125"/>
                  </a:lnTo>
                  <a:lnTo>
                    <a:pt x="98" y="131"/>
                  </a:lnTo>
                  <a:lnTo>
                    <a:pt x="98" y="125"/>
                  </a:lnTo>
                  <a:lnTo>
                    <a:pt x="98" y="136"/>
                  </a:lnTo>
                  <a:lnTo>
                    <a:pt x="82" y="136"/>
                  </a:lnTo>
                  <a:lnTo>
                    <a:pt x="76" y="131"/>
                  </a:lnTo>
                  <a:lnTo>
                    <a:pt x="82" y="131"/>
                  </a:lnTo>
                  <a:lnTo>
                    <a:pt x="87" y="125"/>
                  </a:lnTo>
                  <a:lnTo>
                    <a:pt x="87" y="120"/>
                  </a:lnTo>
                  <a:lnTo>
                    <a:pt x="92" y="114"/>
                  </a:lnTo>
                  <a:lnTo>
                    <a:pt x="103" y="114"/>
                  </a:lnTo>
                  <a:lnTo>
                    <a:pt x="103" y="109"/>
                  </a:lnTo>
                  <a:lnTo>
                    <a:pt x="98" y="103"/>
                  </a:lnTo>
                  <a:lnTo>
                    <a:pt x="98" y="98"/>
                  </a:lnTo>
                  <a:lnTo>
                    <a:pt x="92" y="93"/>
                  </a:lnTo>
                  <a:lnTo>
                    <a:pt x="92" y="87"/>
                  </a:lnTo>
                  <a:lnTo>
                    <a:pt x="87" y="82"/>
                  </a:lnTo>
                  <a:lnTo>
                    <a:pt x="82" y="82"/>
                  </a:lnTo>
                  <a:lnTo>
                    <a:pt x="71" y="76"/>
                  </a:lnTo>
                  <a:lnTo>
                    <a:pt x="65" y="76"/>
                  </a:lnTo>
                  <a:lnTo>
                    <a:pt x="60" y="82"/>
                  </a:lnTo>
                  <a:lnTo>
                    <a:pt x="60" y="82"/>
                  </a:lnTo>
                  <a:close/>
                </a:path>
              </a:pathLst>
            </a:custGeom>
            <a:solidFill>
              <a:srgbClr val="00A0E6"/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4" name="Freeform 2707"/>
            <p:cNvSpPr>
              <a:spLocks noChangeAspect="1"/>
            </p:cNvSpPr>
            <p:nvPr/>
          </p:nvSpPr>
          <p:spPr bwMode="gray">
            <a:xfrm>
              <a:off x="6008532" y="2389037"/>
              <a:ext cx="103669" cy="101424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2" y="6"/>
                </a:cxn>
                <a:cxn ang="0">
                  <a:pos x="22" y="6"/>
                </a:cxn>
                <a:cxn ang="0">
                  <a:pos x="22" y="11"/>
                </a:cxn>
                <a:cxn ang="0">
                  <a:pos x="28" y="16"/>
                </a:cxn>
                <a:cxn ang="0">
                  <a:pos x="28" y="22"/>
                </a:cxn>
                <a:cxn ang="0">
                  <a:pos x="33" y="27"/>
                </a:cxn>
                <a:cxn ang="0">
                  <a:pos x="39" y="27"/>
                </a:cxn>
                <a:cxn ang="0">
                  <a:pos x="39" y="33"/>
                </a:cxn>
                <a:cxn ang="0">
                  <a:pos x="33" y="33"/>
                </a:cxn>
                <a:cxn ang="0">
                  <a:pos x="39" y="38"/>
                </a:cxn>
                <a:cxn ang="0">
                  <a:pos x="33" y="38"/>
                </a:cxn>
                <a:cxn ang="0">
                  <a:pos x="28" y="27"/>
                </a:cxn>
                <a:cxn ang="0">
                  <a:pos x="22" y="27"/>
                </a:cxn>
                <a:cxn ang="0">
                  <a:pos x="17" y="27"/>
                </a:cxn>
                <a:cxn ang="0">
                  <a:pos x="17" y="27"/>
                </a:cxn>
                <a:cxn ang="0">
                  <a:pos x="11" y="27"/>
                </a:cxn>
                <a:cxn ang="0">
                  <a:pos x="0" y="1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39" h="38">
                  <a:moveTo>
                    <a:pt x="0" y="6"/>
                  </a:moveTo>
                  <a:lnTo>
                    <a:pt x="17" y="0"/>
                  </a:lnTo>
                  <a:lnTo>
                    <a:pt x="17" y="0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2" y="11"/>
                  </a:lnTo>
                  <a:lnTo>
                    <a:pt x="28" y="16"/>
                  </a:lnTo>
                  <a:lnTo>
                    <a:pt x="28" y="22"/>
                  </a:lnTo>
                  <a:lnTo>
                    <a:pt x="33" y="27"/>
                  </a:lnTo>
                  <a:lnTo>
                    <a:pt x="39" y="27"/>
                  </a:lnTo>
                  <a:lnTo>
                    <a:pt x="39" y="33"/>
                  </a:lnTo>
                  <a:lnTo>
                    <a:pt x="33" y="33"/>
                  </a:lnTo>
                  <a:lnTo>
                    <a:pt x="39" y="38"/>
                  </a:lnTo>
                  <a:lnTo>
                    <a:pt x="33" y="38"/>
                  </a:lnTo>
                  <a:lnTo>
                    <a:pt x="28" y="27"/>
                  </a:lnTo>
                  <a:lnTo>
                    <a:pt x="22" y="27"/>
                  </a:lnTo>
                  <a:lnTo>
                    <a:pt x="17" y="27"/>
                  </a:lnTo>
                  <a:lnTo>
                    <a:pt x="17" y="27"/>
                  </a:lnTo>
                  <a:lnTo>
                    <a:pt x="11" y="27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5" name="Freeform 2708"/>
            <p:cNvSpPr>
              <a:spLocks noChangeAspect="1"/>
            </p:cNvSpPr>
            <p:nvPr/>
          </p:nvSpPr>
          <p:spPr bwMode="gray">
            <a:xfrm>
              <a:off x="6053606" y="2461160"/>
              <a:ext cx="42820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6" y="11"/>
                </a:cxn>
                <a:cxn ang="0">
                  <a:pos x="5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6" h="11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6" y="11"/>
                  </a:lnTo>
                  <a:lnTo>
                    <a:pt x="5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6" name="Freeform 2709"/>
            <p:cNvSpPr>
              <a:spLocks noChangeAspect="1"/>
            </p:cNvSpPr>
            <p:nvPr/>
          </p:nvSpPr>
          <p:spPr bwMode="gray">
            <a:xfrm>
              <a:off x="6053606" y="2357483"/>
              <a:ext cx="191562" cy="162278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16" y="44"/>
                </a:cxn>
                <a:cxn ang="0">
                  <a:pos x="22" y="44"/>
                </a:cxn>
                <a:cxn ang="0">
                  <a:pos x="22" y="38"/>
                </a:cxn>
                <a:cxn ang="0">
                  <a:pos x="16" y="38"/>
                </a:cxn>
                <a:cxn ang="0">
                  <a:pos x="11" y="33"/>
                </a:cxn>
                <a:cxn ang="0">
                  <a:pos x="11" y="27"/>
                </a:cxn>
                <a:cxn ang="0">
                  <a:pos x="5" y="22"/>
                </a:cxn>
                <a:cxn ang="0">
                  <a:pos x="5" y="17"/>
                </a:cxn>
                <a:cxn ang="0">
                  <a:pos x="5" y="17"/>
                </a:cxn>
                <a:cxn ang="0">
                  <a:pos x="0" y="11"/>
                </a:cxn>
                <a:cxn ang="0">
                  <a:pos x="5" y="6"/>
                </a:cxn>
                <a:cxn ang="0">
                  <a:pos x="22" y="11"/>
                </a:cxn>
                <a:cxn ang="0">
                  <a:pos x="22" y="11"/>
                </a:cxn>
                <a:cxn ang="0">
                  <a:pos x="16" y="6"/>
                </a:cxn>
                <a:cxn ang="0">
                  <a:pos x="22" y="0"/>
                </a:cxn>
                <a:cxn ang="0">
                  <a:pos x="27" y="6"/>
                </a:cxn>
                <a:cxn ang="0">
                  <a:pos x="32" y="11"/>
                </a:cxn>
                <a:cxn ang="0">
                  <a:pos x="38" y="11"/>
                </a:cxn>
                <a:cxn ang="0">
                  <a:pos x="43" y="0"/>
                </a:cxn>
                <a:cxn ang="0">
                  <a:pos x="49" y="6"/>
                </a:cxn>
                <a:cxn ang="0">
                  <a:pos x="60" y="22"/>
                </a:cxn>
                <a:cxn ang="0">
                  <a:pos x="65" y="22"/>
                </a:cxn>
                <a:cxn ang="0">
                  <a:pos x="71" y="27"/>
                </a:cxn>
                <a:cxn ang="0">
                  <a:pos x="65" y="27"/>
                </a:cxn>
                <a:cxn ang="0">
                  <a:pos x="60" y="27"/>
                </a:cxn>
                <a:cxn ang="0">
                  <a:pos x="54" y="49"/>
                </a:cxn>
                <a:cxn ang="0">
                  <a:pos x="49" y="44"/>
                </a:cxn>
                <a:cxn ang="0">
                  <a:pos x="49" y="60"/>
                </a:cxn>
                <a:cxn ang="0">
                  <a:pos x="38" y="55"/>
                </a:cxn>
                <a:cxn ang="0">
                  <a:pos x="43" y="49"/>
                </a:cxn>
                <a:cxn ang="0">
                  <a:pos x="43" y="38"/>
                </a:cxn>
                <a:cxn ang="0">
                  <a:pos x="38" y="38"/>
                </a:cxn>
                <a:cxn ang="0">
                  <a:pos x="27" y="44"/>
                </a:cxn>
                <a:cxn ang="0">
                  <a:pos x="22" y="49"/>
                </a:cxn>
                <a:cxn ang="0">
                  <a:pos x="22" y="49"/>
                </a:cxn>
              </a:cxnLst>
              <a:rect l="0" t="0" r="r" b="b"/>
              <a:pathLst>
                <a:path w="71" h="60">
                  <a:moveTo>
                    <a:pt x="22" y="49"/>
                  </a:moveTo>
                  <a:lnTo>
                    <a:pt x="16" y="44"/>
                  </a:lnTo>
                  <a:lnTo>
                    <a:pt x="22" y="44"/>
                  </a:lnTo>
                  <a:lnTo>
                    <a:pt x="22" y="38"/>
                  </a:lnTo>
                  <a:lnTo>
                    <a:pt x="16" y="38"/>
                  </a:lnTo>
                  <a:lnTo>
                    <a:pt x="11" y="33"/>
                  </a:lnTo>
                  <a:lnTo>
                    <a:pt x="11" y="27"/>
                  </a:lnTo>
                  <a:lnTo>
                    <a:pt x="5" y="22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0" y="11"/>
                  </a:lnTo>
                  <a:lnTo>
                    <a:pt x="5" y="6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16" y="6"/>
                  </a:lnTo>
                  <a:lnTo>
                    <a:pt x="22" y="0"/>
                  </a:lnTo>
                  <a:lnTo>
                    <a:pt x="27" y="6"/>
                  </a:lnTo>
                  <a:lnTo>
                    <a:pt x="32" y="11"/>
                  </a:lnTo>
                  <a:lnTo>
                    <a:pt x="38" y="11"/>
                  </a:lnTo>
                  <a:lnTo>
                    <a:pt x="43" y="0"/>
                  </a:lnTo>
                  <a:lnTo>
                    <a:pt x="49" y="6"/>
                  </a:lnTo>
                  <a:lnTo>
                    <a:pt x="60" y="22"/>
                  </a:lnTo>
                  <a:lnTo>
                    <a:pt x="65" y="22"/>
                  </a:lnTo>
                  <a:lnTo>
                    <a:pt x="71" y="27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4" y="49"/>
                  </a:lnTo>
                  <a:lnTo>
                    <a:pt x="49" y="44"/>
                  </a:lnTo>
                  <a:lnTo>
                    <a:pt x="49" y="60"/>
                  </a:lnTo>
                  <a:lnTo>
                    <a:pt x="38" y="55"/>
                  </a:lnTo>
                  <a:lnTo>
                    <a:pt x="43" y="49"/>
                  </a:lnTo>
                  <a:lnTo>
                    <a:pt x="43" y="38"/>
                  </a:lnTo>
                  <a:lnTo>
                    <a:pt x="38" y="38"/>
                  </a:lnTo>
                  <a:lnTo>
                    <a:pt x="27" y="44"/>
                  </a:lnTo>
                  <a:lnTo>
                    <a:pt x="22" y="49"/>
                  </a:lnTo>
                  <a:lnTo>
                    <a:pt x="22" y="49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7" name="Freeform 2710"/>
            <p:cNvSpPr>
              <a:spLocks noChangeAspect="1"/>
            </p:cNvSpPr>
            <p:nvPr/>
          </p:nvSpPr>
          <p:spPr bwMode="gray">
            <a:xfrm>
              <a:off x="5875566" y="2285359"/>
              <a:ext cx="236635" cy="119454"/>
            </a:xfrm>
            <a:custGeom>
              <a:avLst/>
              <a:gdLst/>
              <a:ahLst/>
              <a:cxnLst>
                <a:cxn ang="0">
                  <a:pos x="49" y="44"/>
                </a:cxn>
                <a:cxn ang="0">
                  <a:pos x="39" y="33"/>
                </a:cxn>
                <a:cxn ang="0">
                  <a:pos x="33" y="33"/>
                </a:cxn>
                <a:cxn ang="0">
                  <a:pos x="22" y="33"/>
                </a:cxn>
                <a:cxn ang="0">
                  <a:pos x="22" y="33"/>
                </a:cxn>
                <a:cxn ang="0">
                  <a:pos x="22" y="27"/>
                </a:cxn>
                <a:cxn ang="0">
                  <a:pos x="17" y="11"/>
                </a:cxn>
                <a:cxn ang="0">
                  <a:pos x="6" y="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28" y="5"/>
                </a:cxn>
                <a:cxn ang="0">
                  <a:pos x="39" y="5"/>
                </a:cxn>
                <a:cxn ang="0">
                  <a:pos x="55" y="16"/>
                </a:cxn>
                <a:cxn ang="0">
                  <a:pos x="66" y="11"/>
                </a:cxn>
                <a:cxn ang="0">
                  <a:pos x="71" y="11"/>
                </a:cxn>
                <a:cxn ang="0">
                  <a:pos x="77" y="16"/>
                </a:cxn>
                <a:cxn ang="0">
                  <a:pos x="77" y="22"/>
                </a:cxn>
                <a:cxn ang="0">
                  <a:pos x="88" y="27"/>
                </a:cxn>
                <a:cxn ang="0">
                  <a:pos x="82" y="33"/>
                </a:cxn>
                <a:cxn ang="0">
                  <a:pos x="88" y="38"/>
                </a:cxn>
                <a:cxn ang="0">
                  <a:pos x="88" y="38"/>
                </a:cxn>
                <a:cxn ang="0">
                  <a:pos x="71" y="33"/>
                </a:cxn>
                <a:cxn ang="0">
                  <a:pos x="66" y="38"/>
                </a:cxn>
                <a:cxn ang="0">
                  <a:pos x="66" y="38"/>
                </a:cxn>
                <a:cxn ang="0">
                  <a:pos x="49" y="44"/>
                </a:cxn>
                <a:cxn ang="0">
                  <a:pos x="49" y="44"/>
                </a:cxn>
              </a:cxnLst>
              <a:rect l="0" t="0" r="r" b="b"/>
              <a:pathLst>
                <a:path w="88" h="44">
                  <a:moveTo>
                    <a:pt x="49" y="44"/>
                  </a:moveTo>
                  <a:lnTo>
                    <a:pt x="39" y="33"/>
                  </a:lnTo>
                  <a:lnTo>
                    <a:pt x="33" y="33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2" y="27"/>
                  </a:lnTo>
                  <a:lnTo>
                    <a:pt x="17" y="11"/>
                  </a:lnTo>
                  <a:lnTo>
                    <a:pt x="6" y="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39" y="5"/>
                  </a:lnTo>
                  <a:lnTo>
                    <a:pt x="55" y="16"/>
                  </a:lnTo>
                  <a:lnTo>
                    <a:pt x="66" y="11"/>
                  </a:lnTo>
                  <a:lnTo>
                    <a:pt x="71" y="11"/>
                  </a:lnTo>
                  <a:lnTo>
                    <a:pt x="77" y="16"/>
                  </a:lnTo>
                  <a:lnTo>
                    <a:pt x="77" y="22"/>
                  </a:lnTo>
                  <a:lnTo>
                    <a:pt x="88" y="27"/>
                  </a:lnTo>
                  <a:lnTo>
                    <a:pt x="82" y="33"/>
                  </a:lnTo>
                  <a:lnTo>
                    <a:pt x="88" y="38"/>
                  </a:lnTo>
                  <a:lnTo>
                    <a:pt x="88" y="38"/>
                  </a:lnTo>
                  <a:lnTo>
                    <a:pt x="71" y="33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49" y="44"/>
                  </a:lnTo>
                  <a:lnTo>
                    <a:pt x="49" y="44"/>
                  </a:lnTo>
                  <a:close/>
                </a:path>
              </a:pathLst>
            </a:custGeom>
            <a:solidFill>
              <a:srgbClr val="64B9E6">
                <a:lumMod val="5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8" name="Freeform 2711"/>
            <p:cNvSpPr>
              <a:spLocks noChangeAspect="1"/>
            </p:cNvSpPr>
            <p:nvPr/>
          </p:nvSpPr>
          <p:spPr bwMode="gray">
            <a:xfrm>
              <a:off x="6317285" y="2314659"/>
              <a:ext cx="498060" cy="338079"/>
            </a:xfrm>
            <a:custGeom>
              <a:avLst/>
              <a:gdLst/>
              <a:ahLst/>
              <a:cxnLst>
                <a:cxn ang="0">
                  <a:pos x="179" y="87"/>
                </a:cxn>
                <a:cxn ang="0">
                  <a:pos x="174" y="76"/>
                </a:cxn>
                <a:cxn ang="0">
                  <a:pos x="158" y="65"/>
                </a:cxn>
                <a:cxn ang="0">
                  <a:pos x="141" y="60"/>
                </a:cxn>
                <a:cxn ang="0">
                  <a:pos x="120" y="27"/>
                </a:cxn>
                <a:cxn ang="0">
                  <a:pos x="114" y="27"/>
                </a:cxn>
                <a:cxn ang="0">
                  <a:pos x="98" y="16"/>
                </a:cxn>
                <a:cxn ang="0">
                  <a:pos x="98" y="16"/>
                </a:cxn>
                <a:cxn ang="0">
                  <a:pos x="87" y="11"/>
                </a:cxn>
                <a:cxn ang="0">
                  <a:pos x="76" y="5"/>
                </a:cxn>
                <a:cxn ang="0">
                  <a:pos x="76" y="5"/>
                </a:cxn>
                <a:cxn ang="0">
                  <a:pos x="71" y="11"/>
                </a:cxn>
                <a:cxn ang="0">
                  <a:pos x="60" y="16"/>
                </a:cxn>
                <a:cxn ang="0">
                  <a:pos x="60" y="27"/>
                </a:cxn>
                <a:cxn ang="0">
                  <a:pos x="38" y="27"/>
                </a:cxn>
                <a:cxn ang="0">
                  <a:pos x="22" y="5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16" y="16"/>
                </a:cxn>
                <a:cxn ang="0">
                  <a:pos x="27" y="33"/>
                </a:cxn>
                <a:cxn ang="0">
                  <a:pos x="22" y="38"/>
                </a:cxn>
                <a:cxn ang="0">
                  <a:pos x="5" y="38"/>
                </a:cxn>
                <a:cxn ang="0">
                  <a:pos x="0" y="43"/>
                </a:cxn>
                <a:cxn ang="0">
                  <a:pos x="11" y="49"/>
                </a:cxn>
                <a:cxn ang="0">
                  <a:pos x="11" y="54"/>
                </a:cxn>
                <a:cxn ang="0">
                  <a:pos x="11" y="60"/>
                </a:cxn>
                <a:cxn ang="0">
                  <a:pos x="16" y="76"/>
                </a:cxn>
                <a:cxn ang="0">
                  <a:pos x="27" y="87"/>
                </a:cxn>
                <a:cxn ang="0">
                  <a:pos x="60" y="76"/>
                </a:cxn>
                <a:cxn ang="0">
                  <a:pos x="87" y="87"/>
                </a:cxn>
                <a:cxn ang="0">
                  <a:pos x="103" y="103"/>
                </a:cxn>
                <a:cxn ang="0">
                  <a:pos x="114" y="120"/>
                </a:cxn>
                <a:cxn ang="0">
                  <a:pos x="114" y="125"/>
                </a:cxn>
                <a:cxn ang="0">
                  <a:pos x="136" y="125"/>
                </a:cxn>
                <a:cxn ang="0">
                  <a:pos x="136" y="120"/>
                </a:cxn>
                <a:cxn ang="0">
                  <a:pos x="158" y="93"/>
                </a:cxn>
                <a:cxn ang="0">
                  <a:pos x="168" y="93"/>
                </a:cxn>
                <a:cxn ang="0">
                  <a:pos x="179" y="93"/>
                </a:cxn>
              </a:cxnLst>
              <a:rect l="0" t="0" r="r" b="b"/>
              <a:pathLst>
                <a:path w="185" h="125">
                  <a:moveTo>
                    <a:pt x="179" y="93"/>
                  </a:moveTo>
                  <a:lnTo>
                    <a:pt x="179" y="87"/>
                  </a:lnTo>
                  <a:lnTo>
                    <a:pt x="185" y="82"/>
                  </a:lnTo>
                  <a:lnTo>
                    <a:pt x="174" y="76"/>
                  </a:lnTo>
                  <a:lnTo>
                    <a:pt x="168" y="76"/>
                  </a:lnTo>
                  <a:lnTo>
                    <a:pt x="158" y="65"/>
                  </a:lnTo>
                  <a:lnTo>
                    <a:pt x="147" y="65"/>
                  </a:lnTo>
                  <a:lnTo>
                    <a:pt x="141" y="60"/>
                  </a:lnTo>
                  <a:lnTo>
                    <a:pt x="130" y="49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14" y="27"/>
                  </a:lnTo>
                  <a:lnTo>
                    <a:pt x="98" y="27"/>
                  </a:lnTo>
                  <a:lnTo>
                    <a:pt x="98" y="16"/>
                  </a:lnTo>
                  <a:lnTo>
                    <a:pt x="98" y="16"/>
                  </a:lnTo>
                  <a:lnTo>
                    <a:pt x="98" y="16"/>
                  </a:lnTo>
                  <a:lnTo>
                    <a:pt x="98" y="11"/>
                  </a:lnTo>
                  <a:lnTo>
                    <a:pt x="87" y="11"/>
                  </a:lnTo>
                  <a:lnTo>
                    <a:pt x="81" y="0"/>
                  </a:lnTo>
                  <a:lnTo>
                    <a:pt x="76" y="5"/>
                  </a:lnTo>
                  <a:lnTo>
                    <a:pt x="76" y="5"/>
                  </a:lnTo>
                  <a:lnTo>
                    <a:pt x="76" y="5"/>
                  </a:lnTo>
                  <a:lnTo>
                    <a:pt x="71" y="5"/>
                  </a:lnTo>
                  <a:lnTo>
                    <a:pt x="71" y="11"/>
                  </a:lnTo>
                  <a:lnTo>
                    <a:pt x="60" y="11"/>
                  </a:lnTo>
                  <a:lnTo>
                    <a:pt x="60" y="16"/>
                  </a:lnTo>
                  <a:lnTo>
                    <a:pt x="60" y="27"/>
                  </a:lnTo>
                  <a:lnTo>
                    <a:pt x="60" y="27"/>
                  </a:lnTo>
                  <a:lnTo>
                    <a:pt x="43" y="27"/>
                  </a:lnTo>
                  <a:lnTo>
                    <a:pt x="38" y="27"/>
                  </a:lnTo>
                  <a:lnTo>
                    <a:pt x="27" y="11"/>
                  </a:lnTo>
                  <a:lnTo>
                    <a:pt x="22" y="5"/>
                  </a:ln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1" y="16"/>
                  </a:lnTo>
                  <a:lnTo>
                    <a:pt x="16" y="16"/>
                  </a:lnTo>
                  <a:lnTo>
                    <a:pt x="22" y="22"/>
                  </a:lnTo>
                  <a:lnTo>
                    <a:pt x="27" y="33"/>
                  </a:lnTo>
                  <a:lnTo>
                    <a:pt x="22" y="38"/>
                  </a:lnTo>
                  <a:lnTo>
                    <a:pt x="22" y="38"/>
                  </a:lnTo>
                  <a:lnTo>
                    <a:pt x="22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0" y="43"/>
                  </a:lnTo>
                  <a:lnTo>
                    <a:pt x="5" y="49"/>
                  </a:lnTo>
                  <a:lnTo>
                    <a:pt x="11" y="49"/>
                  </a:lnTo>
                  <a:lnTo>
                    <a:pt x="11" y="49"/>
                  </a:lnTo>
                  <a:lnTo>
                    <a:pt x="11" y="54"/>
                  </a:lnTo>
                  <a:lnTo>
                    <a:pt x="16" y="54"/>
                  </a:lnTo>
                  <a:lnTo>
                    <a:pt x="11" y="60"/>
                  </a:lnTo>
                  <a:lnTo>
                    <a:pt x="22" y="65"/>
                  </a:lnTo>
                  <a:lnTo>
                    <a:pt x="16" y="76"/>
                  </a:lnTo>
                  <a:lnTo>
                    <a:pt x="16" y="93"/>
                  </a:lnTo>
                  <a:lnTo>
                    <a:pt x="27" y="87"/>
                  </a:lnTo>
                  <a:lnTo>
                    <a:pt x="38" y="82"/>
                  </a:lnTo>
                  <a:lnTo>
                    <a:pt x="60" y="76"/>
                  </a:lnTo>
                  <a:lnTo>
                    <a:pt x="65" y="82"/>
                  </a:lnTo>
                  <a:lnTo>
                    <a:pt x="87" y="87"/>
                  </a:lnTo>
                  <a:lnTo>
                    <a:pt x="87" y="93"/>
                  </a:lnTo>
                  <a:lnTo>
                    <a:pt x="103" y="103"/>
                  </a:lnTo>
                  <a:lnTo>
                    <a:pt x="109" y="103"/>
                  </a:lnTo>
                  <a:lnTo>
                    <a:pt x="114" y="120"/>
                  </a:lnTo>
                  <a:lnTo>
                    <a:pt x="114" y="120"/>
                  </a:lnTo>
                  <a:lnTo>
                    <a:pt x="114" y="125"/>
                  </a:lnTo>
                  <a:lnTo>
                    <a:pt x="130" y="125"/>
                  </a:lnTo>
                  <a:lnTo>
                    <a:pt x="136" y="125"/>
                  </a:lnTo>
                  <a:lnTo>
                    <a:pt x="136" y="120"/>
                  </a:lnTo>
                  <a:lnTo>
                    <a:pt x="136" y="120"/>
                  </a:lnTo>
                  <a:lnTo>
                    <a:pt x="152" y="109"/>
                  </a:lnTo>
                  <a:lnTo>
                    <a:pt x="158" y="93"/>
                  </a:lnTo>
                  <a:lnTo>
                    <a:pt x="163" y="93"/>
                  </a:lnTo>
                  <a:lnTo>
                    <a:pt x="168" y="93"/>
                  </a:lnTo>
                  <a:lnTo>
                    <a:pt x="179" y="93"/>
                  </a:lnTo>
                  <a:lnTo>
                    <a:pt x="179" y="9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29" name="Freeform 2712"/>
            <p:cNvSpPr>
              <a:spLocks noChangeAspect="1"/>
            </p:cNvSpPr>
            <p:nvPr/>
          </p:nvSpPr>
          <p:spPr bwMode="gray">
            <a:xfrm>
              <a:off x="6432222" y="2183936"/>
              <a:ext cx="601729" cy="380902"/>
            </a:xfrm>
            <a:custGeom>
              <a:avLst/>
              <a:gdLst/>
              <a:ahLst/>
              <a:cxnLst>
                <a:cxn ang="0">
                  <a:pos x="191" y="92"/>
                </a:cxn>
                <a:cxn ang="0">
                  <a:pos x="191" y="87"/>
                </a:cxn>
                <a:cxn ang="0">
                  <a:pos x="191" y="82"/>
                </a:cxn>
                <a:cxn ang="0">
                  <a:pos x="174" y="87"/>
                </a:cxn>
                <a:cxn ang="0">
                  <a:pos x="174" y="92"/>
                </a:cxn>
                <a:cxn ang="0">
                  <a:pos x="164" y="103"/>
                </a:cxn>
                <a:cxn ang="0">
                  <a:pos x="147" y="109"/>
                </a:cxn>
                <a:cxn ang="0">
                  <a:pos x="158" y="114"/>
                </a:cxn>
                <a:cxn ang="0">
                  <a:pos x="164" y="125"/>
                </a:cxn>
                <a:cxn ang="0">
                  <a:pos x="153" y="142"/>
                </a:cxn>
                <a:cxn ang="0">
                  <a:pos x="136" y="136"/>
                </a:cxn>
                <a:cxn ang="0">
                  <a:pos x="131" y="125"/>
                </a:cxn>
                <a:cxn ang="0">
                  <a:pos x="115" y="114"/>
                </a:cxn>
                <a:cxn ang="0">
                  <a:pos x="98" y="109"/>
                </a:cxn>
                <a:cxn ang="0">
                  <a:pos x="77" y="76"/>
                </a:cxn>
                <a:cxn ang="0">
                  <a:pos x="71" y="76"/>
                </a:cxn>
                <a:cxn ang="0">
                  <a:pos x="55" y="65"/>
                </a:cxn>
                <a:cxn ang="0">
                  <a:pos x="55" y="65"/>
                </a:cxn>
                <a:cxn ang="0">
                  <a:pos x="44" y="60"/>
                </a:cxn>
                <a:cxn ang="0">
                  <a:pos x="33" y="54"/>
                </a:cxn>
                <a:cxn ang="0">
                  <a:pos x="33" y="54"/>
                </a:cxn>
                <a:cxn ang="0">
                  <a:pos x="28" y="60"/>
                </a:cxn>
                <a:cxn ang="0">
                  <a:pos x="17" y="65"/>
                </a:cxn>
                <a:cxn ang="0">
                  <a:pos x="17" y="76"/>
                </a:cxn>
                <a:cxn ang="0">
                  <a:pos x="0" y="76"/>
                </a:cxn>
                <a:cxn ang="0">
                  <a:pos x="33" y="0"/>
                </a:cxn>
                <a:cxn ang="0">
                  <a:pos x="55" y="11"/>
                </a:cxn>
                <a:cxn ang="0">
                  <a:pos x="120" y="32"/>
                </a:cxn>
                <a:cxn ang="0">
                  <a:pos x="131" y="49"/>
                </a:cxn>
                <a:cxn ang="0">
                  <a:pos x="131" y="65"/>
                </a:cxn>
                <a:cxn ang="0">
                  <a:pos x="142" y="76"/>
                </a:cxn>
                <a:cxn ang="0">
                  <a:pos x="169" y="82"/>
                </a:cxn>
                <a:cxn ang="0">
                  <a:pos x="185" y="65"/>
                </a:cxn>
                <a:cxn ang="0">
                  <a:pos x="191" y="60"/>
                </a:cxn>
                <a:cxn ang="0">
                  <a:pos x="196" y="60"/>
                </a:cxn>
                <a:cxn ang="0">
                  <a:pos x="185" y="71"/>
                </a:cxn>
                <a:cxn ang="0">
                  <a:pos x="191" y="71"/>
                </a:cxn>
                <a:cxn ang="0">
                  <a:pos x="202" y="76"/>
                </a:cxn>
                <a:cxn ang="0">
                  <a:pos x="213" y="82"/>
                </a:cxn>
                <a:cxn ang="0">
                  <a:pos x="207" y="92"/>
                </a:cxn>
                <a:cxn ang="0">
                  <a:pos x="196" y="92"/>
                </a:cxn>
              </a:cxnLst>
              <a:rect l="0" t="0" r="r" b="b"/>
              <a:pathLst>
                <a:path w="223" h="142">
                  <a:moveTo>
                    <a:pt x="196" y="92"/>
                  </a:moveTo>
                  <a:lnTo>
                    <a:pt x="191" y="92"/>
                  </a:lnTo>
                  <a:lnTo>
                    <a:pt x="185" y="87"/>
                  </a:lnTo>
                  <a:lnTo>
                    <a:pt x="191" y="87"/>
                  </a:lnTo>
                  <a:lnTo>
                    <a:pt x="191" y="82"/>
                  </a:lnTo>
                  <a:lnTo>
                    <a:pt x="191" y="82"/>
                  </a:lnTo>
                  <a:lnTo>
                    <a:pt x="180" y="87"/>
                  </a:lnTo>
                  <a:lnTo>
                    <a:pt x="174" y="87"/>
                  </a:lnTo>
                  <a:lnTo>
                    <a:pt x="174" y="87"/>
                  </a:lnTo>
                  <a:lnTo>
                    <a:pt x="174" y="92"/>
                  </a:lnTo>
                  <a:lnTo>
                    <a:pt x="169" y="98"/>
                  </a:lnTo>
                  <a:lnTo>
                    <a:pt x="164" y="103"/>
                  </a:lnTo>
                  <a:lnTo>
                    <a:pt x="153" y="103"/>
                  </a:lnTo>
                  <a:lnTo>
                    <a:pt x="147" y="109"/>
                  </a:lnTo>
                  <a:lnTo>
                    <a:pt x="153" y="114"/>
                  </a:lnTo>
                  <a:lnTo>
                    <a:pt x="158" y="114"/>
                  </a:lnTo>
                  <a:lnTo>
                    <a:pt x="158" y="120"/>
                  </a:lnTo>
                  <a:lnTo>
                    <a:pt x="164" y="125"/>
                  </a:lnTo>
                  <a:lnTo>
                    <a:pt x="153" y="136"/>
                  </a:lnTo>
                  <a:lnTo>
                    <a:pt x="153" y="142"/>
                  </a:lnTo>
                  <a:lnTo>
                    <a:pt x="136" y="142"/>
                  </a:lnTo>
                  <a:lnTo>
                    <a:pt x="136" y="136"/>
                  </a:lnTo>
                  <a:lnTo>
                    <a:pt x="142" y="131"/>
                  </a:lnTo>
                  <a:lnTo>
                    <a:pt x="131" y="125"/>
                  </a:lnTo>
                  <a:lnTo>
                    <a:pt x="125" y="125"/>
                  </a:lnTo>
                  <a:lnTo>
                    <a:pt x="115" y="114"/>
                  </a:lnTo>
                  <a:lnTo>
                    <a:pt x="104" y="114"/>
                  </a:lnTo>
                  <a:lnTo>
                    <a:pt x="98" y="109"/>
                  </a:lnTo>
                  <a:lnTo>
                    <a:pt x="87" y="98"/>
                  </a:lnTo>
                  <a:lnTo>
                    <a:pt x="77" y="76"/>
                  </a:lnTo>
                  <a:lnTo>
                    <a:pt x="77" y="76"/>
                  </a:lnTo>
                  <a:lnTo>
                    <a:pt x="71" y="76"/>
                  </a:lnTo>
                  <a:lnTo>
                    <a:pt x="55" y="76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0"/>
                  </a:lnTo>
                  <a:lnTo>
                    <a:pt x="44" y="60"/>
                  </a:lnTo>
                  <a:lnTo>
                    <a:pt x="38" y="49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28" y="54"/>
                  </a:lnTo>
                  <a:lnTo>
                    <a:pt x="28" y="60"/>
                  </a:lnTo>
                  <a:lnTo>
                    <a:pt x="17" y="60"/>
                  </a:lnTo>
                  <a:lnTo>
                    <a:pt x="17" y="65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44" y="0"/>
                  </a:lnTo>
                  <a:lnTo>
                    <a:pt x="55" y="11"/>
                  </a:lnTo>
                  <a:lnTo>
                    <a:pt x="82" y="38"/>
                  </a:lnTo>
                  <a:lnTo>
                    <a:pt x="120" y="32"/>
                  </a:lnTo>
                  <a:lnTo>
                    <a:pt x="125" y="38"/>
                  </a:lnTo>
                  <a:lnTo>
                    <a:pt x="131" y="49"/>
                  </a:lnTo>
                  <a:lnTo>
                    <a:pt x="136" y="49"/>
                  </a:lnTo>
                  <a:lnTo>
                    <a:pt x="131" y="65"/>
                  </a:lnTo>
                  <a:lnTo>
                    <a:pt x="142" y="65"/>
                  </a:lnTo>
                  <a:lnTo>
                    <a:pt x="142" y="76"/>
                  </a:lnTo>
                  <a:lnTo>
                    <a:pt x="153" y="76"/>
                  </a:lnTo>
                  <a:lnTo>
                    <a:pt x="169" y="82"/>
                  </a:lnTo>
                  <a:lnTo>
                    <a:pt x="174" y="71"/>
                  </a:lnTo>
                  <a:lnTo>
                    <a:pt x="185" y="65"/>
                  </a:lnTo>
                  <a:lnTo>
                    <a:pt x="185" y="60"/>
                  </a:lnTo>
                  <a:lnTo>
                    <a:pt x="191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85" y="71"/>
                  </a:lnTo>
                  <a:lnTo>
                    <a:pt x="185" y="71"/>
                  </a:lnTo>
                  <a:lnTo>
                    <a:pt x="191" y="71"/>
                  </a:lnTo>
                  <a:lnTo>
                    <a:pt x="191" y="76"/>
                  </a:lnTo>
                  <a:lnTo>
                    <a:pt x="202" y="76"/>
                  </a:lnTo>
                  <a:lnTo>
                    <a:pt x="202" y="71"/>
                  </a:lnTo>
                  <a:lnTo>
                    <a:pt x="213" y="82"/>
                  </a:lnTo>
                  <a:lnTo>
                    <a:pt x="223" y="82"/>
                  </a:lnTo>
                  <a:lnTo>
                    <a:pt x="207" y="92"/>
                  </a:lnTo>
                  <a:lnTo>
                    <a:pt x="196" y="92"/>
                  </a:lnTo>
                  <a:lnTo>
                    <a:pt x="196" y="92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0" name="Freeform 2713"/>
            <p:cNvSpPr>
              <a:spLocks noChangeAspect="1"/>
            </p:cNvSpPr>
            <p:nvPr/>
          </p:nvSpPr>
          <p:spPr bwMode="gray">
            <a:xfrm>
              <a:off x="6432222" y="2183936"/>
              <a:ext cx="601729" cy="380902"/>
            </a:xfrm>
            <a:custGeom>
              <a:avLst/>
              <a:gdLst/>
              <a:ahLst/>
              <a:cxnLst>
                <a:cxn ang="0">
                  <a:pos x="191" y="92"/>
                </a:cxn>
                <a:cxn ang="0">
                  <a:pos x="191" y="87"/>
                </a:cxn>
                <a:cxn ang="0">
                  <a:pos x="191" y="82"/>
                </a:cxn>
                <a:cxn ang="0">
                  <a:pos x="174" y="87"/>
                </a:cxn>
                <a:cxn ang="0">
                  <a:pos x="174" y="92"/>
                </a:cxn>
                <a:cxn ang="0">
                  <a:pos x="164" y="103"/>
                </a:cxn>
                <a:cxn ang="0">
                  <a:pos x="147" y="109"/>
                </a:cxn>
                <a:cxn ang="0">
                  <a:pos x="158" y="114"/>
                </a:cxn>
                <a:cxn ang="0">
                  <a:pos x="164" y="125"/>
                </a:cxn>
                <a:cxn ang="0">
                  <a:pos x="153" y="142"/>
                </a:cxn>
                <a:cxn ang="0">
                  <a:pos x="136" y="136"/>
                </a:cxn>
                <a:cxn ang="0">
                  <a:pos x="131" y="125"/>
                </a:cxn>
                <a:cxn ang="0">
                  <a:pos x="115" y="114"/>
                </a:cxn>
                <a:cxn ang="0">
                  <a:pos x="98" y="109"/>
                </a:cxn>
                <a:cxn ang="0">
                  <a:pos x="77" y="76"/>
                </a:cxn>
                <a:cxn ang="0">
                  <a:pos x="71" y="76"/>
                </a:cxn>
                <a:cxn ang="0">
                  <a:pos x="55" y="65"/>
                </a:cxn>
                <a:cxn ang="0">
                  <a:pos x="55" y="65"/>
                </a:cxn>
                <a:cxn ang="0">
                  <a:pos x="44" y="60"/>
                </a:cxn>
                <a:cxn ang="0">
                  <a:pos x="33" y="54"/>
                </a:cxn>
                <a:cxn ang="0">
                  <a:pos x="33" y="54"/>
                </a:cxn>
                <a:cxn ang="0">
                  <a:pos x="28" y="60"/>
                </a:cxn>
                <a:cxn ang="0">
                  <a:pos x="17" y="65"/>
                </a:cxn>
                <a:cxn ang="0">
                  <a:pos x="17" y="76"/>
                </a:cxn>
                <a:cxn ang="0">
                  <a:pos x="0" y="76"/>
                </a:cxn>
                <a:cxn ang="0">
                  <a:pos x="33" y="0"/>
                </a:cxn>
                <a:cxn ang="0">
                  <a:pos x="55" y="11"/>
                </a:cxn>
                <a:cxn ang="0">
                  <a:pos x="120" y="32"/>
                </a:cxn>
                <a:cxn ang="0">
                  <a:pos x="131" y="49"/>
                </a:cxn>
                <a:cxn ang="0">
                  <a:pos x="131" y="65"/>
                </a:cxn>
                <a:cxn ang="0">
                  <a:pos x="142" y="76"/>
                </a:cxn>
                <a:cxn ang="0">
                  <a:pos x="169" y="82"/>
                </a:cxn>
                <a:cxn ang="0">
                  <a:pos x="185" y="65"/>
                </a:cxn>
                <a:cxn ang="0">
                  <a:pos x="191" y="60"/>
                </a:cxn>
                <a:cxn ang="0">
                  <a:pos x="196" y="60"/>
                </a:cxn>
                <a:cxn ang="0">
                  <a:pos x="185" y="71"/>
                </a:cxn>
                <a:cxn ang="0">
                  <a:pos x="191" y="71"/>
                </a:cxn>
                <a:cxn ang="0">
                  <a:pos x="202" y="76"/>
                </a:cxn>
                <a:cxn ang="0">
                  <a:pos x="213" y="82"/>
                </a:cxn>
                <a:cxn ang="0">
                  <a:pos x="207" y="92"/>
                </a:cxn>
              </a:cxnLst>
              <a:rect l="0" t="0" r="r" b="b"/>
              <a:pathLst>
                <a:path w="223" h="142">
                  <a:moveTo>
                    <a:pt x="196" y="92"/>
                  </a:moveTo>
                  <a:lnTo>
                    <a:pt x="191" y="92"/>
                  </a:lnTo>
                  <a:lnTo>
                    <a:pt x="185" y="87"/>
                  </a:lnTo>
                  <a:lnTo>
                    <a:pt x="191" y="87"/>
                  </a:lnTo>
                  <a:lnTo>
                    <a:pt x="191" y="82"/>
                  </a:lnTo>
                  <a:lnTo>
                    <a:pt x="191" y="82"/>
                  </a:lnTo>
                  <a:lnTo>
                    <a:pt x="180" y="87"/>
                  </a:lnTo>
                  <a:lnTo>
                    <a:pt x="174" y="87"/>
                  </a:lnTo>
                  <a:lnTo>
                    <a:pt x="174" y="87"/>
                  </a:lnTo>
                  <a:lnTo>
                    <a:pt x="174" y="92"/>
                  </a:lnTo>
                  <a:lnTo>
                    <a:pt x="169" y="98"/>
                  </a:lnTo>
                  <a:lnTo>
                    <a:pt x="164" y="103"/>
                  </a:lnTo>
                  <a:lnTo>
                    <a:pt x="153" y="103"/>
                  </a:lnTo>
                  <a:lnTo>
                    <a:pt x="147" y="109"/>
                  </a:lnTo>
                  <a:lnTo>
                    <a:pt x="153" y="114"/>
                  </a:lnTo>
                  <a:lnTo>
                    <a:pt x="158" y="114"/>
                  </a:lnTo>
                  <a:lnTo>
                    <a:pt x="158" y="120"/>
                  </a:lnTo>
                  <a:lnTo>
                    <a:pt x="164" y="125"/>
                  </a:lnTo>
                  <a:lnTo>
                    <a:pt x="153" y="136"/>
                  </a:lnTo>
                  <a:lnTo>
                    <a:pt x="153" y="142"/>
                  </a:lnTo>
                  <a:lnTo>
                    <a:pt x="136" y="142"/>
                  </a:lnTo>
                  <a:lnTo>
                    <a:pt x="136" y="136"/>
                  </a:lnTo>
                  <a:lnTo>
                    <a:pt x="142" y="131"/>
                  </a:lnTo>
                  <a:lnTo>
                    <a:pt x="131" y="125"/>
                  </a:lnTo>
                  <a:lnTo>
                    <a:pt x="125" y="125"/>
                  </a:lnTo>
                  <a:lnTo>
                    <a:pt x="115" y="114"/>
                  </a:lnTo>
                  <a:lnTo>
                    <a:pt x="104" y="114"/>
                  </a:lnTo>
                  <a:lnTo>
                    <a:pt x="98" y="109"/>
                  </a:lnTo>
                  <a:lnTo>
                    <a:pt x="87" y="98"/>
                  </a:lnTo>
                  <a:lnTo>
                    <a:pt x="77" y="76"/>
                  </a:lnTo>
                  <a:lnTo>
                    <a:pt x="77" y="76"/>
                  </a:lnTo>
                  <a:lnTo>
                    <a:pt x="71" y="76"/>
                  </a:lnTo>
                  <a:lnTo>
                    <a:pt x="55" y="76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5" y="60"/>
                  </a:lnTo>
                  <a:lnTo>
                    <a:pt x="44" y="60"/>
                  </a:lnTo>
                  <a:lnTo>
                    <a:pt x="38" y="49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33" y="54"/>
                  </a:lnTo>
                  <a:lnTo>
                    <a:pt x="28" y="54"/>
                  </a:lnTo>
                  <a:lnTo>
                    <a:pt x="28" y="60"/>
                  </a:lnTo>
                  <a:lnTo>
                    <a:pt x="17" y="60"/>
                  </a:lnTo>
                  <a:lnTo>
                    <a:pt x="17" y="65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44" y="0"/>
                  </a:lnTo>
                  <a:lnTo>
                    <a:pt x="55" y="11"/>
                  </a:lnTo>
                  <a:lnTo>
                    <a:pt x="82" y="38"/>
                  </a:lnTo>
                  <a:lnTo>
                    <a:pt x="120" y="32"/>
                  </a:lnTo>
                  <a:lnTo>
                    <a:pt x="125" y="38"/>
                  </a:lnTo>
                  <a:lnTo>
                    <a:pt x="131" y="49"/>
                  </a:lnTo>
                  <a:lnTo>
                    <a:pt x="136" y="49"/>
                  </a:lnTo>
                  <a:lnTo>
                    <a:pt x="131" y="65"/>
                  </a:lnTo>
                  <a:lnTo>
                    <a:pt x="142" y="65"/>
                  </a:lnTo>
                  <a:lnTo>
                    <a:pt x="142" y="76"/>
                  </a:lnTo>
                  <a:lnTo>
                    <a:pt x="153" y="76"/>
                  </a:lnTo>
                  <a:lnTo>
                    <a:pt x="169" y="82"/>
                  </a:lnTo>
                  <a:lnTo>
                    <a:pt x="174" y="71"/>
                  </a:lnTo>
                  <a:lnTo>
                    <a:pt x="185" y="65"/>
                  </a:lnTo>
                  <a:lnTo>
                    <a:pt x="185" y="60"/>
                  </a:lnTo>
                  <a:lnTo>
                    <a:pt x="191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96" y="60"/>
                  </a:lnTo>
                  <a:lnTo>
                    <a:pt x="185" y="71"/>
                  </a:lnTo>
                  <a:lnTo>
                    <a:pt x="185" y="71"/>
                  </a:lnTo>
                  <a:lnTo>
                    <a:pt x="191" y="71"/>
                  </a:lnTo>
                  <a:lnTo>
                    <a:pt x="191" y="76"/>
                  </a:lnTo>
                  <a:lnTo>
                    <a:pt x="202" y="76"/>
                  </a:lnTo>
                  <a:lnTo>
                    <a:pt x="202" y="71"/>
                  </a:lnTo>
                  <a:lnTo>
                    <a:pt x="213" y="82"/>
                  </a:lnTo>
                  <a:lnTo>
                    <a:pt x="223" y="82"/>
                  </a:lnTo>
                  <a:lnTo>
                    <a:pt x="207" y="92"/>
                  </a:lnTo>
                  <a:lnTo>
                    <a:pt x="196" y="92"/>
                  </a:lnTo>
                </a:path>
              </a:pathLst>
            </a:custGeom>
            <a:solidFill>
              <a:srgbClr val="EB6405">
                <a:lumMod val="75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1" name="Freeform 2714"/>
            <p:cNvSpPr>
              <a:spLocks noChangeAspect="1"/>
            </p:cNvSpPr>
            <p:nvPr/>
          </p:nvSpPr>
          <p:spPr bwMode="gray">
            <a:xfrm>
              <a:off x="6112201" y="1638502"/>
              <a:ext cx="1406288" cy="766312"/>
            </a:xfrm>
            <a:custGeom>
              <a:avLst/>
              <a:gdLst/>
              <a:ahLst/>
              <a:cxnLst>
                <a:cxn ang="0">
                  <a:pos x="103" y="262"/>
                </a:cxn>
                <a:cxn ang="0">
                  <a:pos x="119" y="213"/>
                </a:cxn>
                <a:cxn ang="0">
                  <a:pos x="201" y="240"/>
                </a:cxn>
                <a:cxn ang="0">
                  <a:pos x="255" y="251"/>
                </a:cxn>
                <a:cxn ang="0">
                  <a:pos x="272" y="278"/>
                </a:cxn>
                <a:cxn ang="0">
                  <a:pos x="304" y="262"/>
                </a:cxn>
                <a:cxn ang="0">
                  <a:pos x="315" y="251"/>
                </a:cxn>
                <a:cxn ang="0">
                  <a:pos x="348" y="245"/>
                </a:cxn>
                <a:cxn ang="0">
                  <a:pos x="386" y="251"/>
                </a:cxn>
                <a:cxn ang="0">
                  <a:pos x="435" y="256"/>
                </a:cxn>
                <a:cxn ang="0">
                  <a:pos x="457" y="207"/>
                </a:cxn>
                <a:cxn ang="0">
                  <a:pos x="489" y="180"/>
                </a:cxn>
                <a:cxn ang="0">
                  <a:pos x="511" y="147"/>
                </a:cxn>
                <a:cxn ang="0">
                  <a:pos x="511" y="125"/>
                </a:cxn>
                <a:cxn ang="0">
                  <a:pos x="495" y="114"/>
                </a:cxn>
                <a:cxn ang="0">
                  <a:pos x="473" y="98"/>
                </a:cxn>
                <a:cxn ang="0">
                  <a:pos x="451" y="103"/>
                </a:cxn>
                <a:cxn ang="0">
                  <a:pos x="440" y="93"/>
                </a:cxn>
                <a:cxn ang="0">
                  <a:pos x="386" y="33"/>
                </a:cxn>
                <a:cxn ang="0">
                  <a:pos x="381" y="27"/>
                </a:cxn>
                <a:cxn ang="0">
                  <a:pos x="359" y="43"/>
                </a:cxn>
                <a:cxn ang="0">
                  <a:pos x="348" y="38"/>
                </a:cxn>
                <a:cxn ang="0">
                  <a:pos x="337" y="33"/>
                </a:cxn>
                <a:cxn ang="0">
                  <a:pos x="332" y="33"/>
                </a:cxn>
                <a:cxn ang="0">
                  <a:pos x="315" y="33"/>
                </a:cxn>
                <a:cxn ang="0">
                  <a:pos x="315" y="16"/>
                </a:cxn>
                <a:cxn ang="0">
                  <a:pos x="299" y="5"/>
                </a:cxn>
                <a:cxn ang="0">
                  <a:pos x="277" y="11"/>
                </a:cxn>
                <a:cxn ang="0">
                  <a:pos x="239" y="27"/>
                </a:cxn>
                <a:cxn ang="0">
                  <a:pos x="223" y="27"/>
                </a:cxn>
                <a:cxn ang="0">
                  <a:pos x="206" y="33"/>
                </a:cxn>
                <a:cxn ang="0">
                  <a:pos x="190" y="38"/>
                </a:cxn>
                <a:cxn ang="0">
                  <a:pos x="190" y="43"/>
                </a:cxn>
                <a:cxn ang="0">
                  <a:pos x="201" y="54"/>
                </a:cxn>
                <a:cxn ang="0">
                  <a:pos x="185" y="71"/>
                </a:cxn>
                <a:cxn ang="0">
                  <a:pos x="179" y="82"/>
                </a:cxn>
                <a:cxn ang="0">
                  <a:pos x="190" y="103"/>
                </a:cxn>
                <a:cxn ang="0">
                  <a:pos x="168" y="109"/>
                </a:cxn>
                <a:cxn ang="0">
                  <a:pos x="152" y="93"/>
                </a:cxn>
                <a:cxn ang="0">
                  <a:pos x="136" y="93"/>
                </a:cxn>
                <a:cxn ang="0">
                  <a:pos x="119" y="103"/>
                </a:cxn>
                <a:cxn ang="0">
                  <a:pos x="103" y="103"/>
                </a:cxn>
                <a:cxn ang="0">
                  <a:pos x="76" y="87"/>
                </a:cxn>
                <a:cxn ang="0">
                  <a:pos x="65" y="87"/>
                </a:cxn>
                <a:cxn ang="0">
                  <a:pos x="54" y="82"/>
                </a:cxn>
                <a:cxn ang="0">
                  <a:pos x="27" y="103"/>
                </a:cxn>
                <a:cxn ang="0">
                  <a:pos x="10" y="109"/>
                </a:cxn>
                <a:cxn ang="0">
                  <a:pos x="5" y="136"/>
                </a:cxn>
                <a:cxn ang="0">
                  <a:pos x="10" y="158"/>
                </a:cxn>
                <a:cxn ang="0">
                  <a:pos x="27" y="169"/>
                </a:cxn>
                <a:cxn ang="0">
                  <a:pos x="27" y="185"/>
                </a:cxn>
                <a:cxn ang="0">
                  <a:pos x="76" y="174"/>
                </a:cxn>
                <a:cxn ang="0">
                  <a:pos x="103" y="207"/>
                </a:cxn>
                <a:cxn ang="0">
                  <a:pos x="70" y="207"/>
                </a:cxn>
                <a:cxn ang="0">
                  <a:pos x="43" y="224"/>
                </a:cxn>
                <a:cxn ang="0">
                  <a:pos x="76" y="267"/>
                </a:cxn>
              </a:cxnLst>
              <a:rect l="0" t="0" r="r" b="b"/>
              <a:pathLst>
                <a:path w="522" h="284">
                  <a:moveTo>
                    <a:pt x="76" y="267"/>
                  </a:moveTo>
                  <a:lnTo>
                    <a:pt x="81" y="262"/>
                  </a:lnTo>
                  <a:lnTo>
                    <a:pt x="98" y="256"/>
                  </a:lnTo>
                  <a:lnTo>
                    <a:pt x="103" y="262"/>
                  </a:lnTo>
                  <a:lnTo>
                    <a:pt x="114" y="278"/>
                  </a:lnTo>
                  <a:lnTo>
                    <a:pt x="119" y="278"/>
                  </a:lnTo>
                  <a:lnTo>
                    <a:pt x="119" y="278"/>
                  </a:lnTo>
                  <a:lnTo>
                    <a:pt x="119" y="213"/>
                  </a:lnTo>
                  <a:lnTo>
                    <a:pt x="152" y="202"/>
                  </a:lnTo>
                  <a:lnTo>
                    <a:pt x="163" y="202"/>
                  </a:lnTo>
                  <a:lnTo>
                    <a:pt x="174" y="213"/>
                  </a:lnTo>
                  <a:lnTo>
                    <a:pt x="201" y="240"/>
                  </a:lnTo>
                  <a:lnTo>
                    <a:pt x="239" y="234"/>
                  </a:lnTo>
                  <a:lnTo>
                    <a:pt x="244" y="240"/>
                  </a:lnTo>
                  <a:lnTo>
                    <a:pt x="250" y="251"/>
                  </a:lnTo>
                  <a:lnTo>
                    <a:pt x="255" y="251"/>
                  </a:lnTo>
                  <a:lnTo>
                    <a:pt x="250" y="267"/>
                  </a:lnTo>
                  <a:lnTo>
                    <a:pt x="261" y="267"/>
                  </a:lnTo>
                  <a:lnTo>
                    <a:pt x="261" y="278"/>
                  </a:lnTo>
                  <a:lnTo>
                    <a:pt x="272" y="278"/>
                  </a:lnTo>
                  <a:lnTo>
                    <a:pt x="288" y="284"/>
                  </a:lnTo>
                  <a:lnTo>
                    <a:pt x="293" y="273"/>
                  </a:lnTo>
                  <a:lnTo>
                    <a:pt x="304" y="267"/>
                  </a:lnTo>
                  <a:lnTo>
                    <a:pt x="304" y="262"/>
                  </a:lnTo>
                  <a:lnTo>
                    <a:pt x="310" y="262"/>
                  </a:lnTo>
                  <a:lnTo>
                    <a:pt x="315" y="262"/>
                  </a:lnTo>
                  <a:lnTo>
                    <a:pt x="315" y="256"/>
                  </a:lnTo>
                  <a:lnTo>
                    <a:pt x="315" y="251"/>
                  </a:lnTo>
                  <a:lnTo>
                    <a:pt x="321" y="251"/>
                  </a:lnTo>
                  <a:lnTo>
                    <a:pt x="332" y="251"/>
                  </a:lnTo>
                  <a:lnTo>
                    <a:pt x="342" y="256"/>
                  </a:lnTo>
                  <a:lnTo>
                    <a:pt x="348" y="245"/>
                  </a:lnTo>
                  <a:lnTo>
                    <a:pt x="353" y="245"/>
                  </a:lnTo>
                  <a:lnTo>
                    <a:pt x="359" y="245"/>
                  </a:lnTo>
                  <a:lnTo>
                    <a:pt x="370" y="251"/>
                  </a:lnTo>
                  <a:lnTo>
                    <a:pt x="386" y="251"/>
                  </a:lnTo>
                  <a:lnTo>
                    <a:pt x="391" y="245"/>
                  </a:lnTo>
                  <a:lnTo>
                    <a:pt x="419" y="251"/>
                  </a:lnTo>
                  <a:lnTo>
                    <a:pt x="424" y="256"/>
                  </a:lnTo>
                  <a:lnTo>
                    <a:pt x="435" y="256"/>
                  </a:lnTo>
                  <a:lnTo>
                    <a:pt x="435" y="245"/>
                  </a:lnTo>
                  <a:lnTo>
                    <a:pt x="435" y="224"/>
                  </a:lnTo>
                  <a:lnTo>
                    <a:pt x="430" y="218"/>
                  </a:lnTo>
                  <a:lnTo>
                    <a:pt x="457" y="207"/>
                  </a:lnTo>
                  <a:lnTo>
                    <a:pt x="457" y="196"/>
                  </a:lnTo>
                  <a:lnTo>
                    <a:pt x="468" y="174"/>
                  </a:lnTo>
                  <a:lnTo>
                    <a:pt x="489" y="174"/>
                  </a:lnTo>
                  <a:lnTo>
                    <a:pt x="489" y="180"/>
                  </a:lnTo>
                  <a:lnTo>
                    <a:pt x="500" y="174"/>
                  </a:lnTo>
                  <a:lnTo>
                    <a:pt x="500" y="158"/>
                  </a:lnTo>
                  <a:lnTo>
                    <a:pt x="506" y="147"/>
                  </a:lnTo>
                  <a:lnTo>
                    <a:pt x="511" y="147"/>
                  </a:lnTo>
                  <a:lnTo>
                    <a:pt x="517" y="142"/>
                  </a:lnTo>
                  <a:lnTo>
                    <a:pt x="522" y="136"/>
                  </a:lnTo>
                  <a:lnTo>
                    <a:pt x="517" y="125"/>
                  </a:lnTo>
                  <a:lnTo>
                    <a:pt x="511" y="125"/>
                  </a:lnTo>
                  <a:lnTo>
                    <a:pt x="511" y="125"/>
                  </a:lnTo>
                  <a:lnTo>
                    <a:pt x="500" y="125"/>
                  </a:lnTo>
                  <a:lnTo>
                    <a:pt x="495" y="120"/>
                  </a:lnTo>
                  <a:lnTo>
                    <a:pt x="495" y="114"/>
                  </a:lnTo>
                  <a:lnTo>
                    <a:pt x="484" y="114"/>
                  </a:lnTo>
                  <a:lnTo>
                    <a:pt x="484" y="103"/>
                  </a:lnTo>
                  <a:lnTo>
                    <a:pt x="473" y="98"/>
                  </a:lnTo>
                  <a:lnTo>
                    <a:pt x="473" y="98"/>
                  </a:lnTo>
                  <a:lnTo>
                    <a:pt x="468" y="98"/>
                  </a:lnTo>
                  <a:lnTo>
                    <a:pt x="468" y="98"/>
                  </a:lnTo>
                  <a:lnTo>
                    <a:pt x="462" y="103"/>
                  </a:lnTo>
                  <a:lnTo>
                    <a:pt x="451" y="103"/>
                  </a:lnTo>
                  <a:lnTo>
                    <a:pt x="446" y="98"/>
                  </a:lnTo>
                  <a:lnTo>
                    <a:pt x="446" y="93"/>
                  </a:lnTo>
                  <a:lnTo>
                    <a:pt x="440" y="93"/>
                  </a:lnTo>
                  <a:lnTo>
                    <a:pt x="440" y="93"/>
                  </a:lnTo>
                  <a:lnTo>
                    <a:pt x="435" y="98"/>
                  </a:lnTo>
                  <a:lnTo>
                    <a:pt x="430" y="103"/>
                  </a:lnTo>
                  <a:lnTo>
                    <a:pt x="402" y="49"/>
                  </a:lnTo>
                  <a:lnTo>
                    <a:pt x="386" y="33"/>
                  </a:lnTo>
                  <a:lnTo>
                    <a:pt x="386" y="33"/>
                  </a:lnTo>
                  <a:lnTo>
                    <a:pt x="391" y="27"/>
                  </a:lnTo>
                  <a:lnTo>
                    <a:pt x="386" y="27"/>
                  </a:lnTo>
                  <a:lnTo>
                    <a:pt x="381" y="27"/>
                  </a:lnTo>
                  <a:lnTo>
                    <a:pt x="375" y="27"/>
                  </a:lnTo>
                  <a:lnTo>
                    <a:pt x="370" y="38"/>
                  </a:lnTo>
                  <a:lnTo>
                    <a:pt x="359" y="38"/>
                  </a:lnTo>
                  <a:lnTo>
                    <a:pt x="359" y="43"/>
                  </a:lnTo>
                  <a:lnTo>
                    <a:pt x="353" y="43"/>
                  </a:lnTo>
                  <a:lnTo>
                    <a:pt x="348" y="43"/>
                  </a:lnTo>
                  <a:lnTo>
                    <a:pt x="342" y="43"/>
                  </a:lnTo>
                  <a:lnTo>
                    <a:pt x="348" y="38"/>
                  </a:lnTo>
                  <a:lnTo>
                    <a:pt x="348" y="38"/>
                  </a:lnTo>
                  <a:lnTo>
                    <a:pt x="348" y="33"/>
                  </a:lnTo>
                  <a:lnTo>
                    <a:pt x="342" y="33"/>
                  </a:lnTo>
                  <a:lnTo>
                    <a:pt x="337" y="33"/>
                  </a:lnTo>
                  <a:lnTo>
                    <a:pt x="337" y="33"/>
                  </a:lnTo>
                  <a:lnTo>
                    <a:pt x="337" y="33"/>
                  </a:lnTo>
                  <a:lnTo>
                    <a:pt x="332" y="33"/>
                  </a:lnTo>
                  <a:lnTo>
                    <a:pt x="332" y="33"/>
                  </a:lnTo>
                  <a:lnTo>
                    <a:pt x="332" y="27"/>
                  </a:lnTo>
                  <a:lnTo>
                    <a:pt x="326" y="27"/>
                  </a:lnTo>
                  <a:lnTo>
                    <a:pt x="326" y="27"/>
                  </a:lnTo>
                  <a:lnTo>
                    <a:pt x="315" y="33"/>
                  </a:lnTo>
                  <a:lnTo>
                    <a:pt x="315" y="27"/>
                  </a:lnTo>
                  <a:lnTo>
                    <a:pt x="315" y="22"/>
                  </a:lnTo>
                  <a:lnTo>
                    <a:pt x="321" y="16"/>
                  </a:lnTo>
                  <a:lnTo>
                    <a:pt x="315" y="16"/>
                  </a:lnTo>
                  <a:lnTo>
                    <a:pt x="315" y="5"/>
                  </a:lnTo>
                  <a:lnTo>
                    <a:pt x="310" y="5"/>
                  </a:lnTo>
                  <a:lnTo>
                    <a:pt x="304" y="5"/>
                  </a:lnTo>
                  <a:lnTo>
                    <a:pt x="299" y="5"/>
                  </a:lnTo>
                  <a:lnTo>
                    <a:pt x="288" y="0"/>
                  </a:lnTo>
                  <a:lnTo>
                    <a:pt x="283" y="5"/>
                  </a:lnTo>
                  <a:lnTo>
                    <a:pt x="277" y="5"/>
                  </a:lnTo>
                  <a:lnTo>
                    <a:pt x="277" y="11"/>
                  </a:lnTo>
                  <a:lnTo>
                    <a:pt x="250" y="16"/>
                  </a:lnTo>
                  <a:lnTo>
                    <a:pt x="250" y="16"/>
                  </a:lnTo>
                  <a:lnTo>
                    <a:pt x="239" y="22"/>
                  </a:lnTo>
                  <a:lnTo>
                    <a:pt x="239" y="27"/>
                  </a:lnTo>
                  <a:lnTo>
                    <a:pt x="234" y="27"/>
                  </a:lnTo>
                  <a:lnTo>
                    <a:pt x="228" y="27"/>
                  </a:lnTo>
                  <a:lnTo>
                    <a:pt x="223" y="27"/>
                  </a:lnTo>
                  <a:lnTo>
                    <a:pt x="223" y="27"/>
                  </a:lnTo>
                  <a:lnTo>
                    <a:pt x="212" y="33"/>
                  </a:lnTo>
                  <a:lnTo>
                    <a:pt x="206" y="33"/>
                  </a:lnTo>
                  <a:lnTo>
                    <a:pt x="206" y="38"/>
                  </a:lnTo>
                  <a:lnTo>
                    <a:pt x="206" y="33"/>
                  </a:lnTo>
                  <a:lnTo>
                    <a:pt x="196" y="33"/>
                  </a:lnTo>
                  <a:lnTo>
                    <a:pt x="190" y="33"/>
                  </a:lnTo>
                  <a:lnTo>
                    <a:pt x="185" y="33"/>
                  </a:lnTo>
                  <a:lnTo>
                    <a:pt x="190" y="38"/>
                  </a:lnTo>
                  <a:lnTo>
                    <a:pt x="185" y="43"/>
                  </a:lnTo>
                  <a:lnTo>
                    <a:pt x="190" y="43"/>
                  </a:lnTo>
                  <a:lnTo>
                    <a:pt x="190" y="43"/>
                  </a:lnTo>
                  <a:lnTo>
                    <a:pt x="190" y="43"/>
                  </a:lnTo>
                  <a:lnTo>
                    <a:pt x="190" y="49"/>
                  </a:lnTo>
                  <a:lnTo>
                    <a:pt x="196" y="49"/>
                  </a:lnTo>
                  <a:lnTo>
                    <a:pt x="201" y="54"/>
                  </a:lnTo>
                  <a:lnTo>
                    <a:pt x="201" y="54"/>
                  </a:lnTo>
                  <a:lnTo>
                    <a:pt x="185" y="54"/>
                  </a:lnTo>
                  <a:lnTo>
                    <a:pt x="179" y="60"/>
                  </a:lnTo>
                  <a:lnTo>
                    <a:pt x="185" y="65"/>
                  </a:lnTo>
                  <a:lnTo>
                    <a:pt x="185" y="71"/>
                  </a:lnTo>
                  <a:lnTo>
                    <a:pt x="174" y="76"/>
                  </a:lnTo>
                  <a:lnTo>
                    <a:pt x="174" y="76"/>
                  </a:lnTo>
                  <a:lnTo>
                    <a:pt x="179" y="82"/>
                  </a:lnTo>
                  <a:lnTo>
                    <a:pt x="179" y="82"/>
                  </a:lnTo>
                  <a:lnTo>
                    <a:pt x="185" y="82"/>
                  </a:lnTo>
                  <a:lnTo>
                    <a:pt x="185" y="87"/>
                  </a:lnTo>
                  <a:lnTo>
                    <a:pt x="196" y="93"/>
                  </a:lnTo>
                  <a:lnTo>
                    <a:pt x="190" y="103"/>
                  </a:lnTo>
                  <a:lnTo>
                    <a:pt x="179" y="103"/>
                  </a:lnTo>
                  <a:lnTo>
                    <a:pt x="174" y="98"/>
                  </a:lnTo>
                  <a:lnTo>
                    <a:pt x="168" y="109"/>
                  </a:lnTo>
                  <a:lnTo>
                    <a:pt x="168" y="109"/>
                  </a:lnTo>
                  <a:lnTo>
                    <a:pt x="163" y="103"/>
                  </a:lnTo>
                  <a:lnTo>
                    <a:pt x="163" y="103"/>
                  </a:lnTo>
                  <a:lnTo>
                    <a:pt x="157" y="103"/>
                  </a:lnTo>
                  <a:lnTo>
                    <a:pt x="152" y="93"/>
                  </a:lnTo>
                  <a:lnTo>
                    <a:pt x="152" y="93"/>
                  </a:lnTo>
                  <a:lnTo>
                    <a:pt x="147" y="93"/>
                  </a:lnTo>
                  <a:lnTo>
                    <a:pt x="141" y="98"/>
                  </a:lnTo>
                  <a:lnTo>
                    <a:pt x="136" y="93"/>
                  </a:lnTo>
                  <a:lnTo>
                    <a:pt x="130" y="98"/>
                  </a:lnTo>
                  <a:lnTo>
                    <a:pt x="130" y="98"/>
                  </a:lnTo>
                  <a:lnTo>
                    <a:pt x="125" y="98"/>
                  </a:lnTo>
                  <a:lnTo>
                    <a:pt x="119" y="103"/>
                  </a:lnTo>
                  <a:lnTo>
                    <a:pt x="108" y="103"/>
                  </a:lnTo>
                  <a:lnTo>
                    <a:pt x="108" y="98"/>
                  </a:lnTo>
                  <a:lnTo>
                    <a:pt x="103" y="98"/>
                  </a:lnTo>
                  <a:lnTo>
                    <a:pt x="103" y="103"/>
                  </a:lnTo>
                  <a:lnTo>
                    <a:pt x="103" y="103"/>
                  </a:lnTo>
                  <a:lnTo>
                    <a:pt x="103" y="98"/>
                  </a:lnTo>
                  <a:lnTo>
                    <a:pt x="92" y="87"/>
                  </a:lnTo>
                  <a:lnTo>
                    <a:pt x="76" y="87"/>
                  </a:lnTo>
                  <a:lnTo>
                    <a:pt x="76" y="82"/>
                  </a:lnTo>
                  <a:lnTo>
                    <a:pt x="70" y="82"/>
                  </a:lnTo>
                  <a:lnTo>
                    <a:pt x="70" y="82"/>
                  </a:lnTo>
                  <a:lnTo>
                    <a:pt x="65" y="87"/>
                  </a:lnTo>
                  <a:lnTo>
                    <a:pt x="65" y="87"/>
                  </a:lnTo>
                  <a:lnTo>
                    <a:pt x="59" y="87"/>
                  </a:lnTo>
                  <a:lnTo>
                    <a:pt x="59" y="82"/>
                  </a:lnTo>
                  <a:lnTo>
                    <a:pt x="54" y="82"/>
                  </a:lnTo>
                  <a:lnTo>
                    <a:pt x="49" y="93"/>
                  </a:lnTo>
                  <a:lnTo>
                    <a:pt x="38" y="93"/>
                  </a:lnTo>
                  <a:lnTo>
                    <a:pt x="38" y="98"/>
                  </a:lnTo>
                  <a:lnTo>
                    <a:pt x="27" y="103"/>
                  </a:lnTo>
                  <a:lnTo>
                    <a:pt x="27" y="103"/>
                  </a:lnTo>
                  <a:lnTo>
                    <a:pt x="27" y="114"/>
                  </a:lnTo>
                  <a:lnTo>
                    <a:pt x="21" y="120"/>
                  </a:lnTo>
                  <a:lnTo>
                    <a:pt x="10" y="109"/>
                  </a:lnTo>
                  <a:lnTo>
                    <a:pt x="10" y="114"/>
                  </a:lnTo>
                  <a:lnTo>
                    <a:pt x="5" y="120"/>
                  </a:lnTo>
                  <a:lnTo>
                    <a:pt x="5" y="131"/>
                  </a:lnTo>
                  <a:lnTo>
                    <a:pt x="5" y="136"/>
                  </a:lnTo>
                  <a:lnTo>
                    <a:pt x="0" y="136"/>
                  </a:lnTo>
                  <a:lnTo>
                    <a:pt x="0" y="147"/>
                  </a:lnTo>
                  <a:lnTo>
                    <a:pt x="5" y="153"/>
                  </a:lnTo>
                  <a:lnTo>
                    <a:pt x="10" y="158"/>
                  </a:lnTo>
                  <a:lnTo>
                    <a:pt x="10" y="164"/>
                  </a:lnTo>
                  <a:lnTo>
                    <a:pt x="10" y="158"/>
                  </a:lnTo>
                  <a:lnTo>
                    <a:pt x="21" y="158"/>
                  </a:lnTo>
                  <a:lnTo>
                    <a:pt x="27" y="169"/>
                  </a:lnTo>
                  <a:lnTo>
                    <a:pt x="32" y="180"/>
                  </a:lnTo>
                  <a:lnTo>
                    <a:pt x="21" y="180"/>
                  </a:lnTo>
                  <a:lnTo>
                    <a:pt x="21" y="185"/>
                  </a:lnTo>
                  <a:lnTo>
                    <a:pt x="27" y="185"/>
                  </a:lnTo>
                  <a:lnTo>
                    <a:pt x="49" y="180"/>
                  </a:lnTo>
                  <a:lnTo>
                    <a:pt x="54" y="169"/>
                  </a:lnTo>
                  <a:lnTo>
                    <a:pt x="65" y="174"/>
                  </a:lnTo>
                  <a:lnTo>
                    <a:pt x="76" y="174"/>
                  </a:lnTo>
                  <a:lnTo>
                    <a:pt x="87" y="180"/>
                  </a:lnTo>
                  <a:lnTo>
                    <a:pt x="92" y="196"/>
                  </a:lnTo>
                  <a:lnTo>
                    <a:pt x="103" y="202"/>
                  </a:lnTo>
                  <a:lnTo>
                    <a:pt x="103" y="207"/>
                  </a:lnTo>
                  <a:lnTo>
                    <a:pt x="103" y="207"/>
                  </a:lnTo>
                  <a:lnTo>
                    <a:pt x="103" y="213"/>
                  </a:lnTo>
                  <a:lnTo>
                    <a:pt x="70" y="207"/>
                  </a:lnTo>
                  <a:lnTo>
                    <a:pt x="70" y="207"/>
                  </a:lnTo>
                  <a:lnTo>
                    <a:pt x="59" y="207"/>
                  </a:lnTo>
                  <a:lnTo>
                    <a:pt x="59" y="213"/>
                  </a:lnTo>
                  <a:lnTo>
                    <a:pt x="65" y="224"/>
                  </a:lnTo>
                  <a:lnTo>
                    <a:pt x="43" y="224"/>
                  </a:lnTo>
                  <a:lnTo>
                    <a:pt x="54" y="229"/>
                  </a:lnTo>
                  <a:lnTo>
                    <a:pt x="59" y="245"/>
                  </a:lnTo>
                  <a:lnTo>
                    <a:pt x="76" y="251"/>
                  </a:lnTo>
                  <a:lnTo>
                    <a:pt x="76" y="267"/>
                  </a:lnTo>
                  <a:lnTo>
                    <a:pt x="76" y="26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2" name="Freeform 2715"/>
            <p:cNvSpPr>
              <a:spLocks noChangeAspect="1"/>
            </p:cNvSpPr>
            <p:nvPr/>
          </p:nvSpPr>
          <p:spPr bwMode="gray">
            <a:xfrm>
              <a:off x="6900984" y="2298882"/>
              <a:ext cx="383123" cy="178055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17" y="55"/>
                </a:cxn>
                <a:cxn ang="0">
                  <a:pos x="11" y="49"/>
                </a:cxn>
                <a:cxn ang="0">
                  <a:pos x="0" y="55"/>
                </a:cxn>
                <a:cxn ang="0">
                  <a:pos x="0" y="60"/>
                </a:cxn>
                <a:cxn ang="0">
                  <a:pos x="17" y="60"/>
                </a:cxn>
                <a:cxn ang="0">
                  <a:pos x="22" y="60"/>
                </a:cxn>
                <a:cxn ang="0">
                  <a:pos x="28" y="60"/>
                </a:cxn>
                <a:cxn ang="0">
                  <a:pos x="33" y="60"/>
                </a:cxn>
                <a:cxn ang="0">
                  <a:pos x="33" y="66"/>
                </a:cxn>
                <a:cxn ang="0">
                  <a:pos x="39" y="66"/>
                </a:cxn>
                <a:cxn ang="0">
                  <a:pos x="55" y="60"/>
                </a:cxn>
                <a:cxn ang="0">
                  <a:pos x="60" y="55"/>
                </a:cxn>
                <a:cxn ang="0">
                  <a:pos x="71" y="49"/>
                </a:cxn>
                <a:cxn ang="0">
                  <a:pos x="71" y="49"/>
                </a:cxn>
                <a:cxn ang="0">
                  <a:pos x="88" y="49"/>
                </a:cxn>
                <a:cxn ang="0">
                  <a:pos x="98" y="39"/>
                </a:cxn>
                <a:cxn ang="0">
                  <a:pos x="115" y="39"/>
                </a:cxn>
                <a:cxn ang="0">
                  <a:pos x="120" y="33"/>
                </a:cxn>
                <a:cxn ang="0">
                  <a:pos x="137" y="22"/>
                </a:cxn>
                <a:cxn ang="0">
                  <a:pos x="142" y="11"/>
                </a:cxn>
                <a:cxn ang="0">
                  <a:pos x="131" y="11"/>
                </a:cxn>
                <a:cxn ang="0">
                  <a:pos x="126" y="6"/>
                </a:cxn>
                <a:cxn ang="0">
                  <a:pos x="98" y="0"/>
                </a:cxn>
                <a:cxn ang="0">
                  <a:pos x="93" y="6"/>
                </a:cxn>
                <a:cxn ang="0">
                  <a:pos x="77" y="6"/>
                </a:cxn>
                <a:cxn ang="0">
                  <a:pos x="66" y="0"/>
                </a:cxn>
                <a:cxn ang="0">
                  <a:pos x="60" y="0"/>
                </a:cxn>
                <a:cxn ang="0">
                  <a:pos x="55" y="0"/>
                </a:cxn>
                <a:cxn ang="0">
                  <a:pos x="49" y="11"/>
                </a:cxn>
                <a:cxn ang="0">
                  <a:pos x="39" y="6"/>
                </a:cxn>
                <a:cxn ang="0">
                  <a:pos x="28" y="6"/>
                </a:cxn>
                <a:cxn ang="0">
                  <a:pos x="22" y="6"/>
                </a:cxn>
                <a:cxn ang="0">
                  <a:pos x="22" y="11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22" y="17"/>
                </a:cxn>
                <a:cxn ang="0">
                  <a:pos x="11" y="28"/>
                </a:cxn>
                <a:cxn ang="0">
                  <a:pos x="11" y="28"/>
                </a:cxn>
                <a:cxn ang="0">
                  <a:pos x="17" y="28"/>
                </a:cxn>
                <a:cxn ang="0">
                  <a:pos x="17" y="33"/>
                </a:cxn>
                <a:cxn ang="0">
                  <a:pos x="28" y="33"/>
                </a:cxn>
                <a:cxn ang="0">
                  <a:pos x="28" y="28"/>
                </a:cxn>
                <a:cxn ang="0">
                  <a:pos x="39" y="39"/>
                </a:cxn>
                <a:cxn ang="0">
                  <a:pos x="49" y="39"/>
                </a:cxn>
                <a:cxn ang="0">
                  <a:pos x="33" y="49"/>
                </a:cxn>
                <a:cxn ang="0">
                  <a:pos x="22" y="49"/>
                </a:cxn>
                <a:cxn ang="0">
                  <a:pos x="22" y="49"/>
                </a:cxn>
              </a:cxnLst>
              <a:rect l="0" t="0" r="r" b="b"/>
              <a:pathLst>
                <a:path w="142" h="66">
                  <a:moveTo>
                    <a:pt x="22" y="49"/>
                  </a:moveTo>
                  <a:lnTo>
                    <a:pt x="17" y="55"/>
                  </a:lnTo>
                  <a:lnTo>
                    <a:pt x="11" y="49"/>
                  </a:lnTo>
                  <a:lnTo>
                    <a:pt x="0" y="55"/>
                  </a:lnTo>
                  <a:lnTo>
                    <a:pt x="0" y="60"/>
                  </a:lnTo>
                  <a:lnTo>
                    <a:pt x="17" y="60"/>
                  </a:lnTo>
                  <a:lnTo>
                    <a:pt x="22" y="60"/>
                  </a:lnTo>
                  <a:lnTo>
                    <a:pt x="28" y="60"/>
                  </a:lnTo>
                  <a:lnTo>
                    <a:pt x="33" y="60"/>
                  </a:lnTo>
                  <a:lnTo>
                    <a:pt x="33" y="66"/>
                  </a:lnTo>
                  <a:lnTo>
                    <a:pt x="39" y="66"/>
                  </a:lnTo>
                  <a:lnTo>
                    <a:pt x="55" y="60"/>
                  </a:lnTo>
                  <a:lnTo>
                    <a:pt x="60" y="55"/>
                  </a:lnTo>
                  <a:lnTo>
                    <a:pt x="71" y="49"/>
                  </a:lnTo>
                  <a:lnTo>
                    <a:pt x="71" y="49"/>
                  </a:lnTo>
                  <a:lnTo>
                    <a:pt x="88" y="49"/>
                  </a:lnTo>
                  <a:lnTo>
                    <a:pt x="98" y="39"/>
                  </a:lnTo>
                  <a:lnTo>
                    <a:pt x="115" y="39"/>
                  </a:lnTo>
                  <a:lnTo>
                    <a:pt x="120" y="33"/>
                  </a:lnTo>
                  <a:lnTo>
                    <a:pt x="137" y="22"/>
                  </a:lnTo>
                  <a:lnTo>
                    <a:pt x="142" y="11"/>
                  </a:lnTo>
                  <a:lnTo>
                    <a:pt x="131" y="11"/>
                  </a:lnTo>
                  <a:lnTo>
                    <a:pt x="126" y="6"/>
                  </a:lnTo>
                  <a:lnTo>
                    <a:pt x="98" y="0"/>
                  </a:lnTo>
                  <a:lnTo>
                    <a:pt x="93" y="6"/>
                  </a:lnTo>
                  <a:lnTo>
                    <a:pt x="77" y="6"/>
                  </a:lnTo>
                  <a:lnTo>
                    <a:pt x="66" y="0"/>
                  </a:lnTo>
                  <a:lnTo>
                    <a:pt x="60" y="0"/>
                  </a:lnTo>
                  <a:lnTo>
                    <a:pt x="55" y="0"/>
                  </a:lnTo>
                  <a:lnTo>
                    <a:pt x="49" y="11"/>
                  </a:lnTo>
                  <a:lnTo>
                    <a:pt x="39" y="6"/>
                  </a:lnTo>
                  <a:lnTo>
                    <a:pt x="28" y="6"/>
                  </a:lnTo>
                  <a:lnTo>
                    <a:pt x="22" y="6"/>
                  </a:lnTo>
                  <a:lnTo>
                    <a:pt x="22" y="11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11" y="28"/>
                  </a:lnTo>
                  <a:lnTo>
                    <a:pt x="11" y="28"/>
                  </a:lnTo>
                  <a:lnTo>
                    <a:pt x="17" y="28"/>
                  </a:lnTo>
                  <a:lnTo>
                    <a:pt x="17" y="33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33" y="49"/>
                  </a:lnTo>
                  <a:lnTo>
                    <a:pt x="22" y="49"/>
                  </a:lnTo>
                  <a:lnTo>
                    <a:pt x="22" y="49"/>
                  </a:lnTo>
                  <a:close/>
                </a:path>
              </a:pathLst>
            </a:custGeom>
            <a:solidFill>
              <a:srgbClr val="EB6405">
                <a:lumMod val="75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3" name="Freeform 2716"/>
            <p:cNvSpPr>
              <a:spLocks noChangeAspect="1"/>
            </p:cNvSpPr>
            <p:nvPr/>
          </p:nvSpPr>
          <p:spPr bwMode="gray">
            <a:xfrm>
              <a:off x="6828867" y="2404814"/>
              <a:ext cx="263679" cy="187070"/>
            </a:xfrm>
            <a:custGeom>
              <a:avLst/>
              <a:gdLst/>
              <a:ahLst/>
              <a:cxnLst>
                <a:cxn ang="0">
                  <a:pos x="11" y="65"/>
                </a:cxn>
                <a:cxn ang="0">
                  <a:pos x="22" y="60"/>
                </a:cxn>
                <a:cxn ang="0">
                  <a:pos x="27" y="65"/>
                </a:cxn>
                <a:cxn ang="0">
                  <a:pos x="27" y="54"/>
                </a:cxn>
                <a:cxn ang="0">
                  <a:pos x="38" y="60"/>
                </a:cxn>
                <a:cxn ang="0">
                  <a:pos x="38" y="54"/>
                </a:cxn>
                <a:cxn ang="0">
                  <a:pos x="38" y="54"/>
                </a:cxn>
                <a:cxn ang="0">
                  <a:pos x="44" y="43"/>
                </a:cxn>
                <a:cxn ang="0">
                  <a:pos x="49" y="43"/>
                </a:cxn>
                <a:cxn ang="0">
                  <a:pos x="49" y="49"/>
                </a:cxn>
                <a:cxn ang="0">
                  <a:pos x="55" y="54"/>
                </a:cxn>
                <a:cxn ang="0">
                  <a:pos x="55" y="65"/>
                </a:cxn>
                <a:cxn ang="0">
                  <a:pos x="55" y="70"/>
                </a:cxn>
                <a:cxn ang="0">
                  <a:pos x="76" y="60"/>
                </a:cxn>
                <a:cxn ang="0">
                  <a:pos x="82" y="60"/>
                </a:cxn>
                <a:cxn ang="0">
                  <a:pos x="82" y="60"/>
                </a:cxn>
                <a:cxn ang="0">
                  <a:pos x="93" y="60"/>
                </a:cxn>
                <a:cxn ang="0">
                  <a:pos x="98" y="60"/>
                </a:cxn>
                <a:cxn ang="0">
                  <a:pos x="98" y="60"/>
                </a:cxn>
                <a:cxn ang="0">
                  <a:pos x="98" y="60"/>
                </a:cxn>
                <a:cxn ang="0">
                  <a:pos x="98" y="43"/>
                </a:cxn>
                <a:cxn ang="0">
                  <a:pos x="93" y="43"/>
                </a:cxn>
                <a:cxn ang="0">
                  <a:pos x="87" y="43"/>
                </a:cxn>
                <a:cxn ang="0">
                  <a:pos x="82" y="38"/>
                </a:cxn>
                <a:cxn ang="0">
                  <a:pos x="82" y="21"/>
                </a:cxn>
                <a:cxn ang="0">
                  <a:pos x="66" y="27"/>
                </a:cxn>
                <a:cxn ang="0">
                  <a:pos x="60" y="27"/>
                </a:cxn>
                <a:cxn ang="0">
                  <a:pos x="60" y="21"/>
                </a:cxn>
                <a:cxn ang="0">
                  <a:pos x="55" y="21"/>
                </a:cxn>
                <a:cxn ang="0">
                  <a:pos x="49" y="21"/>
                </a:cxn>
                <a:cxn ang="0">
                  <a:pos x="44" y="21"/>
                </a:cxn>
                <a:cxn ang="0">
                  <a:pos x="27" y="21"/>
                </a:cxn>
                <a:cxn ang="0">
                  <a:pos x="27" y="16"/>
                </a:cxn>
                <a:cxn ang="0">
                  <a:pos x="38" y="10"/>
                </a:cxn>
                <a:cxn ang="0">
                  <a:pos x="44" y="16"/>
                </a:cxn>
                <a:cxn ang="0">
                  <a:pos x="49" y="10"/>
                </a:cxn>
                <a:cxn ang="0">
                  <a:pos x="44" y="10"/>
                </a:cxn>
                <a:cxn ang="0">
                  <a:pos x="38" y="5"/>
                </a:cxn>
                <a:cxn ang="0">
                  <a:pos x="44" y="5"/>
                </a:cxn>
                <a:cxn ang="0">
                  <a:pos x="44" y="0"/>
                </a:cxn>
                <a:cxn ang="0">
                  <a:pos x="44" y="0"/>
                </a:cxn>
                <a:cxn ang="0">
                  <a:pos x="33" y="5"/>
                </a:cxn>
                <a:cxn ang="0">
                  <a:pos x="27" y="5"/>
                </a:cxn>
                <a:cxn ang="0">
                  <a:pos x="27" y="5"/>
                </a:cxn>
                <a:cxn ang="0">
                  <a:pos x="27" y="10"/>
                </a:cxn>
                <a:cxn ang="0">
                  <a:pos x="22" y="16"/>
                </a:cxn>
                <a:cxn ang="0">
                  <a:pos x="17" y="21"/>
                </a:cxn>
                <a:cxn ang="0">
                  <a:pos x="6" y="21"/>
                </a:cxn>
                <a:cxn ang="0">
                  <a:pos x="0" y="27"/>
                </a:cxn>
                <a:cxn ang="0">
                  <a:pos x="6" y="32"/>
                </a:cxn>
                <a:cxn ang="0">
                  <a:pos x="11" y="32"/>
                </a:cxn>
                <a:cxn ang="0">
                  <a:pos x="11" y="38"/>
                </a:cxn>
                <a:cxn ang="0">
                  <a:pos x="17" y="43"/>
                </a:cxn>
                <a:cxn ang="0">
                  <a:pos x="6" y="54"/>
                </a:cxn>
                <a:cxn ang="0">
                  <a:pos x="6" y="60"/>
                </a:cxn>
                <a:cxn ang="0">
                  <a:pos x="11" y="65"/>
                </a:cxn>
                <a:cxn ang="0">
                  <a:pos x="11" y="65"/>
                </a:cxn>
              </a:cxnLst>
              <a:rect l="0" t="0" r="r" b="b"/>
              <a:pathLst>
                <a:path w="98" h="70">
                  <a:moveTo>
                    <a:pt x="11" y="65"/>
                  </a:moveTo>
                  <a:lnTo>
                    <a:pt x="22" y="60"/>
                  </a:lnTo>
                  <a:lnTo>
                    <a:pt x="27" y="65"/>
                  </a:lnTo>
                  <a:lnTo>
                    <a:pt x="27" y="54"/>
                  </a:lnTo>
                  <a:lnTo>
                    <a:pt x="38" y="60"/>
                  </a:lnTo>
                  <a:lnTo>
                    <a:pt x="38" y="54"/>
                  </a:lnTo>
                  <a:lnTo>
                    <a:pt x="38" y="54"/>
                  </a:lnTo>
                  <a:lnTo>
                    <a:pt x="44" y="43"/>
                  </a:lnTo>
                  <a:lnTo>
                    <a:pt x="49" y="43"/>
                  </a:lnTo>
                  <a:lnTo>
                    <a:pt x="49" y="49"/>
                  </a:lnTo>
                  <a:lnTo>
                    <a:pt x="55" y="54"/>
                  </a:lnTo>
                  <a:lnTo>
                    <a:pt x="55" y="65"/>
                  </a:lnTo>
                  <a:lnTo>
                    <a:pt x="55" y="70"/>
                  </a:lnTo>
                  <a:lnTo>
                    <a:pt x="76" y="60"/>
                  </a:lnTo>
                  <a:lnTo>
                    <a:pt x="82" y="60"/>
                  </a:lnTo>
                  <a:lnTo>
                    <a:pt x="82" y="60"/>
                  </a:lnTo>
                  <a:lnTo>
                    <a:pt x="93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43"/>
                  </a:lnTo>
                  <a:lnTo>
                    <a:pt x="93" y="43"/>
                  </a:lnTo>
                  <a:lnTo>
                    <a:pt x="87" y="43"/>
                  </a:lnTo>
                  <a:lnTo>
                    <a:pt x="82" y="38"/>
                  </a:lnTo>
                  <a:lnTo>
                    <a:pt x="82" y="21"/>
                  </a:lnTo>
                  <a:lnTo>
                    <a:pt x="66" y="27"/>
                  </a:lnTo>
                  <a:lnTo>
                    <a:pt x="60" y="27"/>
                  </a:lnTo>
                  <a:lnTo>
                    <a:pt x="60" y="21"/>
                  </a:lnTo>
                  <a:lnTo>
                    <a:pt x="55" y="21"/>
                  </a:lnTo>
                  <a:lnTo>
                    <a:pt x="49" y="21"/>
                  </a:lnTo>
                  <a:lnTo>
                    <a:pt x="44" y="21"/>
                  </a:lnTo>
                  <a:lnTo>
                    <a:pt x="27" y="21"/>
                  </a:lnTo>
                  <a:lnTo>
                    <a:pt x="27" y="16"/>
                  </a:lnTo>
                  <a:lnTo>
                    <a:pt x="38" y="10"/>
                  </a:lnTo>
                  <a:lnTo>
                    <a:pt x="44" y="16"/>
                  </a:lnTo>
                  <a:lnTo>
                    <a:pt x="49" y="10"/>
                  </a:lnTo>
                  <a:lnTo>
                    <a:pt x="44" y="10"/>
                  </a:lnTo>
                  <a:lnTo>
                    <a:pt x="38" y="5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7" y="10"/>
                  </a:lnTo>
                  <a:lnTo>
                    <a:pt x="22" y="16"/>
                  </a:lnTo>
                  <a:lnTo>
                    <a:pt x="17" y="21"/>
                  </a:lnTo>
                  <a:lnTo>
                    <a:pt x="6" y="21"/>
                  </a:lnTo>
                  <a:lnTo>
                    <a:pt x="0" y="27"/>
                  </a:lnTo>
                  <a:lnTo>
                    <a:pt x="6" y="32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17" y="43"/>
                  </a:lnTo>
                  <a:lnTo>
                    <a:pt x="6" y="54"/>
                  </a:lnTo>
                  <a:lnTo>
                    <a:pt x="6" y="60"/>
                  </a:lnTo>
                  <a:lnTo>
                    <a:pt x="11" y="65"/>
                  </a:lnTo>
                  <a:lnTo>
                    <a:pt x="11" y="65"/>
                  </a:lnTo>
                  <a:close/>
                </a:path>
              </a:pathLst>
            </a:custGeom>
            <a:solidFill>
              <a:srgbClr val="EB6405">
                <a:lumMod val="75000"/>
              </a:srgbClr>
            </a:solidFill>
            <a:ln w="6350" cap="rnd" cmpd="sng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4" name="Freeform 2717"/>
            <p:cNvSpPr>
              <a:spLocks noChangeAspect="1"/>
            </p:cNvSpPr>
            <p:nvPr/>
          </p:nvSpPr>
          <p:spPr bwMode="gray">
            <a:xfrm>
              <a:off x="5158900" y="2328183"/>
              <a:ext cx="74371" cy="132978"/>
            </a:xfrm>
            <a:custGeom>
              <a:avLst/>
              <a:gdLst/>
              <a:ahLst/>
              <a:cxnLst>
                <a:cxn ang="0">
                  <a:pos x="22" y="28"/>
                </a:cxn>
                <a:cxn ang="0">
                  <a:pos x="27" y="33"/>
                </a:cxn>
                <a:cxn ang="0">
                  <a:pos x="11" y="49"/>
                </a:cxn>
                <a:cxn ang="0">
                  <a:pos x="0" y="38"/>
                </a:cxn>
                <a:cxn ang="0">
                  <a:pos x="5" y="38"/>
                </a:cxn>
                <a:cxn ang="0">
                  <a:pos x="5" y="22"/>
                </a:cxn>
                <a:cxn ang="0">
                  <a:pos x="5" y="11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22" y="6"/>
                </a:cxn>
                <a:cxn ang="0">
                  <a:pos x="16" y="22"/>
                </a:cxn>
                <a:cxn ang="0">
                  <a:pos x="22" y="28"/>
                </a:cxn>
                <a:cxn ang="0">
                  <a:pos x="22" y="28"/>
                </a:cxn>
              </a:cxnLst>
              <a:rect l="0" t="0" r="r" b="b"/>
              <a:pathLst>
                <a:path w="27" h="49">
                  <a:moveTo>
                    <a:pt x="22" y="28"/>
                  </a:moveTo>
                  <a:lnTo>
                    <a:pt x="27" y="33"/>
                  </a:lnTo>
                  <a:lnTo>
                    <a:pt x="11" y="49"/>
                  </a:lnTo>
                  <a:lnTo>
                    <a:pt x="0" y="38"/>
                  </a:lnTo>
                  <a:lnTo>
                    <a:pt x="5" y="38"/>
                  </a:lnTo>
                  <a:lnTo>
                    <a:pt x="5" y="22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22" y="6"/>
                  </a:lnTo>
                  <a:lnTo>
                    <a:pt x="16" y="22"/>
                  </a:lnTo>
                  <a:lnTo>
                    <a:pt x="22" y="28"/>
                  </a:lnTo>
                  <a:lnTo>
                    <a:pt x="22" y="2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5" name="Freeform 2718"/>
            <p:cNvSpPr>
              <a:spLocks noChangeAspect="1"/>
            </p:cNvSpPr>
            <p:nvPr/>
          </p:nvSpPr>
          <p:spPr bwMode="gray">
            <a:xfrm>
              <a:off x="5201720" y="2328183"/>
              <a:ext cx="90147" cy="76631"/>
            </a:xfrm>
            <a:custGeom>
              <a:avLst/>
              <a:gdLst/>
              <a:ahLst/>
              <a:cxnLst>
                <a:cxn ang="0">
                  <a:pos x="6" y="28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11" y="0"/>
                </a:cxn>
                <a:cxn ang="0">
                  <a:pos x="27" y="0"/>
                </a:cxn>
                <a:cxn ang="0">
                  <a:pos x="27" y="6"/>
                </a:cxn>
                <a:cxn ang="0">
                  <a:pos x="33" y="11"/>
                </a:cxn>
                <a:cxn ang="0">
                  <a:pos x="33" y="22"/>
                </a:cxn>
                <a:cxn ang="0">
                  <a:pos x="6" y="28"/>
                </a:cxn>
                <a:cxn ang="0">
                  <a:pos x="6" y="28"/>
                </a:cxn>
              </a:cxnLst>
              <a:rect l="0" t="0" r="r" b="b"/>
              <a:pathLst>
                <a:path w="33" h="28">
                  <a:moveTo>
                    <a:pt x="6" y="28"/>
                  </a:moveTo>
                  <a:lnTo>
                    <a:pt x="0" y="22"/>
                  </a:lnTo>
                  <a:lnTo>
                    <a:pt x="6" y="6"/>
                  </a:lnTo>
                  <a:lnTo>
                    <a:pt x="11" y="0"/>
                  </a:lnTo>
                  <a:lnTo>
                    <a:pt x="27" y="0"/>
                  </a:lnTo>
                  <a:lnTo>
                    <a:pt x="27" y="6"/>
                  </a:lnTo>
                  <a:lnTo>
                    <a:pt x="33" y="11"/>
                  </a:lnTo>
                  <a:lnTo>
                    <a:pt x="33" y="22"/>
                  </a:lnTo>
                  <a:lnTo>
                    <a:pt x="6" y="28"/>
                  </a:lnTo>
                  <a:lnTo>
                    <a:pt x="6" y="28"/>
                  </a:lnTo>
                  <a:close/>
                </a:path>
              </a:pathLst>
            </a:custGeom>
            <a:solidFill>
              <a:srgbClr val="00A0E6">
                <a:lumMod val="20000"/>
                <a:lumOff val="8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6" name="Freeform 2719"/>
            <p:cNvSpPr>
              <a:spLocks noChangeAspect="1"/>
            </p:cNvSpPr>
            <p:nvPr/>
          </p:nvSpPr>
          <p:spPr bwMode="gray">
            <a:xfrm>
              <a:off x="5262569" y="2256059"/>
              <a:ext cx="234381" cy="132978"/>
            </a:xfrm>
            <a:custGeom>
              <a:avLst/>
              <a:gdLst/>
              <a:ahLst/>
              <a:cxnLst>
                <a:cxn ang="0">
                  <a:pos x="87" y="5"/>
                </a:cxn>
                <a:cxn ang="0">
                  <a:pos x="65" y="0"/>
                </a:cxn>
                <a:cxn ang="0">
                  <a:pos x="43" y="5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5" y="11"/>
                </a:cxn>
                <a:cxn ang="0">
                  <a:pos x="11" y="16"/>
                </a:cxn>
                <a:cxn ang="0">
                  <a:pos x="5" y="27"/>
                </a:cxn>
                <a:cxn ang="0">
                  <a:pos x="5" y="27"/>
                </a:cxn>
                <a:cxn ang="0">
                  <a:pos x="5" y="33"/>
                </a:cxn>
                <a:cxn ang="0">
                  <a:pos x="11" y="38"/>
                </a:cxn>
                <a:cxn ang="0">
                  <a:pos x="11" y="49"/>
                </a:cxn>
                <a:cxn ang="0">
                  <a:pos x="33" y="44"/>
                </a:cxn>
                <a:cxn ang="0">
                  <a:pos x="43" y="49"/>
                </a:cxn>
                <a:cxn ang="0">
                  <a:pos x="49" y="49"/>
                </a:cxn>
                <a:cxn ang="0">
                  <a:pos x="54" y="44"/>
                </a:cxn>
                <a:cxn ang="0">
                  <a:pos x="54" y="38"/>
                </a:cxn>
                <a:cxn ang="0">
                  <a:pos x="54" y="38"/>
                </a:cxn>
                <a:cxn ang="0">
                  <a:pos x="65" y="38"/>
                </a:cxn>
                <a:cxn ang="0">
                  <a:pos x="76" y="38"/>
                </a:cxn>
                <a:cxn ang="0">
                  <a:pos x="71" y="27"/>
                </a:cxn>
                <a:cxn ang="0">
                  <a:pos x="76" y="22"/>
                </a:cxn>
                <a:cxn ang="0">
                  <a:pos x="76" y="16"/>
                </a:cxn>
                <a:cxn ang="0">
                  <a:pos x="82" y="11"/>
                </a:cxn>
                <a:cxn ang="0">
                  <a:pos x="87" y="5"/>
                </a:cxn>
                <a:cxn ang="0">
                  <a:pos x="87" y="5"/>
                </a:cxn>
              </a:cxnLst>
              <a:rect l="0" t="0" r="r" b="b"/>
              <a:pathLst>
                <a:path w="87" h="49">
                  <a:moveTo>
                    <a:pt x="87" y="5"/>
                  </a:moveTo>
                  <a:lnTo>
                    <a:pt x="65" y="0"/>
                  </a:lnTo>
                  <a:lnTo>
                    <a:pt x="43" y="5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6"/>
                  </a:lnTo>
                  <a:lnTo>
                    <a:pt x="5" y="27"/>
                  </a:lnTo>
                  <a:lnTo>
                    <a:pt x="5" y="27"/>
                  </a:lnTo>
                  <a:lnTo>
                    <a:pt x="5" y="33"/>
                  </a:lnTo>
                  <a:lnTo>
                    <a:pt x="11" y="38"/>
                  </a:lnTo>
                  <a:lnTo>
                    <a:pt x="11" y="49"/>
                  </a:lnTo>
                  <a:lnTo>
                    <a:pt x="33" y="44"/>
                  </a:lnTo>
                  <a:lnTo>
                    <a:pt x="43" y="49"/>
                  </a:lnTo>
                  <a:lnTo>
                    <a:pt x="49" y="49"/>
                  </a:lnTo>
                  <a:lnTo>
                    <a:pt x="54" y="44"/>
                  </a:lnTo>
                  <a:lnTo>
                    <a:pt x="54" y="38"/>
                  </a:lnTo>
                  <a:lnTo>
                    <a:pt x="54" y="38"/>
                  </a:lnTo>
                  <a:lnTo>
                    <a:pt x="65" y="38"/>
                  </a:lnTo>
                  <a:lnTo>
                    <a:pt x="76" y="38"/>
                  </a:lnTo>
                  <a:lnTo>
                    <a:pt x="71" y="27"/>
                  </a:lnTo>
                  <a:lnTo>
                    <a:pt x="76" y="22"/>
                  </a:lnTo>
                  <a:lnTo>
                    <a:pt x="76" y="16"/>
                  </a:lnTo>
                  <a:lnTo>
                    <a:pt x="82" y="11"/>
                  </a:lnTo>
                  <a:lnTo>
                    <a:pt x="87" y="5"/>
                  </a:lnTo>
                  <a:lnTo>
                    <a:pt x="87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7" name="Freeform 2720"/>
            <p:cNvSpPr>
              <a:spLocks noChangeAspect="1"/>
            </p:cNvSpPr>
            <p:nvPr/>
          </p:nvSpPr>
          <p:spPr bwMode="gray">
            <a:xfrm>
              <a:off x="5452257" y="1484785"/>
              <a:ext cx="3208841" cy="904253"/>
            </a:xfrm>
            <a:custGeom>
              <a:avLst/>
              <a:gdLst/>
              <a:ahLst/>
              <a:cxnLst/>
              <a:rect l="l" t="t" r="r" b="b"/>
              <a:pathLst>
                <a:path w="3208841" h="904253">
                  <a:moveTo>
                    <a:pt x="6453" y="0"/>
                  </a:moveTo>
                  <a:lnTo>
                    <a:pt x="3208841" y="0"/>
                  </a:lnTo>
                  <a:lnTo>
                    <a:pt x="3208841" y="373936"/>
                  </a:lnTo>
                  <a:lnTo>
                    <a:pt x="3193168" y="389620"/>
                  </a:lnTo>
                  <a:lnTo>
                    <a:pt x="3179706" y="448897"/>
                  </a:lnTo>
                  <a:lnTo>
                    <a:pt x="3179706" y="462369"/>
                  </a:lnTo>
                  <a:lnTo>
                    <a:pt x="3120474" y="492008"/>
                  </a:lnTo>
                  <a:lnTo>
                    <a:pt x="3077396" y="478536"/>
                  </a:lnTo>
                  <a:lnTo>
                    <a:pt x="3047780" y="478536"/>
                  </a:lnTo>
                  <a:lnTo>
                    <a:pt x="3018164" y="462369"/>
                  </a:lnTo>
                  <a:lnTo>
                    <a:pt x="2958931" y="492008"/>
                  </a:lnTo>
                  <a:lnTo>
                    <a:pt x="2886237" y="521646"/>
                  </a:lnTo>
                  <a:lnTo>
                    <a:pt x="2856620" y="508174"/>
                  </a:lnTo>
                  <a:lnTo>
                    <a:pt x="2813542" y="508174"/>
                  </a:lnTo>
                  <a:lnTo>
                    <a:pt x="2783926" y="478536"/>
                  </a:lnTo>
                  <a:lnTo>
                    <a:pt x="2711232" y="448897"/>
                  </a:lnTo>
                  <a:lnTo>
                    <a:pt x="2681615" y="432731"/>
                  </a:lnTo>
                  <a:lnTo>
                    <a:pt x="2635845" y="462369"/>
                  </a:lnTo>
                  <a:lnTo>
                    <a:pt x="2606229" y="448897"/>
                  </a:lnTo>
                  <a:lnTo>
                    <a:pt x="2579305" y="432731"/>
                  </a:lnTo>
                  <a:lnTo>
                    <a:pt x="2579305" y="389620"/>
                  </a:lnTo>
                  <a:lnTo>
                    <a:pt x="2474302" y="359982"/>
                  </a:lnTo>
                  <a:lnTo>
                    <a:pt x="2431224" y="389620"/>
                  </a:lnTo>
                  <a:lnTo>
                    <a:pt x="2447378" y="432731"/>
                  </a:lnTo>
                  <a:lnTo>
                    <a:pt x="2431224" y="448897"/>
                  </a:lnTo>
                  <a:lnTo>
                    <a:pt x="2447378" y="462369"/>
                  </a:lnTo>
                  <a:lnTo>
                    <a:pt x="2431224" y="478536"/>
                  </a:lnTo>
                  <a:lnTo>
                    <a:pt x="2328913" y="478536"/>
                  </a:lnTo>
                  <a:lnTo>
                    <a:pt x="2315451" y="448897"/>
                  </a:lnTo>
                  <a:lnTo>
                    <a:pt x="2226602" y="432731"/>
                  </a:lnTo>
                  <a:lnTo>
                    <a:pt x="2183524" y="448897"/>
                  </a:lnTo>
                  <a:lnTo>
                    <a:pt x="2094675" y="508174"/>
                  </a:lnTo>
                  <a:lnTo>
                    <a:pt x="2081213" y="521646"/>
                  </a:lnTo>
                  <a:lnTo>
                    <a:pt x="2065059" y="537813"/>
                  </a:lnTo>
                  <a:lnTo>
                    <a:pt x="2051597" y="537813"/>
                  </a:lnTo>
                  <a:lnTo>
                    <a:pt x="2065059" y="521646"/>
                  </a:lnTo>
                  <a:lnTo>
                    <a:pt x="2051597" y="492008"/>
                  </a:lnTo>
                  <a:lnTo>
                    <a:pt x="2035443" y="492008"/>
                  </a:lnTo>
                  <a:lnTo>
                    <a:pt x="2005827" y="492008"/>
                  </a:lnTo>
                  <a:lnTo>
                    <a:pt x="1992365" y="478536"/>
                  </a:lnTo>
                  <a:lnTo>
                    <a:pt x="1992365" y="462369"/>
                  </a:lnTo>
                  <a:lnTo>
                    <a:pt x="1962749" y="462369"/>
                  </a:lnTo>
                  <a:lnTo>
                    <a:pt x="1962749" y="432731"/>
                  </a:lnTo>
                  <a:lnTo>
                    <a:pt x="1933132" y="419259"/>
                  </a:lnTo>
                  <a:lnTo>
                    <a:pt x="1919670" y="419259"/>
                  </a:lnTo>
                  <a:lnTo>
                    <a:pt x="1903516" y="432731"/>
                  </a:lnTo>
                  <a:lnTo>
                    <a:pt x="1873900" y="432731"/>
                  </a:lnTo>
                  <a:lnTo>
                    <a:pt x="1860438" y="419259"/>
                  </a:lnTo>
                  <a:lnTo>
                    <a:pt x="1860438" y="405787"/>
                  </a:lnTo>
                  <a:lnTo>
                    <a:pt x="1844284" y="405787"/>
                  </a:lnTo>
                  <a:lnTo>
                    <a:pt x="1830822" y="419259"/>
                  </a:lnTo>
                  <a:lnTo>
                    <a:pt x="1817360" y="432731"/>
                  </a:lnTo>
                  <a:lnTo>
                    <a:pt x="1741973" y="287232"/>
                  </a:lnTo>
                  <a:lnTo>
                    <a:pt x="1698895" y="244122"/>
                  </a:lnTo>
                  <a:lnTo>
                    <a:pt x="1712357" y="227955"/>
                  </a:lnTo>
                  <a:lnTo>
                    <a:pt x="1698895" y="227955"/>
                  </a:lnTo>
                  <a:lnTo>
                    <a:pt x="1685433" y="227955"/>
                  </a:lnTo>
                  <a:lnTo>
                    <a:pt x="1669279" y="227955"/>
                  </a:lnTo>
                  <a:lnTo>
                    <a:pt x="1655817" y="257594"/>
                  </a:lnTo>
                  <a:lnTo>
                    <a:pt x="1626200" y="257594"/>
                  </a:lnTo>
                  <a:lnTo>
                    <a:pt x="1626200" y="271066"/>
                  </a:lnTo>
                  <a:lnTo>
                    <a:pt x="1610046" y="271066"/>
                  </a:lnTo>
                  <a:lnTo>
                    <a:pt x="1596584" y="271066"/>
                  </a:lnTo>
                  <a:lnTo>
                    <a:pt x="1580430" y="271066"/>
                  </a:lnTo>
                  <a:lnTo>
                    <a:pt x="1596584" y="257594"/>
                  </a:lnTo>
                  <a:lnTo>
                    <a:pt x="1596584" y="244122"/>
                  </a:lnTo>
                  <a:lnTo>
                    <a:pt x="1580430" y="244122"/>
                  </a:lnTo>
                  <a:lnTo>
                    <a:pt x="1566968" y="244122"/>
                  </a:lnTo>
                  <a:lnTo>
                    <a:pt x="1553506" y="244122"/>
                  </a:lnTo>
                  <a:lnTo>
                    <a:pt x="1553506" y="227955"/>
                  </a:lnTo>
                  <a:lnTo>
                    <a:pt x="1537352" y="227955"/>
                  </a:lnTo>
                  <a:lnTo>
                    <a:pt x="1507735" y="244122"/>
                  </a:lnTo>
                  <a:lnTo>
                    <a:pt x="1507735" y="227955"/>
                  </a:lnTo>
                  <a:lnTo>
                    <a:pt x="1507735" y="214483"/>
                  </a:lnTo>
                  <a:lnTo>
                    <a:pt x="1523890" y="198317"/>
                  </a:lnTo>
                  <a:lnTo>
                    <a:pt x="1507735" y="198317"/>
                  </a:lnTo>
                  <a:lnTo>
                    <a:pt x="1507735" y="168678"/>
                  </a:lnTo>
                  <a:lnTo>
                    <a:pt x="1494273" y="168678"/>
                  </a:lnTo>
                  <a:lnTo>
                    <a:pt x="1478119" y="168678"/>
                  </a:lnTo>
                  <a:lnTo>
                    <a:pt x="1464657" y="168678"/>
                  </a:lnTo>
                  <a:lnTo>
                    <a:pt x="1435041" y="155206"/>
                  </a:lnTo>
                  <a:lnTo>
                    <a:pt x="1421579" y="168678"/>
                  </a:lnTo>
                  <a:lnTo>
                    <a:pt x="1405425" y="168678"/>
                  </a:lnTo>
                  <a:lnTo>
                    <a:pt x="1405425" y="184845"/>
                  </a:lnTo>
                  <a:lnTo>
                    <a:pt x="1332730" y="198317"/>
                  </a:lnTo>
                  <a:lnTo>
                    <a:pt x="1303114" y="214483"/>
                  </a:lnTo>
                  <a:lnTo>
                    <a:pt x="1303114" y="227955"/>
                  </a:lnTo>
                  <a:lnTo>
                    <a:pt x="1289652" y="227955"/>
                  </a:lnTo>
                  <a:lnTo>
                    <a:pt x="1273498" y="227955"/>
                  </a:lnTo>
                  <a:lnTo>
                    <a:pt x="1260036" y="227955"/>
                  </a:lnTo>
                  <a:lnTo>
                    <a:pt x="1230420" y="244122"/>
                  </a:lnTo>
                  <a:lnTo>
                    <a:pt x="1214265" y="244122"/>
                  </a:lnTo>
                  <a:lnTo>
                    <a:pt x="1187342" y="244122"/>
                  </a:lnTo>
                  <a:lnTo>
                    <a:pt x="1171187" y="244122"/>
                  </a:lnTo>
                  <a:lnTo>
                    <a:pt x="1157725" y="244122"/>
                  </a:lnTo>
                  <a:lnTo>
                    <a:pt x="1171187" y="257594"/>
                  </a:lnTo>
                  <a:lnTo>
                    <a:pt x="1157725" y="271066"/>
                  </a:lnTo>
                  <a:lnTo>
                    <a:pt x="1171187" y="271066"/>
                  </a:lnTo>
                  <a:lnTo>
                    <a:pt x="1171187" y="287232"/>
                  </a:lnTo>
                  <a:lnTo>
                    <a:pt x="1187342" y="287232"/>
                  </a:lnTo>
                  <a:lnTo>
                    <a:pt x="1200803" y="300705"/>
                  </a:lnTo>
                  <a:lnTo>
                    <a:pt x="1157725" y="300705"/>
                  </a:lnTo>
                  <a:lnTo>
                    <a:pt x="1141571" y="316871"/>
                  </a:lnTo>
                  <a:lnTo>
                    <a:pt x="1157725" y="330343"/>
                  </a:lnTo>
                  <a:lnTo>
                    <a:pt x="1157725" y="346509"/>
                  </a:lnTo>
                  <a:lnTo>
                    <a:pt x="1128109" y="359982"/>
                  </a:lnTo>
                  <a:lnTo>
                    <a:pt x="1141571" y="376148"/>
                  </a:lnTo>
                  <a:lnTo>
                    <a:pt x="1157725" y="376148"/>
                  </a:lnTo>
                  <a:lnTo>
                    <a:pt x="1157725" y="389620"/>
                  </a:lnTo>
                  <a:lnTo>
                    <a:pt x="1187342" y="405787"/>
                  </a:lnTo>
                  <a:lnTo>
                    <a:pt x="1171187" y="432731"/>
                  </a:lnTo>
                  <a:lnTo>
                    <a:pt x="1141571" y="432731"/>
                  </a:lnTo>
                  <a:lnTo>
                    <a:pt x="1128109" y="419259"/>
                  </a:lnTo>
                  <a:lnTo>
                    <a:pt x="1111955" y="448897"/>
                  </a:lnTo>
                  <a:lnTo>
                    <a:pt x="1098493" y="432731"/>
                  </a:lnTo>
                  <a:lnTo>
                    <a:pt x="1082338" y="432731"/>
                  </a:lnTo>
                  <a:lnTo>
                    <a:pt x="1068877" y="405787"/>
                  </a:lnTo>
                  <a:lnTo>
                    <a:pt x="1055415" y="405787"/>
                  </a:lnTo>
                  <a:lnTo>
                    <a:pt x="1039260" y="419259"/>
                  </a:lnTo>
                  <a:lnTo>
                    <a:pt x="1025798" y="405787"/>
                  </a:lnTo>
                  <a:lnTo>
                    <a:pt x="1009644" y="419259"/>
                  </a:lnTo>
                  <a:lnTo>
                    <a:pt x="996182" y="419259"/>
                  </a:lnTo>
                  <a:lnTo>
                    <a:pt x="980028" y="432731"/>
                  </a:lnTo>
                  <a:lnTo>
                    <a:pt x="950412" y="432731"/>
                  </a:lnTo>
                  <a:lnTo>
                    <a:pt x="950412" y="419259"/>
                  </a:lnTo>
                  <a:lnTo>
                    <a:pt x="936950" y="419259"/>
                  </a:lnTo>
                  <a:lnTo>
                    <a:pt x="907333" y="389620"/>
                  </a:lnTo>
                  <a:lnTo>
                    <a:pt x="864255" y="389620"/>
                  </a:lnTo>
                  <a:lnTo>
                    <a:pt x="864255" y="376148"/>
                  </a:lnTo>
                  <a:lnTo>
                    <a:pt x="848101" y="376148"/>
                  </a:lnTo>
                  <a:lnTo>
                    <a:pt x="834639" y="389620"/>
                  </a:lnTo>
                  <a:lnTo>
                    <a:pt x="818485" y="389620"/>
                  </a:lnTo>
                  <a:lnTo>
                    <a:pt x="818485" y="376148"/>
                  </a:lnTo>
                  <a:lnTo>
                    <a:pt x="805023" y="376148"/>
                  </a:lnTo>
                  <a:lnTo>
                    <a:pt x="791561" y="405787"/>
                  </a:lnTo>
                  <a:lnTo>
                    <a:pt x="761945" y="405787"/>
                  </a:lnTo>
                  <a:lnTo>
                    <a:pt x="761945" y="419259"/>
                  </a:lnTo>
                  <a:lnTo>
                    <a:pt x="732328" y="432731"/>
                  </a:lnTo>
                  <a:lnTo>
                    <a:pt x="732328" y="462369"/>
                  </a:lnTo>
                  <a:lnTo>
                    <a:pt x="716174" y="478536"/>
                  </a:lnTo>
                  <a:lnTo>
                    <a:pt x="686558" y="448897"/>
                  </a:lnTo>
                  <a:lnTo>
                    <a:pt x="686558" y="462369"/>
                  </a:lnTo>
                  <a:lnTo>
                    <a:pt x="673096" y="478536"/>
                  </a:lnTo>
                  <a:lnTo>
                    <a:pt x="673096" y="508174"/>
                  </a:lnTo>
                  <a:lnTo>
                    <a:pt x="673096" y="521646"/>
                  </a:lnTo>
                  <a:lnTo>
                    <a:pt x="659634" y="521646"/>
                  </a:lnTo>
                  <a:lnTo>
                    <a:pt x="659634" y="551285"/>
                  </a:lnTo>
                  <a:lnTo>
                    <a:pt x="673096" y="567451"/>
                  </a:lnTo>
                  <a:lnTo>
                    <a:pt x="686558" y="580923"/>
                  </a:lnTo>
                  <a:lnTo>
                    <a:pt x="716174" y="580923"/>
                  </a:lnTo>
                  <a:lnTo>
                    <a:pt x="732328" y="610562"/>
                  </a:lnTo>
                  <a:lnTo>
                    <a:pt x="745790" y="640201"/>
                  </a:lnTo>
                  <a:lnTo>
                    <a:pt x="716174" y="640201"/>
                  </a:lnTo>
                  <a:lnTo>
                    <a:pt x="716174" y="653673"/>
                  </a:lnTo>
                  <a:lnTo>
                    <a:pt x="732328" y="653673"/>
                  </a:lnTo>
                  <a:lnTo>
                    <a:pt x="745790" y="653673"/>
                  </a:lnTo>
                  <a:lnTo>
                    <a:pt x="732328" y="669839"/>
                  </a:lnTo>
                  <a:lnTo>
                    <a:pt x="716174" y="683311"/>
                  </a:lnTo>
                  <a:lnTo>
                    <a:pt x="702712" y="669839"/>
                  </a:lnTo>
                  <a:lnTo>
                    <a:pt x="686558" y="669839"/>
                  </a:lnTo>
                  <a:lnTo>
                    <a:pt x="686558" y="683311"/>
                  </a:lnTo>
                  <a:lnTo>
                    <a:pt x="686558" y="699478"/>
                  </a:lnTo>
                  <a:lnTo>
                    <a:pt x="686558" y="712950"/>
                  </a:lnTo>
                  <a:lnTo>
                    <a:pt x="659634" y="742588"/>
                  </a:lnTo>
                  <a:lnTo>
                    <a:pt x="673096" y="772227"/>
                  </a:lnTo>
                  <a:lnTo>
                    <a:pt x="686558" y="801865"/>
                  </a:lnTo>
                  <a:lnTo>
                    <a:pt x="686558" y="815337"/>
                  </a:lnTo>
                  <a:lnTo>
                    <a:pt x="716174" y="874615"/>
                  </a:lnTo>
                  <a:lnTo>
                    <a:pt x="702712" y="904253"/>
                  </a:lnTo>
                  <a:lnTo>
                    <a:pt x="686558" y="904253"/>
                  </a:lnTo>
                  <a:lnTo>
                    <a:pt x="673096" y="890781"/>
                  </a:lnTo>
                  <a:lnTo>
                    <a:pt x="659634" y="874615"/>
                  </a:lnTo>
                  <a:lnTo>
                    <a:pt x="630018" y="861142"/>
                  </a:lnTo>
                  <a:lnTo>
                    <a:pt x="630018" y="844976"/>
                  </a:lnTo>
                  <a:lnTo>
                    <a:pt x="613863" y="831504"/>
                  </a:lnTo>
                  <a:lnTo>
                    <a:pt x="600401" y="831504"/>
                  </a:lnTo>
                  <a:lnTo>
                    <a:pt x="570785" y="844976"/>
                  </a:lnTo>
                  <a:lnTo>
                    <a:pt x="527707" y="815337"/>
                  </a:lnTo>
                  <a:lnTo>
                    <a:pt x="498091" y="815337"/>
                  </a:lnTo>
                  <a:lnTo>
                    <a:pt x="452320" y="801865"/>
                  </a:lnTo>
                  <a:lnTo>
                    <a:pt x="422704" y="801865"/>
                  </a:lnTo>
                  <a:lnTo>
                    <a:pt x="379626" y="772227"/>
                  </a:lnTo>
                  <a:lnTo>
                    <a:pt x="350010" y="742588"/>
                  </a:lnTo>
                  <a:lnTo>
                    <a:pt x="336548" y="742588"/>
                  </a:lnTo>
                  <a:lnTo>
                    <a:pt x="306931" y="712950"/>
                  </a:lnTo>
                  <a:lnTo>
                    <a:pt x="320393" y="712950"/>
                  </a:lnTo>
                  <a:lnTo>
                    <a:pt x="336548" y="712950"/>
                  </a:lnTo>
                  <a:lnTo>
                    <a:pt x="350010" y="683311"/>
                  </a:lnTo>
                  <a:lnTo>
                    <a:pt x="379626" y="669839"/>
                  </a:lnTo>
                  <a:lnTo>
                    <a:pt x="350010" y="653673"/>
                  </a:lnTo>
                  <a:lnTo>
                    <a:pt x="350010" y="640201"/>
                  </a:lnTo>
                  <a:lnTo>
                    <a:pt x="379626" y="640201"/>
                  </a:lnTo>
                  <a:lnTo>
                    <a:pt x="409242" y="624034"/>
                  </a:lnTo>
                  <a:lnTo>
                    <a:pt x="395780" y="610562"/>
                  </a:lnTo>
                  <a:lnTo>
                    <a:pt x="366164" y="624034"/>
                  </a:lnTo>
                  <a:lnTo>
                    <a:pt x="366164" y="610562"/>
                  </a:lnTo>
                  <a:lnTo>
                    <a:pt x="379626" y="597090"/>
                  </a:lnTo>
                  <a:lnTo>
                    <a:pt x="395780" y="580923"/>
                  </a:lnTo>
                  <a:lnTo>
                    <a:pt x="409242" y="580923"/>
                  </a:lnTo>
                  <a:lnTo>
                    <a:pt x="422704" y="580923"/>
                  </a:lnTo>
                  <a:lnTo>
                    <a:pt x="422704" y="551285"/>
                  </a:lnTo>
                  <a:lnTo>
                    <a:pt x="422704" y="537813"/>
                  </a:lnTo>
                  <a:lnTo>
                    <a:pt x="438858" y="537813"/>
                  </a:lnTo>
                  <a:lnTo>
                    <a:pt x="422704" y="521646"/>
                  </a:lnTo>
                  <a:lnTo>
                    <a:pt x="438858" y="521646"/>
                  </a:lnTo>
                  <a:lnTo>
                    <a:pt x="438858" y="508174"/>
                  </a:lnTo>
                  <a:lnTo>
                    <a:pt x="438858" y="492008"/>
                  </a:lnTo>
                  <a:lnTo>
                    <a:pt x="395780" y="478536"/>
                  </a:lnTo>
                  <a:lnTo>
                    <a:pt x="379626" y="462369"/>
                  </a:lnTo>
                  <a:lnTo>
                    <a:pt x="366164" y="462369"/>
                  </a:lnTo>
                  <a:lnTo>
                    <a:pt x="336548" y="448897"/>
                  </a:lnTo>
                  <a:lnTo>
                    <a:pt x="320393" y="448897"/>
                  </a:lnTo>
                  <a:lnTo>
                    <a:pt x="306931" y="448897"/>
                  </a:lnTo>
                  <a:lnTo>
                    <a:pt x="290777" y="448897"/>
                  </a:lnTo>
                  <a:lnTo>
                    <a:pt x="277315" y="448897"/>
                  </a:lnTo>
                  <a:lnTo>
                    <a:pt x="277315" y="432731"/>
                  </a:lnTo>
                  <a:lnTo>
                    <a:pt x="277315" y="419259"/>
                  </a:lnTo>
                  <a:lnTo>
                    <a:pt x="263853" y="405787"/>
                  </a:lnTo>
                  <a:lnTo>
                    <a:pt x="247699" y="405787"/>
                  </a:lnTo>
                  <a:lnTo>
                    <a:pt x="234237" y="389620"/>
                  </a:lnTo>
                  <a:lnTo>
                    <a:pt x="234237" y="376148"/>
                  </a:lnTo>
                  <a:lnTo>
                    <a:pt x="234237" y="359982"/>
                  </a:lnTo>
                  <a:lnTo>
                    <a:pt x="218083" y="346509"/>
                  </a:lnTo>
                  <a:lnTo>
                    <a:pt x="175005" y="346509"/>
                  </a:lnTo>
                  <a:lnTo>
                    <a:pt x="161543" y="359982"/>
                  </a:lnTo>
                  <a:lnTo>
                    <a:pt x="145388" y="346509"/>
                  </a:lnTo>
                  <a:lnTo>
                    <a:pt x="131926" y="300705"/>
                  </a:lnTo>
                  <a:lnTo>
                    <a:pt x="145388" y="287232"/>
                  </a:lnTo>
                  <a:lnTo>
                    <a:pt x="161543" y="287232"/>
                  </a:lnTo>
                  <a:lnTo>
                    <a:pt x="175005" y="271066"/>
                  </a:lnTo>
                  <a:lnTo>
                    <a:pt x="175005" y="257594"/>
                  </a:lnTo>
                  <a:lnTo>
                    <a:pt x="161543" y="257594"/>
                  </a:lnTo>
                  <a:lnTo>
                    <a:pt x="145388" y="257594"/>
                  </a:lnTo>
                  <a:lnTo>
                    <a:pt x="145388" y="244122"/>
                  </a:lnTo>
                  <a:lnTo>
                    <a:pt x="131926" y="227955"/>
                  </a:lnTo>
                  <a:lnTo>
                    <a:pt x="115772" y="198317"/>
                  </a:lnTo>
                  <a:lnTo>
                    <a:pt x="115772" y="168678"/>
                  </a:lnTo>
                  <a:lnTo>
                    <a:pt x="115772" y="155206"/>
                  </a:lnTo>
                  <a:lnTo>
                    <a:pt x="86156" y="139040"/>
                  </a:lnTo>
                  <a:lnTo>
                    <a:pt x="72694" y="139040"/>
                  </a:lnTo>
                  <a:lnTo>
                    <a:pt x="72694" y="125568"/>
                  </a:lnTo>
                  <a:lnTo>
                    <a:pt x="56540" y="125568"/>
                  </a:lnTo>
                  <a:lnTo>
                    <a:pt x="29616" y="125568"/>
                  </a:lnTo>
                  <a:lnTo>
                    <a:pt x="29616" y="109401"/>
                  </a:lnTo>
                  <a:lnTo>
                    <a:pt x="29616" y="95929"/>
                  </a:lnTo>
                  <a:lnTo>
                    <a:pt x="13461" y="66290"/>
                  </a:lnTo>
                  <a:lnTo>
                    <a:pt x="0" y="66290"/>
                  </a:lnTo>
                  <a:lnTo>
                    <a:pt x="13461" y="36652"/>
                  </a:lnTo>
                  <a:lnTo>
                    <a:pt x="0" y="23180"/>
                  </a:lnTo>
                  <a:lnTo>
                    <a:pt x="13461" y="701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8" name="Freeform 2721"/>
            <p:cNvSpPr>
              <a:spLocks noChangeAspect="1"/>
            </p:cNvSpPr>
            <p:nvPr/>
          </p:nvSpPr>
          <p:spPr bwMode="gray">
            <a:xfrm>
              <a:off x="2375622" y="3137317"/>
              <a:ext cx="42820" cy="2930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6"/>
                </a:cxn>
                <a:cxn ang="0">
                  <a:pos x="10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16" y="0"/>
                </a:cxn>
              </a:cxnLst>
              <a:rect l="0" t="0" r="r" b="b"/>
              <a:pathLst>
                <a:path w="16" h="11">
                  <a:moveTo>
                    <a:pt x="16" y="0"/>
                  </a:moveTo>
                  <a:lnTo>
                    <a:pt x="16" y="6"/>
                  </a:lnTo>
                  <a:lnTo>
                    <a:pt x="10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39" name="Freeform 2723"/>
            <p:cNvSpPr>
              <a:spLocks noChangeAspect="1"/>
            </p:cNvSpPr>
            <p:nvPr/>
          </p:nvSpPr>
          <p:spPr bwMode="gray">
            <a:xfrm>
              <a:off x="484796" y="1890934"/>
              <a:ext cx="1890826" cy="1011982"/>
            </a:xfrm>
            <a:custGeom>
              <a:avLst/>
              <a:gdLst/>
              <a:ahLst/>
              <a:cxnLst>
                <a:cxn ang="0">
                  <a:pos x="463" y="54"/>
                </a:cxn>
                <a:cxn ang="0">
                  <a:pos x="447" y="32"/>
                </a:cxn>
                <a:cxn ang="0">
                  <a:pos x="409" y="38"/>
                </a:cxn>
                <a:cxn ang="0">
                  <a:pos x="365" y="10"/>
                </a:cxn>
                <a:cxn ang="0">
                  <a:pos x="22" y="16"/>
                </a:cxn>
                <a:cxn ang="0">
                  <a:pos x="22" y="27"/>
                </a:cxn>
                <a:cxn ang="0">
                  <a:pos x="6" y="43"/>
                </a:cxn>
                <a:cxn ang="0">
                  <a:pos x="6" y="54"/>
                </a:cxn>
                <a:cxn ang="0">
                  <a:pos x="6" y="131"/>
                </a:cxn>
                <a:cxn ang="0">
                  <a:pos x="22" y="191"/>
                </a:cxn>
                <a:cxn ang="0">
                  <a:pos x="28" y="201"/>
                </a:cxn>
                <a:cxn ang="0">
                  <a:pos x="33" y="218"/>
                </a:cxn>
                <a:cxn ang="0">
                  <a:pos x="82" y="256"/>
                </a:cxn>
                <a:cxn ang="0">
                  <a:pos x="196" y="294"/>
                </a:cxn>
                <a:cxn ang="0">
                  <a:pos x="245" y="316"/>
                </a:cxn>
                <a:cxn ang="0">
                  <a:pos x="294" y="332"/>
                </a:cxn>
                <a:cxn ang="0">
                  <a:pos x="332" y="349"/>
                </a:cxn>
                <a:cxn ang="0">
                  <a:pos x="343" y="327"/>
                </a:cxn>
                <a:cxn ang="0">
                  <a:pos x="365" y="316"/>
                </a:cxn>
                <a:cxn ang="0">
                  <a:pos x="420" y="322"/>
                </a:cxn>
                <a:cxn ang="0">
                  <a:pos x="430" y="311"/>
                </a:cxn>
                <a:cxn ang="0">
                  <a:pos x="447" y="305"/>
                </a:cxn>
                <a:cxn ang="0">
                  <a:pos x="496" y="311"/>
                </a:cxn>
                <a:cxn ang="0">
                  <a:pos x="518" y="354"/>
                </a:cxn>
                <a:cxn ang="0">
                  <a:pos x="539" y="376"/>
                </a:cxn>
                <a:cxn ang="0">
                  <a:pos x="539" y="278"/>
                </a:cxn>
                <a:cxn ang="0">
                  <a:pos x="572" y="251"/>
                </a:cxn>
                <a:cxn ang="0">
                  <a:pos x="588" y="234"/>
                </a:cxn>
                <a:cxn ang="0">
                  <a:pos x="594" y="223"/>
                </a:cxn>
                <a:cxn ang="0">
                  <a:pos x="588" y="223"/>
                </a:cxn>
                <a:cxn ang="0">
                  <a:pos x="594" y="207"/>
                </a:cxn>
                <a:cxn ang="0">
                  <a:pos x="588" y="191"/>
                </a:cxn>
                <a:cxn ang="0">
                  <a:pos x="594" y="180"/>
                </a:cxn>
                <a:cxn ang="0">
                  <a:pos x="605" y="185"/>
                </a:cxn>
                <a:cxn ang="0">
                  <a:pos x="621" y="158"/>
                </a:cxn>
                <a:cxn ang="0">
                  <a:pos x="654" y="136"/>
                </a:cxn>
                <a:cxn ang="0">
                  <a:pos x="665" y="136"/>
                </a:cxn>
                <a:cxn ang="0">
                  <a:pos x="686" y="92"/>
                </a:cxn>
                <a:cxn ang="0">
                  <a:pos x="697" y="76"/>
                </a:cxn>
                <a:cxn ang="0">
                  <a:pos x="681" y="38"/>
                </a:cxn>
                <a:cxn ang="0">
                  <a:pos x="648" y="76"/>
                </a:cxn>
                <a:cxn ang="0">
                  <a:pos x="588" y="98"/>
                </a:cxn>
                <a:cxn ang="0">
                  <a:pos x="561" y="114"/>
                </a:cxn>
                <a:cxn ang="0">
                  <a:pos x="507" y="131"/>
                </a:cxn>
                <a:cxn ang="0">
                  <a:pos x="507" y="92"/>
                </a:cxn>
                <a:cxn ang="0">
                  <a:pos x="501" y="71"/>
                </a:cxn>
                <a:cxn ang="0">
                  <a:pos x="479" y="81"/>
                </a:cxn>
                <a:cxn ang="0">
                  <a:pos x="469" y="109"/>
                </a:cxn>
                <a:cxn ang="0">
                  <a:pos x="447" y="125"/>
                </a:cxn>
                <a:cxn ang="0">
                  <a:pos x="452" y="81"/>
                </a:cxn>
                <a:cxn ang="0">
                  <a:pos x="463" y="65"/>
                </a:cxn>
                <a:cxn ang="0">
                  <a:pos x="490" y="54"/>
                </a:cxn>
              </a:cxnLst>
              <a:rect l="0" t="0" r="r" b="b"/>
              <a:pathLst>
                <a:path w="703" h="376">
                  <a:moveTo>
                    <a:pt x="490" y="54"/>
                  </a:moveTo>
                  <a:lnTo>
                    <a:pt x="485" y="49"/>
                  </a:lnTo>
                  <a:lnTo>
                    <a:pt x="479" y="49"/>
                  </a:lnTo>
                  <a:lnTo>
                    <a:pt x="469" y="49"/>
                  </a:lnTo>
                  <a:lnTo>
                    <a:pt x="463" y="54"/>
                  </a:lnTo>
                  <a:lnTo>
                    <a:pt x="452" y="54"/>
                  </a:lnTo>
                  <a:lnTo>
                    <a:pt x="447" y="43"/>
                  </a:lnTo>
                  <a:lnTo>
                    <a:pt x="441" y="49"/>
                  </a:lnTo>
                  <a:lnTo>
                    <a:pt x="441" y="43"/>
                  </a:lnTo>
                  <a:lnTo>
                    <a:pt x="447" y="32"/>
                  </a:lnTo>
                  <a:lnTo>
                    <a:pt x="420" y="49"/>
                  </a:lnTo>
                  <a:lnTo>
                    <a:pt x="409" y="49"/>
                  </a:lnTo>
                  <a:lnTo>
                    <a:pt x="409" y="43"/>
                  </a:lnTo>
                  <a:lnTo>
                    <a:pt x="398" y="49"/>
                  </a:lnTo>
                  <a:lnTo>
                    <a:pt x="409" y="38"/>
                  </a:lnTo>
                  <a:lnTo>
                    <a:pt x="425" y="27"/>
                  </a:lnTo>
                  <a:lnTo>
                    <a:pt x="414" y="21"/>
                  </a:lnTo>
                  <a:lnTo>
                    <a:pt x="403" y="21"/>
                  </a:lnTo>
                  <a:lnTo>
                    <a:pt x="387" y="10"/>
                  </a:lnTo>
                  <a:lnTo>
                    <a:pt x="365" y="10"/>
                  </a:lnTo>
                  <a:lnTo>
                    <a:pt x="360" y="0"/>
                  </a:lnTo>
                  <a:lnTo>
                    <a:pt x="360" y="5"/>
                  </a:lnTo>
                  <a:lnTo>
                    <a:pt x="22" y="5"/>
                  </a:lnTo>
                  <a:lnTo>
                    <a:pt x="28" y="10"/>
                  </a:lnTo>
                  <a:lnTo>
                    <a:pt x="22" y="16"/>
                  </a:lnTo>
                  <a:lnTo>
                    <a:pt x="28" y="16"/>
                  </a:lnTo>
                  <a:lnTo>
                    <a:pt x="28" y="27"/>
                  </a:lnTo>
                  <a:lnTo>
                    <a:pt x="22" y="32"/>
                  </a:lnTo>
                  <a:lnTo>
                    <a:pt x="17" y="32"/>
                  </a:lnTo>
                  <a:lnTo>
                    <a:pt x="22" y="27"/>
                  </a:lnTo>
                  <a:lnTo>
                    <a:pt x="22" y="2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6" y="43"/>
                  </a:lnTo>
                  <a:lnTo>
                    <a:pt x="6" y="43"/>
                  </a:lnTo>
                  <a:lnTo>
                    <a:pt x="6" y="49"/>
                  </a:lnTo>
                  <a:lnTo>
                    <a:pt x="6" y="49"/>
                  </a:lnTo>
                  <a:lnTo>
                    <a:pt x="6" y="49"/>
                  </a:lnTo>
                  <a:lnTo>
                    <a:pt x="6" y="49"/>
                  </a:lnTo>
                  <a:lnTo>
                    <a:pt x="6" y="54"/>
                  </a:lnTo>
                  <a:lnTo>
                    <a:pt x="17" y="54"/>
                  </a:lnTo>
                  <a:lnTo>
                    <a:pt x="6" y="60"/>
                  </a:lnTo>
                  <a:lnTo>
                    <a:pt x="6" y="103"/>
                  </a:lnTo>
                  <a:lnTo>
                    <a:pt x="0" y="114"/>
                  </a:lnTo>
                  <a:lnTo>
                    <a:pt x="6" y="131"/>
                  </a:lnTo>
                  <a:lnTo>
                    <a:pt x="6" y="136"/>
                  </a:lnTo>
                  <a:lnTo>
                    <a:pt x="0" y="158"/>
                  </a:lnTo>
                  <a:lnTo>
                    <a:pt x="11" y="163"/>
                  </a:lnTo>
                  <a:lnTo>
                    <a:pt x="11" y="180"/>
                  </a:lnTo>
                  <a:lnTo>
                    <a:pt x="22" y="191"/>
                  </a:lnTo>
                  <a:lnTo>
                    <a:pt x="22" y="196"/>
                  </a:lnTo>
                  <a:lnTo>
                    <a:pt x="22" y="191"/>
                  </a:lnTo>
                  <a:lnTo>
                    <a:pt x="33" y="191"/>
                  </a:lnTo>
                  <a:lnTo>
                    <a:pt x="28" y="196"/>
                  </a:lnTo>
                  <a:lnTo>
                    <a:pt x="28" y="201"/>
                  </a:lnTo>
                  <a:lnTo>
                    <a:pt x="28" y="196"/>
                  </a:lnTo>
                  <a:lnTo>
                    <a:pt x="22" y="196"/>
                  </a:lnTo>
                  <a:lnTo>
                    <a:pt x="28" y="207"/>
                  </a:lnTo>
                  <a:lnTo>
                    <a:pt x="33" y="212"/>
                  </a:lnTo>
                  <a:lnTo>
                    <a:pt x="33" y="218"/>
                  </a:lnTo>
                  <a:lnTo>
                    <a:pt x="49" y="234"/>
                  </a:lnTo>
                  <a:lnTo>
                    <a:pt x="49" y="245"/>
                  </a:lnTo>
                  <a:lnTo>
                    <a:pt x="71" y="251"/>
                  </a:lnTo>
                  <a:lnTo>
                    <a:pt x="77" y="256"/>
                  </a:lnTo>
                  <a:lnTo>
                    <a:pt x="82" y="256"/>
                  </a:lnTo>
                  <a:lnTo>
                    <a:pt x="88" y="267"/>
                  </a:lnTo>
                  <a:lnTo>
                    <a:pt x="88" y="272"/>
                  </a:lnTo>
                  <a:lnTo>
                    <a:pt x="120" y="272"/>
                  </a:lnTo>
                  <a:lnTo>
                    <a:pt x="164" y="294"/>
                  </a:lnTo>
                  <a:lnTo>
                    <a:pt x="196" y="294"/>
                  </a:lnTo>
                  <a:lnTo>
                    <a:pt x="196" y="283"/>
                  </a:lnTo>
                  <a:lnTo>
                    <a:pt x="218" y="283"/>
                  </a:lnTo>
                  <a:lnTo>
                    <a:pt x="240" y="300"/>
                  </a:lnTo>
                  <a:lnTo>
                    <a:pt x="240" y="311"/>
                  </a:lnTo>
                  <a:lnTo>
                    <a:pt x="245" y="316"/>
                  </a:lnTo>
                  <a:lnTo>
                    <a:pt x="256" y="327"/>
                  </a:lnTo>
                  <a:lnTo>
                    <a:pt x="267" y="316"/>
                  </a:lnTo>
                  <a:lnTo>
                    <a:pt x="278" y="311"/>
                  </a:lnTo>
                  <a:lnTo>
                    <a:pt x="289" y="322"/>
                  </a:lnTo>
                  <a:lnTo>
                    <a:pt x="294" y="332"/>
                  </a:lnTo>
                  <a:lnTo>
                    <a:pt x="305" y="343"/>
                  </a:lnTo>
                  <a:lnTo>
                    <a:pt x="311" y="360"/>
                  </a:lnTo>
                  <a:lnTo>
                    <a:pt x="338" y="371"/>
                  </a:lnTo>
                  <a:lnTo>
                    <a:pt x="332" y="354"/>
                  </a:lnTo>
                  <a:lnTo>
                    <a:pt x="332" y="349"/>
                  </a:lnTo>
                  <a:lnTo>
                    <a:pt x="332" y="349"/>
                  </a:lnTo>
                  <a:lnTo>
                    <a:pt x="332" y="349"/>
                  </a:lnTo>
                  <a:lnTo>
                    <a:pt x="332" y="343"/>
                  </a:lnTo>
                  <a:lnTo>
                    <a:pt x="343" y="332"/>
                  </a:lnTo>
                  <a:lnTo>
                    <a:pt x="343" y="327"/>
                  </a:lnTo>
                  <a:lnTo>
                    <a:pt x="354" y="327"/>
                  </a:lnTo>
                  <a:lnTo>
                    <a:pt x="360" y="327"/>
                  </a:lnTo>
                  <a:lnTo>
                    <a:pt x="360" y="316"/>
                  </a:lnTo>
                  <a:lnTo>
                    <a:pt x="365" y="316"/>
                  </a:lnTo>
                  <a:lnTo>
                    <a:pt x="365" y="316"/>
                  </a:lnTo>
                  <a:lnTo>
                    <a:pt x="376" y="316"/>
                  </a:lnTo>
                  <a:lnTo>
                    <a:pt x="392" y="316"/>
                  </a:lnTo>
                  <a:lnTo>
                    <a:pt x="398" y="316"/>
                  </a:lnTo>
                  <a:lnTo>
                    <a:pt x="414" y="322"/>
                  </a:lnTo>
                  <a:lnTo>
                    <a:pt x="420" y="322"/>
                  </a:lnTo>
                  <a:lnTo>
                    <a:pt x="420" y="316"/>
                  </a:lnTo>
                  <a:lnTo>
                    <a:pt x="430" y="327"/>
                  </a:lnTo>
                  <a:lnTo>
                    <a:pt x="430" y="322"/>
                  </a:lnTo>
                  <a:lnTo>
                    <a:pt x="425" y="316"/>
                  </a:lnTo>
                  <a:lnTo>
                    <a:pt x="430" y="311"/>
                  </a:lnTo>
                  <a:lnTo>
                    <a:pt x="420" y="311"/>
                  </a:lnTo>
                  <a:lnTo>
                    <a:pt x="420" y="305"/>
                  </a:lnTo>
                  <a:lnTo>
                    <a:pt x="441" y="305"/>
                  </a:lnTo>
                  <a:lnTo>
                    <a:pt x="447" y="300"/>
                  </a:lnTo>
                  <a:lnTo>
                    <a:pt x="447" y="305"/>
                  </a:lnTo>
                  <a:lnTo>
                    <a:pt x="458" y="305"/>
                  </a:lnTo>
                  <a:lnTo>
                    <a:pt x="458" y="305"/>
                  </a:lnTo>
                  <a:lnTo>
                    <a:pt x="469" y="305"/>
                  </a:lnTo>
                  <a:lnTo>
                    <a:pt x="479" y="316"/>
                  </a:lnTo>
                  <a:lnTo>
                    <a:pt x="496" y="311"/>
                  </a:lnTo>
                  <a:lnTo>
                    <a:pt x="512" y="322"/>
                  </a:lnTo>
                  <a:lnTo>
                    <a:pt x="512" y="343"/>
                  </a:lnTo>
                  <a:lnTo>
                    <a:pt x="512" y="338"/>
                  </a:lnTo>
                  <a:lnTo>
                    <a:pt x="512" y="349"/>
                  </a:lnTo>
                  <a:lnTo>
                    <a:pt x="518" y="354"/>
                  </a:lnTo>
                  <a:lnTo>
                    <a:pt x="518" y="354"/>
                  </a:lnTo>
                  <a:lnTo>
                    <a:pt x="523" y="365"/>
                  </a:lnTo>
                  <a:lnTo>
                    <a:pt x="528" y="371"/>
                  </a:lnTo>
                  <a:lnTo>
                    <a:pt x="528" y="376"/>
                  </a:lnTo>
                  <a:lnTo>
                    <a:pt x="539" y="376"/>
                  </a:lnTo>
                  <a:lnTo>
                    <a:pt x="545" y="365"/>
                  </a:lnTo>
                  <a:lnTo>
                    <a:pt x="545" y="354"/>
                  </a:lnTo>
                  <a:lnTo>
                    <a:pt x="523" y="300"/>
                  </a:lnTo>
                  <a:lnTo>
                    <a:pt x="534" y="278"/>
                  </a:lnTo>
                  <a:lnTo>
                    <a:pt x="539" y="278"/>
                  </a:lnTo>
                  <a:lnTo>
                    <a:pt x="534" y="272"/>
                  </a:lnTo>
                  <a:lnTo>
                    <a:pt x="545" y="272"/>
                  </a:lnTo>
                  <a:lnTo>
                    <a:pt x="556" y="267"/>
                  </a:lnTo>
                  <a:lnTo>
                    <a:pt x="561" y="256"/>
                  </a:lnTo>
                  <a:lnTo>
                    <a:pt x="572" y="251"/>
                  </a:lnTo>
                  <a:lnTo>
                    <a:pt x="577" y="245"/>
                  </a:lnTo>
                  <a:lnTo>
                    <a:pt x="588" y="240"/>
                  </a:lnTo>
                  <a:lnTo>
                    <a:pt x="588" y="240"/>
                  </a:lnTo>
                  <a:lnTo>
                    <a:pt x="588" y="240"/>
                  </a:lnTo>
                  <a:lnTo>
                    <a:pt x="588" y="234"/>
                  </a:lnTo>
                  <a:lnTo>
                    <a:pt x="583" y="234"/>
                  </a:lnTo>
                  <a:lnTo>
                    <a:pt x="588" y="229"/>
                  </a:lnTo>
                  <a:lnTo>
                    <a:pt x="594" y="234"/>
                  </a:lnTo>
                  <a:lnTo>
                    <a:pt x="599" y="229"/>
                  </a:lnTo>
                  <a:lnTo>
                    <a:pt x="594" y="223"/>
                  </a:lnTo>
                  <a:lnTo>
                    <a:pt x="594" y="229"/>
                  </a:lnTo>
                  <a:lnTo>
                    <a:pt x="594" y="223"/>
                  </a:lnTo>
                  <a:lnTo>
                    <a:pt x="588" y="223"/>
                  </a:lnTo>
                  <a:lnTo>
                    <a:pt x="588" y="218"/>
                  </a:lnTo>
                  <a:lnTo>
                    <a:pt x="588" y="223"/>
                  </a:lnTo>
                  <a:lnTo>
                    <a:pt x="594" y="218"/>
                  </a:lnTo>
                  <a:lnTo>
                    <a:pt x="599" y="223"/>
                  </a:lnTo>
                  <a:lnTo>
                    <a:pt x="594" y="207"/>
                  </a:lnTo>
                  <a:lnTo>
                    <a:pt x="588" y="207"/>
                  </a:lnTo>
                  <a:lnTo>
                    <a:pt x="594" y="207"/>
                  </a:lnTo>
                  <a:lnTo>
                    <a:pt x="588" y="196"/>
                  </a:lnTo>
                  <a:lnTo>
                    <a:pt x="588" y="196"/>
                  </a:lnTo>
                  <a:lnTo>
                    <a:pt x="577" y="185"/>
                  </a:lnTo>
                  <a:lnTo>
                    <a:pt x="577" y="185"/>
                  </a:lnTo>
                  <a:lnTo>
                    <a:pt x="588" y="191"/>
                  </a:lnTo>
                  <a:lnTo>
                    <a:pt x="588" y="185"/>
                  </a:lnTo>
                  <a:lnTo>
                    <a:pt x="588" y="174"/>
                  </a:lnTo>
                  <a:lnTo>
                    <a:pt x="594" y="169"/>
                  </a:lnTo>
                  <a:lnTo>
                    <a:pt x="588" y="180"/>
                  </a:lnTo>
                  <a:lnTo>
                    <a:pt x="594" y="180"/>
                  </a:lnTo>
                  <a:lnTo>
                    <a:pt x="594" y="185"/>
                  </a:lnTo>
                  <a:lnTo>
                    <a:pt x="599" y="191"/>
                  </a:lnTo>
                  <a:lnTo>
                    <a:pt x="594" y="201"/>
                  </a:lnTo>
                  <a:lnTo>
                    <a:pt x="594" y="207"/>
                  </a:lnTo>
                  <a:lnTo>
                    <a:pt x="605" y="185"/>
                  </a:lnTo>
                  <a:lnTo>
                    <a:pt x="599" y="169"/>
                  </a:lnTo>
                  <a:lnTo>
                    <a:pt x="610" y="174"/>
                  </a:lnTo>
                  <a:lnTo>
                    <a:pt x="610" y="180"/>
                  </a:lnTo>
                  <a:lnTo>
                    <a:pt x="616" y="169"/>
                  </a:lnTo>
                  <a:lnTo>
                    <a:pt x="621" y="158"/>
                  </a:lnTo>
                  <a:lnTo>
                    <a:pt x="616" y="152"/>
                  </a:lnTo>
                  <a:lnTo>
                    <a:pt x="616" y="152"/>
                  </a:lnTo>
                  <a:lnTo>
                    <a:pt x="632" y="141"/>
                  </a:lnTo>
                  <a:lnTo>
                    <a:pt x="648" y="136"/>
                  </a:lnTo>
                  <a:lnTo>
                    <a:pt x="654" y="136"/>
                  </a:lnTo>
                  <a:lnTo>
                    <a:pt x="654" y="136"/>
                  </a:lnTo>
                  <a:lnTo>
                    <a:pt x="670" y="136"/>
                  </a:lnTo>
                  <a:lnTo>
                    <a:pt x="670" y="131"/>
                  </a:lnTo>
                  <a:lnTo>
                    <a:pt x="670" y="136"/>
                  </a:lnTo>
                  <a:lnTo>
                    <a:pt x="665" y="136"/>
                  </a:lnTo>
                  <a:lnTo>
                    <a:pt x="654" y="125"/>
                  </a:lnTo>
                  <a:lnTo>
                    <a:pt x="665" y="98"/>
                  </a:lnTo>
                  <a:lnTo>
                    <a:pt x="681" y="92"/>
                  </a:lnTo>
                  <a:lnTo>
                    <a:pt x="681" y="87"/>
                  </a:lnTo>
                  <a:lnTo>
                    <a:pt x="686" y="92"/>
                  </a:lnTo>
                  <a:lnTo>
                    <a:pt x="703" y="81"/>
                  </a:lnTo>
                  <a:lnTo>
                    <a:pt x="703" y="81"/>
                  </a:lnTo>
                  <a:lnTo>
                    <a:pt x="703" y="81"/>
                  </a:lnTo>
                  <a:lnTo>
                    <a:pt x="703" y="76"/>
                  </a:lnTo>
                  <a:lnTo>
                    <a:pt x="697" y="76"/>
                  </a:lnTo>
                  <a:lnTo>
                    <a:pt x="697" y="65"/>
                  </a:lnTo>
                  <a:lnTo>
                    <a:pt x="697" y="65"/>
                  </a:lnTo>
                  <a:lnTo>
                    <a:pt x="697" y="43"/>
                  </a:lnTo>
                  <a:lnTo>
                    <a:pt x="686" y="38"/>
                  </a:lnTo>
                  <a:lnTo>
                    <a:pt x="681" y="38"/>
                  </a:lnTo>
                  <a:lnTo>
                    <a:pt x="675" y="32"/>
                  </a:lnTo>
                  <a:lnTo>
                    <a:pt x="670" y="49"/>
                  </a:lnTo>
                  <a:lnTo>
                    <a:pt x="659" y="71"/>
                  </a:lnTo>
                  <a:lnTo>
                    <a:pt x="648" y="76"/>
                  </a:lnTo>
                  <a:lnTo>
                    <a:pt x="648" y="76"/>
                  </a:lnTo>
                  <a:lnTo>
                    <a:pt x="605" y="76"/>
                  </a:lnTo>
                  <a:lnTo>
                    <a:pt x="599" y="87"/>
                  </a:lnTo>
                  <a:lnTo>
                    <a:pt x="588" y="92"/>
                  </a:lnTo>
                  <a:lnTo>
                    <a:pt x="594" y="92"/>
                  </a:lnTo>
                  <a:lnTo>
                    <a:pt x="588" y="98"/>
                  </a:lnTo>
                  <a:lnTo>
                    <a:pt x="594" y="103"/>
                  </a:lnTo>
                  <a:lnTo>
                    <a:pt x="583" y="109"/>
                  </a:lnTo>
                  <a:lnTo>
                    <a:pt x="567" y="103"/>
                  </a:lnTo>
                  <a:lnTo>
                    <a:pt x="556" y="109"/>
                  </a:lnTo>
                  <a:lnTo>
                    <a:pt x="561" y="114"/>
                  </a:lnTo>
                  <a:lnTo>
                    <a:pt x="545" y="125"/>
                  </a:lnTo>
                  <a:lnTo>
                    <a:pt x="523" y="136"/>
                  </a:lnTo>
                  <a:lnTo>
                    <a:pt x="507" y="136"/>
                  </a:lnTo>
                  <a:lnTo>
                    <a:pt x="501" y="136"/>
                  </a:lnTo>
                  <a:lnTo>
                    <a:pt x="507" y="131"/>
                  </a:lnTo>
                  <a:lnTo>
                    <a:pt x="507" y="120"/>
                  </a:lnTo>
                  <a:lnTo>
                    <a:pt x="512" y="120"/>
                  </a:lnTo>
                  <a:lnTo>
                    <a:pt x="512" y="120"/>
                  </a:lnTo>
                  <a:lnTo>
                    <a:pt x="512" y="109"/>
                  </a:lnTo>
                  <a:lnTo>
                    <a:pt x="507" y="92"/>
                  </a:lnTo>
                  <a:lnTo>
                    <a:pt x="501" y="98"/>
                  </a:lnTo>
                  <a:lnTo>
                    <a:pt x="501" y="98"/>
                  </a:lnTo>
                  <a:lnTo>
                    <a:pt x="496" y="98"/>
                  </a:lnTo>
                  <a:lnTo>
                    <a:pt x="501" y="87"/>
                  </a:lnTo>
                  <a:lnTo>
                    <a:pt x="501" y="71"/>
                  </a:lnTo>
                  <a:lnTo>
                    <a:pt x="490" y="65"/>
                  </a:lnTo>
                  <a:lnTo>
                    <a:pt x="485" y="65"/>
                  </a:lnTo>
                  <a:lnTo>
                    <a:pt x="485" y="71"/>
                  </a:lnTo>
                  <a:lnTo>
                    <a:pt x="479" y="71"/>
                  </a:lnTo>
                  <a:lnTo>
                    <a:pt x="479" y="81"/>
                  </a:lnTo>
                  <a:lnTo>
                    <a:pt x="474" y="81"/>
                  </a:lnTo>
                  <a:lnTo>
                    <a:pt x="474" y="76"/>
                  </a:lnTo>
                  <a:lnTo>
                    <a:pt x="469" y="81"/>
                  </a:lnTo>
                  <a:lnTo>
                    <a:pt x="463" y="103"/>
                  </a:lnTo>
                  <a:lnTo>
                    <a:pt x="469" y="109"/>
                  </a:lnTo>
                  <a:lnTo>
                    <a:pt x="469" y="120"/>
                  </a:lnTo>
                  <a:lnTo>
                    <a:pt x="463" y="131"/>
                  </a:lnTo>
                  <a:lnTo>
                    <a:pt x="458" y="136"/>
                  </a:lnTo>
                  <a:lnTo>
                    <a:pt x="452" y="131"/>
                  </a:lnTo>
                  <a:lnTo>
                    <a:pt x="447" y="125"/>
                  </a:lnTo>
                  <a:lnTo>
                    <a:pt x="447" y="109"/>
                  </a:lnTo>
                  <a:lnTo>
                    <a:pt x="452" y="87"/>
                  </a:lnTo>
                  <a:lnTo>
                    <a:pt x="458" y="76"/>
                  </a:lnTo>
                  <a:lnTo>
                    <a:pt x="458" y="71"/>
                  </a:lnTo>
                  <a:lnTo>
                    <a:pt x="452" y="81"/>
                  </a:lnTo>
                  <a:lnTo>
                    <a:pt x="447" y="87"/>
                  </a:lnTo>
                  <a:lnTo>
                    <a:pt x="447" y="81"/>
                  </a:lnTo>
                  <a:lnTo>
                    <a:pt x="458" y="65"/>
                  </a:lnTo>
                  <a:lnTo>
                    <a:pt x="463" y="65"/>
                  </a:lnTo>
                  <a:lnTo>
                    <a:pt x="463" y="65"/>
                  </a:lnTo>
                  <a:lnTo>
                    <a:pt x="479" y="60"/>
                  </a:lnTo>
                  <a:lnTo>
                    <a:pt x="485" y="65"/>
                  </a:lnTo>
                  <a:lnTo>
                    <a:pt x="490" y="60"/>
                  </a:lnTo>
                  <a:lnTo>
                    <a:pt x="496" y="60"/>
                  </a:lnTo>
                  <a:lnTo>
                    <a:pt x="490" y="54"/>
                  </a:lnTo>
                  <a:lnTo>
                    <a:pt x="490" y="54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0" name="Freeform 2725"/>
            <p:cNvSpPr>
              <a:spLocks noChangeAspect="1"/>
            </p:cNvSpPr>
            <p:nvPr/>
          </p:nvSpPr>
          <p:spPr bwMode="gray">
            <a:xfrm>
              <a:off x="2154763" y="2269582"/>
              <a:ext cx="60849" cy="29300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6" y="6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22" y="0"/>
                </a:cxn>
              </a:cxnLst>
              <a:rect l="0" t="0" r="r" b="b"/>
              <a:pathLst>
                <a:path w="22" h="11">
                  <a:moveTo>
                    <a:pt x="22" y="0"/>
                  </a:moveTo>
                  <a:lnTo>
                    <a:pt x="16" y="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1" name="Freeform 2734"/>
            <p:cNvSpPr>
              <a:spLocks noChangeAspect="1"/>
            </p:cNvSpPr>
            <p:nvPr/>
          </p:nvSpPr>
          <p:spPr bwMode="gray">
            <a:xfrm>
              <a:off x="1393024" y="2799239"/>
              <a:ext cx="13522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2" name="Freeform 2735"/>
            <p:cNvSpPr>
              <a:spLocks noChangeAspect="1"/>
            </p:cNvSpPr>
            <p:nvPr/>
          </p:nvSpPr>
          <p:spPr bwMode="gray">
            <a:xfrm>
              <a:off x="631285" y="2564838"/>
              <a:ext cx="13522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"/>
                </a:cxn>
                <a:cxn ang="0">
                  <a:pos x="5" y="5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3" name="Freeform 2737"/>
            <p:cNvSpPr>
              <a:spLocks noChangeAspect="1"/>
            </p:cNvSpPr>
            <p:nvPr/>
          </p:nvSpPr>
          <p:spPr bwMode="gray">
            <a:xfrm>
              <a:off x="194073" y="1566379"/>
              <a:ext cx="13522" cy="27046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1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5"/>
                </a:cxn>
              </a:cxnLst>
              <a:rect l="0" t="0" r="r" b="b"/>
              <a:pathLst>
                <a:path w="5" h="10">
                  <a:moveTo>
                    <a:pt x="5" y="5"/>
                  </a:move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7" name="Freeform 2741"/>
            <p:cNvSpPr>
              <a:spLocks noChangeAspect="1"/>
            </p:cNvSpPr>
            <p:nvPr/>
          </p:nvSpPr>
          <p:spPr bwMode="gray">
            <a:xfrm>
              <a:off x="221117" y="1492001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6" y="6"/>
                  </a:lnTo>
                  <a:lnTo>
                    <a:pt x="0" y="0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8" name="Rectangle 2742"/>
            <p:cNvSpPr>
              <a:spLocks noChangeAspect="1" noChangeArrowheads="1"/>
            </p:cNvSpPr>
            <p:nvPr/>
          </p:nvSpPr>
          <p:spPr bwMode="gray">
            <a:xfrm>
              <a:off x="207595" y="1492001"/>
              <a:ext cx="2254" cy="15777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49" name="Rectangle 2743"/>
            <p:cNvSpPr>
              <a:spLocks noChangeAspect="1" noChangeArrowheads="1"/>
            </p:cNvSpPr>
            <p:nvPr/>
          </p:nvSpPr>
          <p:spPr bwMode="gray">
            <a:xfrm>
              <a:off x="207595" y="1478478"/>
              <a:ext cx="2254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0" name="Freeform 2744"/>
            <p:cNvSpPr>
              <a:spLocks noChangeAspect="1"/>
            </p:cNvSpPr>
            <p:nvPr/>
          </p:nvSpPr>
          <p:spPr bwMode="gray">
            <a:xfrm>
              <a:off x="162522" y="1462701"/>
              <a:ext cx="45073" cy="29300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6" y="6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5" y="6"/>
                </a:cxn>
              </a:cxnLst>
              <a:rect l="0" t="0" r="r" b="b"/>
              <a:pathLst>
                <a:path w="16" h="11">
                  <a:moveTo>
                    <a:pt x="5" y="6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16" y="6"/>
                  </a:lnTo>
                  <a:lnTo>
                    <a:pt x="11" y="6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4" name="Freeform 2752"/>
            <p:cNvSpPr>
              <a:spLocks noChangeAspect="1"/>
            </p:cNvSpPr>
            <p:nvPr/>
          </p:nvSpPr>
          <p:spPr bwMode="gray">
            <a:xfrm>
              <a:off x="1640927" y="3137317"/>
              <a:ext cx="47327" cy="87900"/>
            </a:xfrm>
            <a:custGeom>
              <a:avLst/>
              <a:gdLst/>
              <a:ahLst/>
              <a:cxnLst>
                <a:cxn ang="0">
                  <a:pos x="6" y="33"/>
                </a:cxn>
                <a:cxn ang="0">
                  <a:pos x="11" y="22"/>
                </a:cxn>
                <a:cxn ang="0">
                  <a:pos x="17" y="6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0" y="33"/>
                </a:cxn>
                <a:cxn ang="0">
                  <a:pos x="6" y="33"/>
                </a:cxn>
              </a:cxnLst>
              <a:rect l="0" t="0" r="r" b="b"/>
              <a:pathLst>
                <a:path w="17" h="33">
                  <a:moveTo>
                    <a:pt x="6" y="33"/>
                  </a:moveTo>
                  <a:lnTo>
                    <a:pt x="11" y="22"/>
                  </a:lnTo>
                  <a:lnTo>
                    <a:pt x="17" y="6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33"/>
                  </a:lnTo>
                  <a:lnTo>
                    <a:pt x="6" y="33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5" name="Freeform 2754"/>
            <p:cNvSpPr>
              <a:spLocks noChangeAspect="1"/>
            </p:cNvSpPr>
            <p:nvPr/>
          </p:nvSpPr>
          <p:spPr bwMode="gray">
            <a:xfrm>
              <a:off x="2639301" y="1771480"/>
              <a:ext cx="218606" cy="250178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2" y="5"/>
                </a:cxn>
                <a:cxn ang="0">
                  <a:pos x="21" y="16"/>
                </a:cxn>
                <a:cxn ang="0">
                  <a:pos x="21" y="16"/>
                </a:cxn>
                <a:cxn ang="0">
                  <a:pos x="21" y="27"/>
                </a:cxn>
                <a:cxn ang="0">
                  <a:pos x="21" y="27"/>
                </a:cxn>
                <a:cxn ang="0">
                  <a:pos x="16" y="27"/>
                </a:cxn>
                <a:cxn ang="0">
                  <a:pos x="16" y="38"/>
                </a:cxn>
                <a:cxn ang="0">
                  <a:pos x="10" y="44"/>
                </a:cxn>
                <a:cxn ang="0">
                  <a:pos x="16" y="49"/>
                </a:cxn>
                <a:cxn ang="0">
                  <a:pos x="10" y="49"/>
                </a:cxn>
                <a:cxn ang="0">
                  <a:pos x="5" y="54"/>
                </a:cxn>
                <a:cxn ang="0">
                  <a:pos x="0" y="60"/>
                </a:cxn>
                <a:cxn ang="0">
                  <a:pos x="10" y="60"/>
                </a:cxn>
                <a:cxn ang="0">
                  <a:pos x="0" y="71"/>
                </a:cxn>
                <a:cxn ang="0">
                  <a:pos x="0" y="71"/>
                </a:cxn>
                <a:cxn ang="0">
                  <a:pos x="0" y="76"/>
                </a:cxn>
                <a:cxn ang="0">
                  <a:pos x="27" y="76"/>
                </a:cxn>
                <a:cxn ang="0">
                  <a:pos x="43" y="71"/>
                </a:cxn>
                <a:cxn ang="0">
                  <a:pos x="38" y="76"/>
                </a:cxn>
                <a:cxn ang="0">
                  <a:pos x="38" y="76"/>
                </a:cxn>
                <a:cxn ang="0">
                  <a:pos x="43" y="76"/>
                </a:cxn>
                <a:cxn ang="0">
                  <a:pos x="49" y="76"/>
                </a:cxn>
                <a:cxn ang="0">
                  <a:pos x="54" y="76"/>
                </a:cxn>
                <a:cxn ang="0">
                  <a:pos x="38" y="87"/>
                </a:cxn>
                <a:cxn ang="0">
                  <a:pos x="43" y="87"/>
                </a:cxn>
                <a:cxn ang="0">
                  <a:pos x="59" y="76"/>
                </a:cxn>
                <a:cxn ang="0">
                  <a:pos x="59" y="71"/>
                </a:cxn>
                <a:cxn ang="0">
                  <a:pos x="59" y="71"/>
                </a:cxn>
                <a:cxn ang="0">
                  <a:pos x="65" y="82"/>
                </a:cxn>
                <a:cxn ang="0">
                  <a:pos x="59" y="87"/>
                </a:cxn>
                <a:cxn ang="0">
                  <a:pos x="70" y="82"/>
                </a:cxn>
                <a:cxn ang="0">
                  <a:pos x="70" y="93"/>
                </a:cxn>
                <a:cxn ang="0">
                  <a:pos x="76" y="93"/>
                </a:cxn>
                <a:cxn ang="0">
                  <a:pos x="81" y="76"/>
                </a:cxn>
                <a:cxn ang="0">
                  <a:pos x="76" y="71"/>
                </a:cxn>
                <a:cxn ang="0">
                  <a:pos x="76" y="76"/>
                </a:cxn>
                <a:cxn ang="0">
                  <a:pos x="76" y="65"/>
                </a:cxn>
                <a:cxn ang="0">
                  <a:pos x="70" y="76"/>
                </a:cxn>
                <a:cxn ang="0">
                  <a:pos x="65" y="71"/>
                </a:cxn>
                <a:cxn ang="0">
                  <a:pos x="65" y="65"/>
                </a:cxn>
                <a:cxn ang="0">
                  <a:pos x="65" y="65"/>
                </a:cxn>
                <a:cxn ang="0">
                  <a:pos x="70" y="60"/>
                </a:cxn>
                <a:cxn ang="0">
                  <a:pos x="76" y="54"/>
                </a:cxn>
                <a:cxn ang="0">
                  <a:pos x="59" y="60"/>
                </a:cxn>
                <a:cxn ang="0">
                  <a:pos x="70" y="44"/>
                </a:cxn>
                <a:cxn ang="0">
                  <a:pos x="59" y="38"/>
                </a:cxn>
                <a:cxn ang="0">
                  <a:pos x="49" y="44"/>
                </a:cxn>
                <a:cxn ang="0">
                  <a:pos x="49" y="38"/>
                </a:cxn>
                <a:cxn ang="0">
                  <a:pos x="38" y="38"/>
                </a:cxn>
                <a:cxn ang="0">
                  <a:pos x="38" y="38"/>
                </a:cxn>
                <a:cxn ang="0">
                  <a:pos x="43" y="33"/>
                </a:cxn>
                <a:cxn ang="0">
                  <a:pos x="38" y="33"/>
                </a:cxn>
                <a:cxn ang="0">
                  <a:pos x="38" y="27"/>
                </a:cxn>
                <a:cxn ang="0">
                  <a:pos x="27" y="38"/>
                </a:cxn>
                <a:cxn ang="0">
                  <a:pos x="27" y="27"/>
                </a:cxn>
                <a:cxn ang="0">
                  <a:pos x="38" y="22"/>
                </a:cxn>
                <a:cxn ang="0">
                  <a:pos x="38" y="11"/>
                </a:cxn>
                <a:cxn ang="0">
                  <a:pos x="38" y="11"/>
                </a:cxn>
                <a:cxn ang="0">
                  <a:pos x="38" y="11"/>
                </a:cxn>
                <a:cxn ang="0">
                  <a:pos x="38" y="5"/>
                </a:cxn>
                <a:cxn ang="0">
                  <a:pos x="43" y="0"/>
                </a:cxn>
                <a:cxn ang="0">
                  <a:pos x="38" y="0"/>
                </a:cxn>
              </a:cxnLst>
              <a:rect l="0" t="0" r="r" b="b"/>
              <a:pathLst>
                <a:path w="81" h="93">
                  <a:moveTo>
                    <a:pt x="38" y="0"/>
                  </a:moveTo>
                  <a:lnTo>
                    <a:pt x="32" y="5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27"/>
                  </a:lnTo>
                  <a:lnTo>
                    <a:pt x="21" y="27"/>
                  </a:lnTo>
                  <a:lnTo>
                    <a:pt x="16" y="27"/>
                  </a:lnTo>
                  <a:lnTo>
                    <a:pt x="16" y="38"/>
                  </a:lnTo>
                  <a:lnTo>
                    <a:pt x="10" y="44"/>
                  </a:lnTo>
                  <a:lnTo>
                    <a:pt x="16" y="49"/>
                  </a:lnTo>
                  <a:lnTo>
                    <a:pt x="10" y="49"/>
                  </a:lnTo>
                  <a:lnTo>
                    <a:pt x="5" y="54"/>
                  </a:lnTo>
                  <a:lnTo>
                    <a:pt x="0" y="60"/>
                  </a:lnTo>
                  <a:lnTo>
                    <a:pt x="10" y="60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76"/>
                  </a:lnTo>
                  <a:lnTo>
                    <a:pt x="27" y="76"/>
                  </a:lnTo>
                  <a:lnTo>
                    <a:pt x="43" y="71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3" y="76"/>
                  </a:lnTo>
                  <a:lnTo>
                    <a:pt x="49" y="76"/>
                  </a:lnTo>
                  <a:lnTo>
                    <a:pt x="54" y="76"/>
                  </a:lnTo>
                  <a:lnTo>
                    <a:pt x="38" y="87"/>
                  </a:lnTo>
                  <a:lnTo>
                    <a:pt x="43" y="87"/>
                  </a:lnTo>
                  <a:lnTo>
                    <a:pt x="59" y="76"/>
                  </a:lnTo>
                  <a:lnTo>
                    <a:pt x="59" y="71"/>
                  </a:lnTo>
                  <a:lnTo>
                    <a:pt x="59" y="71"/>
                  </a:lnTo>
                  <a:lnTo>
                    <a:pt x="65" y="82"/>
                  </a:lnTo>
                  <a:lnTo>
                    <a:pt x="59" y="87"/>
                  </a:lnTo>
                  <a:lnTo>
                    <a:pt x="70" y="82"/>
                  </a:lnTo>
                  <a:lnTo>
                    <a:pt x="70" y="93"/>
                  </a:lnTo>
                  <a:lnTo>
                    <a:pt x="76" y="93"/>
                  </a:lnTo>
                  <a:lnTo>
                    <a:pt x="81" y="76"/>
                  </a:lnTo>
                  <a:lnTo>
                    <a:pt x="76" y="71"/>
                  </a:lnTo>
                  <a:lnTo>
                    <a:pt x="76" y="76"/>
                  </a:lnTo>
                  <a:lnTo>
                    <a:pt x="76" y="65"/>
                  </a:lnTo>
                  <a:lnTo>
                    <a:pt x="70" y="76"/>
                  </a:lnTo>
                  <a:lnTo>
                    <a:pt x="65" y="71"/>
                  </a:lnTo>
                  <a:lnTo>
                    <a:pt x="65" y="65"/>
                  </a:lnTo>
                  <a:lnTo>
                    <a:pt x="65" y="65"/>
                  </a:lnTo>
                  <a:lnTo>
                    <a:pt x="70" y="60"/>
                  </a:lnTo>
                  <a:lnTo>
                    <a:pt x="76" y="54"/>
                  </a:lnTo>
                  <a:lnTo>
                    <a:pt x="59" y="60"/>
                  </a:lnTo>
                  <a:lnTo>
                    <a:pt x="70" y="44"/>
                  </a:lnTo>
                  <a:lnTo>
                    <a:pt x="59" y="38"/>
                  </a:lnTo>
                  <a:lnTo>
                    <a:pt x="49" y="44"/>
                  </a:lnTo>
                  <a:lnTo>
                    <a:pt x="49" y="38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43" y="33"/>
                  </a:lnTo>
                  <a:lnTo>
                    <a:pt x="38" y="33"/>
                  </a:lnTo>
                  <a:lnTo>
                    <a:pt x="38" y="27"/>
                  </a:lnTo>
                  <a:lnTo>
                    <a:pt x="27" y="38"/>
                  </a:lnTo>
                  <a:lnTo>
                    <a:pt x="27" y="27"/>
                  </a:lnTo>
                  <a:lnTo>
                    <a:pt x="38" y="22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38" y="5"/>
                  </a:lnTo>
                  <a:lnTo>
                    <a:pt x="43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6" name="Freeform 2755"/>
            <p:cNvSpPr>
              <a:spLocks noChangeAspect="1"/>
            </p:cNvSpPr>
            <p:nvPr/>
          </p:nvSpPr>
          <p:spPr bwMode="gray">
            <a:xfrm>
              <a:off x="1760371" y="3403273"/>
              <a:ext cx="101415" cy="85647"/>
            </a:xfrm>
            <a:custGeom>
              <a:avLst/>
              <a:gdLst/>
              <a:ahLst/>
              <a:cxnLst>
                <a:cxn ang="0">
                  <a:pos x="38" y="16"/>
                </a:cxn>
                <a:cxn ang="0">
                  <a:pos x="33" y="11"/>
                </a:cxn>
                <a:cxn ang="0">
                  <a:pos x="27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11"/>
                </a:cxn>
                <a:cxn ang="0">
                  <a:pos x="11" y="16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11" y="11"/>
                </a:cxn>
                <a:cxn ang="0">
                  <a:pos x="16" y="16"/>
                </a:cxn>
                <a:cxn ang="0">
                  <a:pos x="27" y="21"/>
                </a:cxn>
                <a:cxn ang="0">
                  <a:pos x="27" y="27"/>
                </a:cxn>
                <a:cxn ang="0">
                  <a:pos x="27" y="32"/>
                </a:cxn>
                <a:cxn ang="0">
                  <a:pos x="33" y="27"/>
                </a:cxn>
                <a:cxn ang="0">
                  <a:pos x="33" y="32"/>
                </a:cxn>
                <a:cxn ang="0">
                  <a:pos x="38" y="21"/>
                </a:cxn>
                <a:cxn ang="0">
                  <a:pos x="33" y="21"/>
                </a:cxn>
                <a:cxn ang="0">
                  <a:pos x="33" y="16"/>
                </a:cxn>
                <a:cxn ang="0">
                  <a:pos x="38" y="16"/>
                </a:cxn>
              </a:cxnLst>
              <a:rect l="0" t="0" r="r" b="b"/>
              <a:pathLst>
                <a:path w="38" h="32">
                  <a:moveTo>
                    <a:pt x="38" y="16"/>
                  </a:moveTo>
                  <a:lnTo>
                    <a:pt x="33" y="11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  <a:lnTo>
                    <a:pt x="11" y="16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16" y="16"/>
                  </a:lnTo>
                  <a:lnTo>
                    <a:pt x="27" y="21"/>
                  </a:lnTo>
                  <a:lnTo>
                    <a:pt x="27" y="27"/>
                  </a:lnTo>
                  <a:lnTo>
                    <a:pt x="27" y="32"/>
                  </a:lnTo>
                  <a:lnTo>
                    <a:pt x="33" y="27"/>
                  </a:lnTo>
                  <a:lnTo>
                    <a:pt x="33" y="32"/>
                  </a:lnTo>
                  <a:lnTo>
                    <a:pt x="38" y="21"/>
                  </a:lnTo>
                  <a:lnTo>
                    <a:pt x="33" y="21"/>
                  </a:lnTo>
                  <a:lnTo>
                    <a:pt x="33" y="16"/>
                  </a:lnTo>
                  <a:lnTo>
                    <a:pt x="38" y="1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7" name="Freeform 2756"/>
            <p:cNvSpPr>
              <a:spLocks noChangeAspect="1"/>
            </p:cNvSpPr>
            <p:nvPr/>
          </p:nvSpPr>
          <p:spPr bwMode="gray">
            <a:xfrm>
              <a:off x="1789669" y="2975040"/>
              <a:ext cx="351572" cy="119454"/>
            </a:xfrm>
            <a:custGeom>
              <a:avLst/>
              <a:gdLst/>
              <a:ahLst/>
              <a:cxnLst>
                <a:cxn ang="0">
                  <a:pos x="92" y="22"/>
                </a:cxn>
                <a:cxn ang="0">
                  <a:pos x="98" y="28"/>
                </a:cxn>
                <a:cxn ang="0">
                  <a:pos x="114" y="28"/>
                </a:cxn>
                <a:cxn ang="0">
                  <a:pos x="114" y="33"/>
                </a:cxn>
                <a:cxn ang="0">
                  <a:pos x="120" y="33"/>
                </a:cxn>
                <a:cxn ang="0">
                  <a:pos x="131" y="39"/>
                </a:cxn>
                <a:cxn ang="0">
                  <a:pos x="114" y="44"/>
                </a:cxn>
                <a:cxn ang="0">
                  <a:pos x="87" y="44"/>
                </a:cxn>
                <a:cxn ang="0">
                  <a:pos x="87" y="44"/>
                </a:cxn>
                <a:cxn ang="0">
                  <a:pos x="98" y="39"/>
                </a:cxn>
                <a:cxn ang="0">
                  <a:pos x="82" y="33"/>
                </a:cxn>
                <a:cxn ang="0">
                  <a:pos x="76" y="22"/>
                </a:cxn>
                <a:cxn ang="0">
                  <a:pos x="60" y="22"/>
                </a:cxn>
                <a:cxn ang="0">
                  <a:pos x="54" y="17"/>
                </a:cxn>
                <a:cxn ang="0">
                  <a:pos x="33" y="17"/>
                </a:cxn>
                <a:cxn ang="0">
                  <a:pos x="33" y="11"/>
                </a:cxn>
                <a:cxn ang="0">
                  <a:pos x="38" y="11"/>
                </a:cxn>
                <a:cxn ang="0">
                  <a:pos x="38" y="6"/>
                </a:cxn>
                <a:cxn ang="0">
                  <a:pos x="27" y="6"/>
                </a:cxn>
                <a:cxn ang="0">
                  <a:pos x="22" y="11"/>
                </a:cxn>
                <a:cxn ang="0">
                  <a:pos x="11" y="17"/>
                </a:cxn>
                <a:cxn ang="0">
                  <a:pos x="5" y="22"/>
                </a:cxn>
                <a:cxn ang="0">
                  <a:pos x="0" y="17"/>
                </a:cxn>
                <a:cxn ang="0">
                  <a:pos x="5" y="17"/>
                </a:cxn>
                <a:cxn ang="0">
                  <a:pos x="5" y="11"/>
                </a:cxn>
                <a:cxn ang="0">
                  <a:pos x="11" y="6"/>
                </a:cxn>
                <a:cxn ang="0">
                  <a:pos x="27" y="0"/>
                </a:cxn>
                <a:cxn ang="0">
                  <a:pos x="38" y="0"/>
                </a:cxn>
                <a:cxn ang="0">
                  <a:pos x="60" y="6"/>
                </a:cxn>
                <a:cxn ang="0">
                  <a:pos x="65" y="11"/>
                </a:cxn>
                <a:cxn ang="0">
                  <a:pos x="76" y="11"/>
                </a:cxn>
                <a:cxn ang="0">
                  <a:pos x="82" y="17"/>
                </a:cxn>
                <a:cxn ang="0">
                  <a:pos x="92" y="22"/>
                </a:cxn>
              </a:cxnLst>
              <a:rect l="0" t="0" r="r" b="b"/>
              <a:pathLst>
                <a:path w="131" h="44">
                  <a:moveTo>
                    <a:pt x="92" y="22"/>
                  </a:moveTo>
                  <a:lnTo>
                    <a:pt x="98" y="28"/>
                  </a:lnTo>
                  <a:lnTo>
                    <a:pt x="114" y="28"/>
                  </a:lnTo>
                  <a:lnTo>
                    <a:pt x="114" y="33"/>
                  </a:lnTo>
                  <a:lnTo>
                    <a:pt x="120" y="33"/>
                  </a:lnTo>
                  <a:lnTo>
                    <a:pt x="131" y="39"/>
                  </a:lnTo>
                  <a:lnTo>
                    <a:pt x="114" y="44"/>
                  </a:lnTo>
                  <a:lnTo>
                    <a:pt x="87" y="44"/>
                  </a:lnTo>
                  <a:lnTo>
                    <a:pt x="87" y="44"/>
                  </a:lnTo>
                  <a:lnTo>
                    <a:pt x="98" y="39"/>
                  </a:lnTo>
                  <a:lnTo>
                    <a:pt x="82" y="33"/>
                  </a:lnTo>
                  <a:lnTo>
                    <a:pt x="76" y="22"/>
                  </a:lnTo>
                  <a:lnTo>
                    <a:pt x="60" y="22"/>
                  </a:lnTo>
                  <a:lnTo>
                    <a:pt x="54" y="17"/>
                  </a:lnTo>
                  <a:lnTo>
                    <a:pt x="33" y="17"/>
                  </a:lnTo>
                  <a:lnTo>
                    <a:pt x="33" y="11"/>
                  </a:lnTo>
                  <a:lnTo>
                    <a:pt x="38" y="11"/>
                  </a:lnTo>
                  <a:lnTo>
                    <a:pt x="38" y="6"/>
                  </a:lnTo>
                  <a:lnTo>
                    <a:pt x="27" y="6"/>
                  </a:lnTo>
                  <a:lnTo>
                    <a:pt x="22" y="11"/>
                  </a:lnTo>
                  <a:lnTo>
                    <a:pt x="11" y="17"/>
                  </a:lnTo>
                  <a:lnTo>
                    <a:pt x="5" y="22"/>
                  </a:lnTo>
                  <a:lnTo>
                    <a:pt x="0" y="17"/>
                  </a:lnTo>
                  <a:lnTo>
                    <a:pt x="5" y="17"/>
                  </a:lnTo>
                  <a:lnTo>
                    <a:pt x="5" y="11"/>
                  </a:lnTo>
                  <a:lnTo>
                    <a:pt x="11" y="6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60" y="6"/>
                  </a:lnTo>
                  <a:lnTo>
                    <a:pt x="65" y="11"/>
                  </a:lnTo>
                  <a:lnTo>
                    <a:pt x="76" y="11"/>
                  </a:lnTo>
                  <a:lnTo>
                    <a:pt x="82" y="17"/>
                  </a:lnTo>
                  <a:lnTo>
                    <a:pt x="92" y="22"/>
                  </a:lnTo>
                  <a:close/>
                </a:path>
              </a:pathLst>
            </a:custGeom>
            <a:solidFill>
              <a:srgbClr val="E0758D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8" name="Freeform 2757"/>
            <p:cNvSpPr>
              <a:spLocks noChangeAspect="1"/>
            </p:cNvSpPr>
            <p:nvPr/>
          </p:nvSpPr>
          <p:spPr bwMode="gray">
            <a:xfrm>
              <a:off x="1994753" y="3004340"/>
              <a:ext cx="29298" cy="1577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0" y="0"/>
                </a:cxn>
                <a:cxn ang="0">
                  <a:pos x="6" y="0"/>
                </a:cxn>
              </a:cxnLst>
              <a:rect l="0" t="0" r="r" b="b"/>
              <a:pathLst>
                <a:path w="11" h="6">
                  <a:moveTo>
                    <a:pt x="6" y="0"/>
                  </a:moveTo>
                  <a:lnTo>
                    <a:pt x="11" y="6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59" name="Rectangle 2758"/>
            <p:cNvSpPr>
              <a:spLocks noChangeAspect="1" noChangeArrowheads="1"/>
            </p:cNvSpPr>
            <p:nvPr/>
          </p:nvSpPr>
          <p:spPr bwMode="gray">
            <a:xfrm>
              <a:off x="1848264" y="3020117"/>
              <a:ext cx="13522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0" name="Freeform 2759"/>
            <p:cNvSpPr>
              <a:spLocks noChangeAspect="1"/>
            </p:cNvSpPr>
            <p:nvPr/>
          </p:nvSpPr>
          <p:spPr bwMode="gray">
            <a:xfrm>
              <a:off x="2215612" y="3094494"/>
              <a:ext cx="114937" cy="721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1"/>
                </a:cxn>
                <a:cxn ang="0">
                  <a:pos x="0" y="16"/>
                </a:cxn>
                <a:cxn ang="0">
                  <a:pos x="5" y="22"/>
                </a:cxn>
                <a:cxn ang="0">
                  <a:pos x="5" y="27"/>
                </a:cxn>
                <a:cxn ang="0">
                  <a:pos x="16" y="16"/>
                </a:cxn>
                <a:cxn ang="0">
                  <a:pos x="16" y="22"/>
                </a:cxn>
                <a:cxn ang="0">
                  <a:pos x="27" y="16"/>
                </a:cxn>
                <a:cxn ang="0">
                  <a:pos x="43" y="22"/>
                </a:cxn>
                <a:cxn ang="0">
                  <a:pos x="43" y="16"/>
                </a:cxn>
                <a:cxn ang="0">
                  <a:pos x="38" y="11"/>
                </a:cxn>
                <a:cxn ang="0">
                  <a:pos x="32" y="11"/>
                </a:cxn>
                <a:cxn ang="0">
                  <a:pos x="32" y="5"/>
                </a:cxn>
                <a:cxn ang="0">
                  <a:pos x="27" y="5"/>
                </a:cxn>
                <a:cxn ang="0">
                  <a:pos x="27" y="5"/>
                </a:cxn>
                <a:cxn ang="0">
                  <a:pos x="16" y="0"/>
                </a:cxn>
                <a:cxn ang="0">
                  <a:pos x="0" y="0"/>
                </a:cxn>
              </a:cxnLst>
              <a:rect l="0" t="0" r="r" b="b"/>
              <a:pathLst>
                <a:path w="43" h="27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16" y="16"/>
                  </a:lnTo>
                  <a:lnTo>
                    <a:pt x="16" y="22"/>
                  </a:lnTo>
                  <a:lnTo>
                    <a:pt x="27" y="16"/>
                  </a:lnTo>
                  <a:lnTo>
                    <a:pt x="43" y="22"/>
                  </a:lnTo>
                  <a:lnTo>
                    <a:pt x="43" y="16"/>
                  </a:lnTo>
                  <a:lnTo>
                    <a:pt x="38" y="11"/>
                  </a:lnTo>
                  <a:lnTo>
                    <a:pt x="32" y="11"/>
                  </a:lnTo>
                  <a:lnTo>
                    <a:pt x="32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1" name="Freeform 2760"/>
            <p:cNvSpPr>
              <a:spLocks noChangeAspect="1"/>
            </p:cNvSpPr>
            <p:nvPr/>
          </p:nvSpPr>
          <p:spPr bwMode="gray">
            <a:xfrm>
              <a:off x="1613883" y="3283818"/>
              <a:ext cx="74371" cy="4507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6" y="16"/>
                </a:cxn>
                <a:cxn ang="0">
                  <a:pos x="27" y="16"/>
                </a:cxn>
                <a:cxn ang="0">
                  <a:pos x="27" y="11"/>
                </a:cxn>
                <a:cxn ang="0">
                  <a:pos x="27" y="5"/>
                </a:cxn>
                <a:cxn ang="0">
                  <a:pos x="21" y="5"/>
                </a:cxn>
                <a:cxn ang="0">
                  <a:pos x="10" y="0"/>
                </a:cxn>
                <a:cxn ang="0">
                  <a:pos x="0" y="5"/>
                </a:cxn>
              </a:cxnLst>
              <a:rect l="0" t="0" r="r" b="b"/>
              <a:pathLst>
                <a:path w="27" h="16">
                  <a:moveTo>
                    <a:pt x="0" y="5"/>
                  </a:moveTo>
                  <a:lnTo>
                    <a:pt x="16" y="16"/>
                  </a:lnTo>
                  <a:lnTo>
                    <a:pt x="27" y="16"/>
                  </a:lnTo>
                  <a:lnTo>
                    <a:pt x="27" y="11"/>
                  </a:lnTo>
                  <a:lnTo>
                    <a:pt x="27" y="5"/>
                  </a:lnTo>
                  <a:lnTo>
                    <a:pt x="21" y="5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2" name="Freeform 2761"/>
            <p:cNvSpPr>
              <a:spLocks noChangeAspect="1"/>
            </p:cNvSpPr>
            <p:nvPr/>
          </p:nvSpPr>
          <p:spPr bwMode="gray">
            <a:xfrm>
              <a:off x="1539512" y="3166617"/>
              <a:ext cx="130713" cy="130724"/>
            </a:xfrm>
            <a:custGeom>
              <a:avLst/>
              <a:gdLst/>
              <a:ahLst/>
              <a:cxnLst>
                <a:cxn ang="0">
                  <a:pos x="49" y="28"/>
                </a:cxn>
                <a:cxn ang="0">
                  <a:pos x="44" y="22"/>
                </a:cxn>
                <a:cxn ang="0">
                  <a:pos x="38" y="22"/>
                </a:cxn>
                <a:cxn ang="0">
                  <a:pos x="38" y="0"/>
                </a:cxn>
                <a:cxn ang="0">
                  <a:pos x="17" y="0"/>
                </a:cxn>
                <a:cxn ang="0">
                  <a:pos x="17" y="6"/>
                </a:cxn>
                <a:cxn ang="0">
                  <a:pos x="11" y="6"/>
                </a:cxn>
                <a:cxn ang="0">
                  <a:pos x="22" y="11"/>
                </a:cxn>
                <a:cxn ang="0">
                  <a:pos x="22" y="22"/>
                </a:cxn>
                <a:cxn ang="0">
                  <a:pos x="11" y="22"/>
                </a:cxn>
                <a:cxn ang="0">
                  <a:pos x="6" y="33"/>
                </a:cxn>
                <a:cxn ang="0">
                  <a:pos x="0" y="38"/>
                </a:cxn>
                <a:cxn ang="0">
                  <a:pos x="11" y="49"/>
                </a:cxn>
                <a:cxn ang="0">
                  <a:pos x="28" y="49"/>
                </a:cxn>
                <a:cxn ang="0">
                  <a:pos x="38" y="44"/>
                </a:cxn>
                <a:cxn ang="0">
                  <a:pos x="38" y="38"/>
                </a:cxn>
                <a:cxn ang="0">
                  <a:pos x="38" y="38"/>
                </a:cxn>
                <a:cxn ang="0">
                  <a:pos x="49" y="28"/>
                </a:cxn>
                <a:cxn ang="0">
                  <a:pos x="49" y="28"/>
                </a:cxn>
              </a:cxnLst>
              <a:rect l="0" t="0" r="r" b="b"/>
              <a:pathLst>
                <a:path w="49" h="49">
                  <a:moveTo>
                    <a:pt x="49" y="28"/>
                  </a:moveTo>
                  <a:lnTo>
                    <a:pt x="44" y="22"/>
                  </a:lnTo>
                  <a:lnTo>
                    <a:pt x="38" y="22"/>
                  </a:lnTo>
                  <a:lnTo>
                    <a:pt x="38" y="0"/>
                  </a:lnTo>
                  <a:lnTo>
                    <a:pt x="17" y="0"/>
                  </a:lnTo>
                  <a:lnTo>
                    <a:pt x="17" y="6"/>
                  </a:lnTo>
                  <a:lnTo>
                    <a:pt x="11" y="6"/>
                  </a:lnTo>
                  <a:lnTo>
                    <a:pt x="22" y="11"/>
                  </a:lnTo>
                  <a:lnTo>
                    <a:pt x="22" y="22"/>
                  </a:lnTo>
                  <a:lnTo>
                    <a:pt x="11" y="22"/>
                  </a:lnTo>
                  <a:lnTo>
                    <a:pt x="6" y="33"/>
                  </a:lnTo>
                  <a:lnTo>
                    <a:pt x="0" y="38"/>
                  </a:lnTo>
                  <a:lnTo>
                    <a:pt x="11" y="49"/>
                  </a:lnTo>
                  <a:lnTo>
                    <a:pt x="28" y="49"/>
                  </a:lnTo>
                  <a:lnTo>
                    <a:pt x="38" y="44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49" y="28"/>
                  </a:lnTo>
                  <a:lnTo>
                    <a:pt x="49" y="28"/>
                  </a:lnTo>
                  <a:close/>
                </a:path>
              </a:pathLst>
            </a:custGeom>
            <a:solidFill>
              <a:srgbClr val="E0758D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3" name="Rectangle 2762"/>
            <p:cNvSpPr>
              <a:spLocks noChangeAspect="1" noChangeArrowheads="1"/>
            </p:cNvSpPr>
            <p:nvPr/>
          </p:nvSpPr>
          <p:spPr bwMode="gray">
            <a:xfrm>
              <a:off x="2168285" y="3123794"/>
              <a:ext cx="18029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4" name="Rectangle 2763"/>
            <p:cNvSpPr>
              <a:spLocks noChangeAspect="1" noChangeArrowheads="1"/>
            </p:cNvSpPr>
            <p:nvPr/>
          </p:nvSpPr>
          <p:spPr bwMode="gray">
            <a:xfrm>
              <a:off x="2186314" y="3094494"/>
              <a:ext cx="2254" cy="2254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5" name="Freeform 2764"/>
            <p:cNvSpPr>
              <a:spLocks noChangeAspect="1"/>
            </p:cNvSpPr>
            <p:nvPr/>
          </p:nvSpPr>
          <p:spPr bwMode="gray">
            <a:xfrm>
              <a:off x="2141241" y="3094494"/>
              <a:ext cx="87893" cy="58600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2" y="11"/>
                </a:cxn>
                <a:cxn ang="0">
                  <a:pos x="27" y="16"/>
                </a:cxn>
                <a:cxn ang="0">
                  <a:pos x="32" y="22"/>
                </a:cxn>
                <a:cxn ang="0">
                  <a:pos x="27" y="22"/>
                </a:cxn>
                <a:cxn ang="0">
                  <a:pos x="16" y="22"/>
                </a:cxn>
                <a:cxn ang="0">
                  <a:pos x="5" y="22"/>
                </a:cxn>
                <a:cxn ang="0">
                  <a:pos x="5" y="22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21" y="16"/>
                </a:cxn>
                <a:cxn ang="0">
                  <a:pos x="21" y="16"/>
                </a:cxn>
                <a:cxn ang="0">
                  <a:pos x="16" y="11"/>
                </a:cxn>
                <a:cxn ang="0">
                  <a:pos x="16" y="5"/>
                </a:cxn>
                <a:cxn ang="0">
                  <a:pos x="10" y="0"/>
                </a:cxn>
                <a:cxn ang="0">
                  <a:pos x="16" y="0"/>
                </a:cxn>
                <a:cxn ang="0">
                  <a:pos x="21" y="0"/>
                </a:cxn>
                <a:cxn ang="0">
                  <a:pos x="27" y="0"/>
                </a:cxn>
              </a:cxnLst>
              <a:rect l="0" t="0" r="r" b="b"/>
              <a:pathLst>
                <a:path w="32" h="22">
                  <a:moveTo>
                    <a:pt x="27" y="0"/>
                  </a:moveTo>
                  <a:lnTo>
                    <a:pt x="32" y="11"/>
                  </a:lnTo>
                  <a:lnTo>
                    <a:pt x="27" y="16"/>
                  </a:lnTo>
                  <a:lnTo>
                    <a:pt x="32" y="22"/>
                  </a:lnTo>
                  <a:lnTo>
                    <a:pt x="27" y="22"/>
                  </a:lnTo>
                  <a:lnTo>
                    <a:pt x="16" y="22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16" y="11"/>
                  </a:lnTo>
                  <a:lnTo>
                    <a:pt x="16" y="5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6" name="Freeform 2765"/>
            <p:cNvSpPr>
              <a:spLocks noChangeAspect="1"/>
            </p:cNvSpPr>
            <p:nvPr/>
          </p:nvSpPr>
          <p:spPr bwMode="gray">
            <a:xfrm>
              <a:off x="1640927" y="3225218"/>
              <a:ext cx="207337" cy="103677"/>
            </a:xfrm>
            <a:custGeom>
              <a:avLst/>
              <a:gdLst/>
              <a:ahLst/>
              <a:cxnLst>
                <a:cxn ang="0">
                  <a:pos x="77" y="16"/>
                </a:cxn>
                <a:cxn ang="0">
                  <a:pos x="66" y="6"/>
                </a:cxn>
                <a:cxn ang="0">
                  <a:pos x="55" y="0"/>
                </a:cxn>
                <a:cxn ang="0">
                  <a:pos x="11" y="6"/>
                </a:cxn>
                <a:cxn ang="0">
                  <a:pos x="11" y="6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11" y="27"/>
                </a:cxn>
                <a:cxn ang="0">
                  <a:pos x="17" y="27"/>
                </a:cxn>
                <a:cxn ang="0">
                  <a:pos x="17" y="33"/>
                </a:cxn>
                <a:cxn ang="0">
                  <a:pos x="22" y="33"/>
                </a:cxn>
                <a:cxn ang="0">
                  <a:pos x="22" y="38"/>
                </a:cxn>
                <a:cxn ang="0">
                  <a:pos x="28" y="38"/>
                </a:cxn>
                <a:cxn ang="0">
                  <a:pos x="33" y="33"/>
                </a:cxn>
                <a:cxn ang="0">
                  <a:pos x="33" y="27"/>
                </a:cxn>
                <a:cxn ang="0">
                  <a:pos x="39" y="27"/>
                </a:cxn>
                <a:cxn ang="0">
                  <a:pos x="39" y="27"/>
                </a:cxn>
                <a:cxn ang="0">
                  <a:pos x="44" y="27"/>
                </a:cxn>
                <a:cxn ang="0">
                  <a:pos x="49" y="22"/>
                </a:cxn>
                <a:cxn ang="0">
                  <a:pos x="55" y="16"/>
                </a:cxn>
                <a:cxn ang="0">
                  <a:pos x="60" y="16"/>
                </a:cxn>
                <a:cxn ang="0">
                  <a:pos x="77" y="16"/>
                </a:cxn>
              </a:cxnLst>
              <a:rect l="0" t="0" r="r" b="b"/>
              <a:pathLst>
                <a:path w="77" h="38">
                  <a:moveTo>
                    <a:pt x="77" y="16"/>
                  </a:moveTo>
                  <a:lnTo>
                    <a:pt x="66" y="6"/>
                  </a:lnTo>
                  <a:lnTo>
                    <a:pt x="55" y="0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11" y="27"/>
                  </a:lnTo>
                  <a:lnTo>
                    <a:pt x="17" y="27"/>
                  </a:lnTo>
                  <a:lnTo>
                    <a:pt x="17" y="33"/>
                  </a:lnTo>
                  <a:lnTo>
                    <a:pt x="22" y="33"/>
                  </a:lnTo>
                  <a:lnTo>
                    <a:pt x="22" y="38"/>
                  </a:lnTo>
                  <a:lnTo>
                    <a:pt x="28" y="38"/>
                  </a:lnTo>
                  <a:lnTo>
                    <a:pt x="33" y="33"/>
                  </a:lnTo>
                  <a:lnTo>
                    <a:pt x="33" y="27"/>
                  </a:lnTo>
                  <a:lnTo>
                    <a:pt x="39" y="27"/>
                  </a:lnTo>
                  <a:lnTo>
                    <a:pt x="39" y="27"/>
                  </a:lnTo>
                  <a:lnTo>
                    <a:pt x="44" y="27"/>
                  </a:lnTo>
                  <a:lnTo>
                    <a:pt x="49" y="22"/>
                  </a:lnTo>
                  <a:lnTo>
                    <a:pt x="55" y="16"/>
                  </a:lnTo>
                  <a:lnTo>
                    <a:pt x="60" y="16"/>
                  </a:lnTo>
                  <a:lnTo>
                    <a:pt x="77" y="16"/>
                  </a:lnTo>
                  <a:close/>
                </a:path>
              </a:pathLst>
            </a:custGeom>
            <a:solidFill>
              <a:srgbClr val="E0758D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7" name="Freeform 2766"/>
            <p:cNvSpPr>
              <a:spLocks noChangeAspect="1"/>
            </p:cNvSpPr>
            <p:nvPr/>
          </p:nvSpPr>
          <p:spPr bwMode="gray">
            <a:xfrm>
              <a:off x="2010528" y="3137317"/>
              <a:ext cx="56342" cy="2930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1" y="6"/>
                </a:cxn>
                <a:cxn ang="0">
                  <a:pos x="21" y="11"/>
                </a:cxn>
                <a:cxn ang="0">
                  <a:pos x="16" y="11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10" y="0"/>
                </a:cxn>
              </a:cxnLst>
              <a:rect l="0" t="0" r="r" b="b"/>
              <a:pathLst>
                <a:path w="21" h="11">
                  <a:moveTo>
                    <a:pt x="10" y="0"/>
                  </a:moveTo>
                  <a:lnTo>
                    <a:pt x="21" y="6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0" y="11"/>
                  </a:lnTo>
                  <a:lnTo>
                    <a:pt x="5" y="11"/>
                  </a:ln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8" name="Freeform 2767"/>
            <p:cNvSpPr>
              <a:spLocks noChangeAspect="1"/>
            </p:cNvSpPr>
            <p:nvPr/>
          </p:nvSpPr>
          <p:spPr bwMode="gray">
            <a:xfrm>
              <a:off x="721431" y="2623438"/>
              <a:ext cx="1009642" cy="644603"/>
            </a:xfrm>
            <a:custGeom>
              <a:avLst/>
              <a:gdLst/>
              <a:ahLst/>
              <a:cxnLst>
                <a:cxn ang="0">
                  <a:pos x="217" y="71"/>
                </a:cxn>
                <a:cxn ang="0">
                  <a:pos x="190" y="39"/>
                </a:cxn>
                <a:cxn ang="0">
                  <a:pos x="157" y="44"/>
                </a:cxn>
                <a:cxn ang="0">
                  <a:pos x="130" y="11"/>
                </a:cxn>
                <a:cxn ang="0">
                  <a:pos x="76" y="22"/>
                </a:cxn>
                <a:cxn ang="0">
                  <a:pos x="10" y="11"/>
                </a:cxn>
                <a:cxn ang="0">
                  <a:pos x="21" y="44"/>
                </a:cxn>
                <a:cxn ang="0">
                  <a:pos x="38" y="71"/>
                </a:cxn>
                <a:cxn ang="0">
                  <a:pos x="49" y="82"/>
                </a:cxn>
                <a:cxn ang="0">
                  <a:pos x="54" y="88"/>
                </a:cxn>
                <a:cxn ang="0">
                  <a:pos x="65" y="110"/>
                </a:cxn>
                <a:cxn ang="0">
                  <a:pos x="92" y="137"/>
                </a:cxn>
                <a:cxn ang="0">
                  <a:pos x="87" y="120"/>
                </a:cxn>
                <a:cxn ang="0">
                  <a:pos x="70" y="88"/>
                </a:cxn>
                <a:cxn ang="0">
                  <a:pos x="70" y="88"/>
                </a:cxn>
                <a:cxn ang="0">
                  <a:pos x="43" y="50"/>
                </a:cxn>
                <a:cxn ang="0">
                  <a:pos x="27" y="11"/>
                </a:cxn>
                <a:cxn ang="0">
                  <a:pos x="49" y="22"/>
                </a:cxn>
                <a:cxn ang="0">
                  <a:pos x="76" y="66"/>
                </a:cxn>
                <a:cxn ang="0">
                  <a:pos x="103" y="88"/>
                </a:cxn>
                <a:cxn ang="0">
                  <a:pos x="103" y="99"/>
                </a:cxn>
                <a:cxn ang="0">
                  <a:pos x="114" y="110"/>
                </a:cxn>
                <a:cxn ang="0">
                  <a:pos x="136" y="131"/>
                </a:cxn>
                <a:cxn ang="0">
                  <a:pos x="147" y="164"/>
                </a:cxn>
                <a:cxn ang="0">
                  <a:pos x="147" y="175"/>
                </a:cxn>
                <a:cxn ang="0">
                  <a:pos x="174" y="197"/>
                </a:cxn>
                <a:cxn ang="0">
                  <a:pos x="228" y="219"/>
                </a:cxn>
                <a:cxn ang="0">
                  <a:pos x="272" y="224"/>
                </a:cxn>
                <a:cxn ang="0">
                  <a:pos x="304" y="240"/>
                </a:cxn>
                <a:cxn ang="0">
                  <a:pos x="326" y="224"/>
                </a:cxn>
                <a:cxn ang="0">
                  <a:pos x="321" y="208"/>
                </a:cxn>
                <a:cxn ang="0">
                  <a:pos x="348" y="202"/>
                </a:cxn>
                <a:cxn ang="0">
                  <a:pos x="359" y="191"/>
                </a:cxn>
                <a:cxn ang="0">
                  <a:pos x="359" y="197"/>
                </a:cxn>
                <a:cxn ang="0">
                  <a:pos x="364" y="180"/>
                </a:cxn>
                <a:cxn ang="0">
                  <a:pos x="370" y="153"/>
                </a:cxn>
                <a:cxn ang="0">
                  <a:pos x="359" y="153"/>
                </a:cxn>
                <a:cxn ang="0">
                  <a:pos x="326" y="180"/>
                </a:cxn>
                <a:cxn ang="0">
                  <a:pos x="315" y="191"/>
                </a:cxn>
                <a:cxn ang="0">
                  <a:pos x="272" y="191"/>
                </a:cxn>
                <a:cxn ang="0">
                  <a:pos x="255" y="175"/>
                </a:cxn>
                <a:cxn ang="0">
                  <a:pos x="239" y="148"/>
                </a:cxn>
                <a:cxn ang="0">
                  <a:pos x="239" y="104"/>
                </a:cxn>
              </a:cxnLst>
              <a:rect l="0" t="0" r="r" b="b"/>
              <a:pathLst>
                <a:path w="375" h="240">
                  <a:moveTo>
                    <a:pt x="250" y="99"/>
                  </a:moveTo>
                  <a:lnTo>
                    <a:pt x="223" y="88"/>
                  </a:lnTo>
                  <a:lnTo>
                    <a:pt x="217" y="71"/>
                  </a:lnTo>
                  <a:lnTo>
                    <a:pt x="206" y="60"/>
                  </a:lnTo>
                  <a:lnTo>
                    <a:pt x="201" y="50"/>
                  </a:lnTo>
                  <a:lnTo>
                    <a:pt x="190" y="39"/>
                  </a:lnTo>
                  <a:lnTo>
                    <a:pt x="179" y="44"/>
                  </a:lnTo>
                  <a:lnTo>
                    <a:pt x="168" y="55"/>
                  </a:lnTo>
                  <a:lnTo>
                    <a:pt x="157" y="44"/>
                  </a:lnTo>
                  <a:lnTo>
                    <a:pt x="152" y="39"/>
                  </a:lnTo>
                  <a:lnTo>
                    <a:pt x="152" y="28"/>
                  </a:lnTo>
                  <a:lnTo>
                    <a:pt x="130" y="11"/>
                  </a:lnTo>
                  <a:lnTo>
                    <a:pt x="108" y="11"/>
                  </a:lnTo>
                  <a:lnTo>
                    <a:pt x="108" y="22"/>
                  </a:lnTo>
                  <a:lnTo>
                    <a:pt x="76" y="22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" y="11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21" y="44"/>
                  </a:lnTo>
                  <a:lnTo>
                    <a:pt x="27" y="50"/>
                  </a:lnTo>
                  <a:lnTo>
                    <a:pt x="38" y="60"/>
                  </a:lnTo>
                  <a:lnTo>
                    <a:pt x="38" y="71"/>
                  </a:lnTo>
                  <a:lnTo>
                    <a:pt x="27" y="71"/>
                  </a:lnTo>
                  <a:lnTo>
                    <a:pt x="27" y="71"/>
                  </a:lnTo>
                  <a:lnTo>
                    <a:pt x="49" y="82"/>
                  </a:lnTo>
                  <a:lnTo>
                    <a:pt x="49" y="82"/>
                  </a:lnTo>
                  <a:lnTo>
                    <a:pt x="54" y="82"/>
                  </a:lnTo>
                  <a:lnTo>
                    <a:pt x="54" y="88"/>
                  </a:lnTo>
                  <a:lnTo>
                    <a:pt x="59" y="93"/>
                  </a:lnTo>
                  <a:lnTo>
                    <a:pt x="65" y="99"/>
                  </a:lnTo>
                  <a:lnTo>
                    <a:pt x="65" y="110"/>
                  </a:lnTo>
                  <a:lnTo>
                    <a:pt x="70" y="110"/>
                  </a:lnTo>
                  <a:lnTo>
                    <a:pt x="87" y="126"/>
                  </a:lnTo>
                  <a:lnTo>
                    <a:pt x="92" y="137"/>
                  </a:lnTo>
                  <a:lnTo>
                    <a:pt x="98" y="131"/>
                  </a:lnTo>
                  <a:lnTo>
                    <a:pt x="98" y="126"/>
                  </a:lnTo>
                  <a:lnTo>
                    <a:pt x="87" y="120"/>
                  </a:lnTo>
                  <a:lnTo>
                    <a:pt x="87" y="120"/>
                  </a:lnTo>
                  <a:lnTo>
                    <a:pt x="81" y="120"/>
                  </a:lnTo>
                  <a:lnTo>
                    <a:pt x="70" y="88"/>
                  </a:lnTo>
                  <a:lnTo>
                    <a:pt x="70" y="82"/>
                  </a:lnTo>
                  <a:lnTo>
                    <a:pt x="70" y="88"/>
                  </a:lnTo>
                  <a:lnTo>
                    <a:pt x="70" y="88"/>
                  </a:lnTo>
                  <a:lnTo>
                    <a:pt x="49" y="55"/>
                  </a:lnTo>
                  <a:lnTo>
                    <a:pt x="49" y="55"/>
                  </a:lnTo>
                  <a:lnTo>
                    <a:pt x="43" y="50"/>
                  </a:lnTo>
                  <a:lnTo>
                    <a:pt x="38" y="44"/>
                  </a:lnTo>
                  <a:lnTo>
                    <a:pt x="32" y="39"/>
                  </a:lnTo>
                  <a:lnTo>
                    <a:pt x="27" y="11"/>
                  </a:lnTo>
                  <a:lnTo>
                    <a:pt x="38" y="17"/>
                  </a:lnTo>
                  <a:lnTo>
                    <a:pt x="43" y="17"/>
                  </a:lnTo>
                  <a:lnTo>
                    <a:pt x="49" y="22"/>
                  </a:lnTo>
                  <a:lnTo>
                    <a:pt x="54" y="39"/>
                  </a:lnTo>
                  <a:lnTo>
                    <a:pt x="70" y="60"/>
                  </a:lnTo>
                  <a:lnTo>
                    <a:pt x="76" y="66"/>
                  </a:lnTo>
                  <a:lnTo>
                    <a:pt x="81" y="71"/>
                  </a:lnTo>
                  <a:lnTo>
                    <a:pt x="87" y="77"/>
                  </a:lnTo>
                  <a:lnTo>
                    <a:pt x="103" y="88"/>
                  </a:lnTo>
                  <a:lnTo>
                    <a:pt x="98" y="99"/>
                  </a:lnTo>
                  <a:lnTo>
                    <a:pt x="98" y="99"/>
                  </a:lnTo>
                  <a:lnTo>
                    <a:pt x="103" y="99"/>
                  </a:lnTo>
                  <a:lnTo>
                    <a:pt x="103" y="104"/>
                  </a:lnTo>
                  <a:lnTo>
                    <a:pt x="114" y="104"/>
                  </a:lnTo>
                  <a:lnTo>
                    <a:pt x="114" y="110"/>
                  </a:lnTo>
                  <a:lnTo>
                    <a:pt x="114" y="115"/>
                  </a:lnTo>
                  <a:lnTo>
                    <a:pt x="130" y="126"/>
                  </a:lnTo>
                  <a:lnTo>
                    <a:pt x="136" y="131"/>
                  </a:lnTo>
                  <a:lnTo>
                    <a:pt x="141" y="142"/>
                  </a:lnTo>
                  <a:lnTo>
                    <a:pt x="152" y="159"/>
                  </a:lnTo>
                  <a:lnTo>
                    <a:pt x="147" y="164"/>
                  </a:lnTo>
                  <a:lnTo>
                    <a:pt x="147" y="170"/>
                  </a:lnTo>
                  <a:lnTo>
                    <a:pt x="147" y="170"/>
                  </a:lnTo>
                  <a:lnTo>
                    <a:pt x="147" y="175"/>
                  </a:lnTo>
                  <a:lnTo>
                    <a:pt x="152" y="180"/>
                  </a:lnTo>
                  <a:lnTo>
                    <a:pt x="163" y="191"/>
                  </a:lnTo>
                  <a:lnTo>
                    <a:pt x="174" y="197"/>
                  </a:lnTo>
                  <a:lnTo>
                    <a:pt x="190" y="202"/>
                  </a:lnTo>
                  <a:lnTo>
                    <a:pt x="201" y="208"/>
                  </a:lnTo>
                  <a:lnTo>
                    <a:pt x="228" y="219"/>
                  </a:lnTo>
                  <a:lnTo>
                    <a:pt x="239" y="224"/>
                  </a:lnTo>
                  <a:lnTo>
                    <a:pt x="261" y="230"/>
                  </a:lnTo>
                  <a:lnTo>
                    <a:pt x="272" y="224"/>
                  </a:lnTo>
                  <a:lnTo>
                    <a:pt x="277" y="224"/>
                  </a:lnTo>
                  <a:lnTo>
                    <a:pt x="293" y="230"/>
                  </a:lnTo>
                  <a:lnTo>
                    <a:pt x="304" y="240"/>
                  </a:lnTo>
                  <a:lnTo>
                    <a:pt x="310" y="235"/>
                  </a:lnTo>
                  <a:lnTo>
                    <a:pt x="315" y="224"/>
                  </a:lnTo>
                  <a:lnTo>
                    <a:pt x="326" y="224"/>
                  </a:lnTo>
                  <a:lnTo>
                    <a:pt x="326" y="213"/>
                  </a:lnTo>
                  <a:lnTo>
                    <a:pt x="315" y="208"/>
                  </a:lnTo>
                  <a:lnTo>
                    <a:pt x="321" y="208"/>
                  </a:lnTo>
                  <a:lnTo>
                    <a:pt x="321" y="202"/>
                  </a:lnTo>
                  <a:lnTo>
                    <a:pt x="342" y="202"/>
                  </a:lnTo>
                  <a:lnTo>
                    <a:pt x="348" y="202"/>
                  </a:lnTo>
                  <a:lnTo>
                    <a:pt x="353" y="191"/>
                  </a:lnTo>
                  <a:lnTo>
                    <a:pt x="353" y="191"/>
                  </a:lnTo>
                  <a:lnTo>
                    <a:pt x="359" y="191"/>
                  </a:lnTo>
                  <a:lnTo>
                    <a:pt x="359" y="191"/>
                  </a:lnTo>
                  <a:lnTo>
                    <a:pt x="359" y="191"/>
                  </a:lnTo>
                  <a:lnTo>
                    <a:pt x="359" y="197"/>
                  </a:lnTo>
                  <a:lnTo>
                    <a:pt x="364" y="180"/>
                  </a:lnTo>
                  <a:lnTo>
                    <a:pt x="364" y="180"/>
                  </a:lnTo>
                  <a:lnTo>
                    <a:pt x="364" y="180"/>
                  </a:lnTo>
                  <a:lnTo>
                    <a:pt x="364" y="180"/>
                  </a:lnTo>
                  <a:lnTo>
                    <a:pt x="375" y="159"/>
                  </a:lnTo>
                  <a:lnTo>
                    <a:pt x="370" y="153"/>
                  </a:lnTo>
                  <a:lnTo>
                    <a:pt x="364" y="153"/>
                  </a:lnTo>
                  <a:lnTo>
                    <a:pt x="359" y="153"/>
                  </a:lnTo>
                  <a:lnTo>
                    <a:pt x="359" y="153"/>
                  </a:lnTo>
                  <a:lnTo>
                    <a:pt x="359" y="153"/>
                  </a:lnTo>
                  <a:lnTo>
                    <a:pt x="332" y="159"/>
                  </a:lnTo>
                  <a:lnTo>
                    <a:pt x="326" y="180"/>
                  </a:lnTo>
                  <a:lnTo>
                    <a:pt x="315" y="186"/>
                  </a:lnTo>
                  <a:lnTo>
                    <a:pt x="321" y="191"/>
                  </a:lnTo>
                  <a:lnTo>
                    <a:pt x="315" y="191"/>
                  </a:lnTo>
                  <a:lnTo>
                    <a:pt x="304" y="191"/>
                  </a:lnTo>
                  <a:lnTo>
                    <a:pt x="277" y="197"/>
                  </a:lnTo>
                  <a:lnTo>
                    <a:pt x="272" y="191"/>
                  </a:lnTo>
                  <a:lnTo>
                    <a:pt x="266" y="191"/>
                  </a:lnTo>
                  <a:lnTo>
                    <a:pt x="261" y="186"/>
                  </a:lnTo>
                  <a:lnTo>
                    <a:pt x="255" y="175"/>
                  </a:lnTo>
                  <a:lnTo>
                    <a:pt x="244" y="159"/>
                  </a:lnTo>
                  <a:lnTo>
                    <a:pt x="244" y="153"/>
                  </a:lnTo>
                  <a:lnTo>
                    <a:pt x="239" y="148"/>
                  </a:lnTo>
                  <a:lnTo>
                    <a:pt x="239" y="131"/>
                  </a:lnTo>
                  <a:lnTo>
                    <a:pt x="239" y="110"/>
                  </a:lnTo>
                  <a:lnTo>
                    <a:pt x="239" y="104"/>
                  </a:lnTo>
                  <a:lnTo>
                    <a:pt x="250" y="99"/>
                  </a:lnTo>
                  <a:lnTo>
                    <a:pt x="250" y="99"/>
                  </a:lnTo>
                  <a:close/>
                </a:path>
              </a:pathLst>
            </a:custGeom>
            <a:solidFill>
              <a:srgbClr val="E0758D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69" name="Freeform 2768"/>
            <p:cNvSpPr>
              <a:spLocks noChangeAspect="1"/>
            </p:cNvSpPr>
            <p:nvPr/>
          </p:nvSpPr>
          <p:spPr bwMode="gray">
            <a:xfrm>
              <a:off x="793549" y="2783462"/>
              <a:ext cx="0" cy="1577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h="6">
                  <a:moveTo>
                    <a:pt x="0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0" name="Freeform 2769"/>
            <p:cNvSpPr>
              <a:spLocks noChangeAspect="1"/>
            </p:cNvSpPr>
            <p:nvPr/>
          </p:nvSpPr>
          <p:spPr bwMode="gray">
            <a:xfrm>
              <a:off x="879188" y="2756415"/>
              <a:ext cx="15776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1" name="Freeform 2770"/>
            <p:cNvSpPr>
              <a:spLocks noChangeAspect="1"/>
            </p:cNvSpPr>
            <p:nvPr/>
          </p:nvSpPr>
          <p:spPr bwMode="gray">
            <a:xfrm>
              <a:off x="1701776" y="3268041"/>
              <a:ext cx="146488" cy="135231"/>
            </a:xfrm>
            <a:custGeom>
              <a:avLst/>
              <a:gdLst/>
              <a:ahLst/>
              <a:cxnLst>
                <a:cxn ang="0">
                  <a:pos x="49" y="50"/>
                </a:cxn>
                <a:cxn ang="0">
                  <a:pos x="44" y="44"/>
                </a:cxn>
                <a:cxn ang="0">
                  <a:pos x="55" y="0"/>
                </a:cxn>
                <a:cxn ang="0">
                  <a:pos x="38" y="0"/>
                </a:cxn>
                <a:cxn ang="0">
                  <a:pos x="33" y="0"/>
                </a:cxn>
                <a:cxn ang="0">
                  <a:pos x="27" y="6"/>
                </a:cxn>
                <a:cxn ang="0">
                  <a:pos x="22" y="11"/>
                </a:cxn>
                <a:cxn ang="0">
                  <a:pos x="17" y="11"/>
                </a:cxn>
                <a:cxn ang="0">
                  <a:pos x="17" y="11"/>
                </a:cxn>
                <a:cxn ang="0">
                  <a:pos x="11" y="11"/>
                </a:cxn>
                <a:cxn ang="0">
                  <a:pos x="11" y="17"/>
                </a:cxn>
                <a:cxn ang="0">
                  <a:pos x="6" y="22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22" y="50"/>
                </a:cxn>
                <a:cxn ang="0">
                  <a:pos x="38" y="50"/>
                </a:cxn>
                <a:cxn ang="0">
                  <a:pos x="44" y="50"/>
                </a:cxn>
                <a:cxn ang="0">
                  <a:pos x="49" y="50"/>
                </a:cxn>
              </a:cxnLst>
              <a:rect l="0" t="0" r="r" b="b"/>
              <a:pathLst>
                <a:path w="55" h="50">
                  <a:moveTo>
                    <a:pt x="49" y="50"/>
                  </a:moveTo>
                  <a:lnTo>
                    <a:pt x="44" y="44"/>
                  </a:lnTo>
                  <a:lnTo>
                    <a:pt x="55" y="0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7" y="6"/>
                  </a:lnTo>
                  <a:lnTo>
                    <a:pt x="22" y="11"/>
                  </a:lnTo>
                  <a:lnTo>
                    <a:pt x="17" y="11"/>
                  </a:lnTo>
                  <a:lnTo>
                    <a:pt x="17" y="11"/>
                  </a:lnTo>
                  <a:lnTo>
                    <a:pt x="11" y="11"/>
                  </a:lnTo>
                  <a:lnTo>
                    <a:pt x="11" y="17"/>
                  </a:lnTo>
                  <a:lnTo>
                    <a:pt x="6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2" y="50"/>
                  </a:lnTo>
                  <a:lnTo>
                    <a:pt x="38" y="50"/>
                  </a:lnTo>
                  <a:lnTo>
                    <a:pt x="44" y="50"/>
                  </a:lnTo>
                  <a:lnTo>
                    <a:pt x="49" y="5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2" name="Rectangle 2771"/>
            <p:cNvSpPr>
              <a:spLocks noChangeAspect="1" noChangeArrowheads="1"/>
            </p:cNvSpPr>
            <p:nvPr/>
          </p:nvSpPr>
          <p:spPr bwMode="gray">
            <a:xfrm>
              <a:off x="1891084" y="3504696"/>
              <a:ext cx="4507" cy="13523"/>
            </a:xfrm>
            <a:prstGeom prst="rect">
              <a:avLst/>
            </a:prstGeom>
            <a:solidFill>
              <a:srgbClr val="B3BFCE">
                <a:lumMod val="40000"/>
                <a:lumOff val="60000"/>
              </a:srgbClr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3" name="Freeform 2772"/>
            <p:cNvSpPr>
              <a:spLocks noChangeAspect="1"/>
            </p:cNvSpPr>
            <p:nvPr/>
          </p:nvSpPr>
          <p:spPr bwMode="gray">
            <a:xfrm>
              <a:off x="1848264" y="3446096"/>
              <a:ext cx="189308" cy="72123"/>
            </a:xfrm>
            <a:custGeom>
              <a:avLst/>
              <a:gdLst/>
              <a:ahLst/>
              <a:cxnLst>
                <a:cxn ang="0">
                  <a:pos x="70" y="11"/>
                </a:cxn>
                <a:cxn ang="0">
                  <a:pos x="70" y="16"/>
                </a:cxn>
                <a:cxn ang="0">
                  <a:pos x="70" y="22"/>
                </a:cxn>
                <a:cxn ang="0">
                  <a:pos x="65" y="22"/>
                </a:cxn>
                <a:cxn ang="0">
                  <a:pos x="65" y="22"/>
                </a:cxn>
                <a:cxn ang="0">
                  <a:pos x="65" y="27"/>
                </a:cxn>
                <a:cxn ang="0">
                  <a:pos x="60" y="22"/>
                </a:cxn>
                <a:cxn ang="0">
                  <a:pos x="60" y="16"/>
                </a:cxn>
                <a:cxn ang="0">
                  <a:pos x="60" y="16"/>
                </a:cxn>
                <a:cxn ang="0">
                  <a:pos x="49" y="5"/>
                </a:cxn>
                <a:cxn ang="0">
                  <a:pos x="32" y="16"/>
                </a:cxn>
                <a:cxn ang="0">
                  <a:pos x="32" y="22"/>
                </a:cxn>
                <a:cxn ang="0">
                  <a:pos x="38" y="27"/>
                </a:cxn>
                <a:cxn ang="0">
                  <a:pos x="32" y="27"/>
                </a:cxn>
                <a:cxn ang="0">
                  <a:pos x="27" y="27"/>
                </a:cxn>
                <a:cxn ang="0">
                  <a:pos x="27" y="22"/>
                </a:cxn>
                <a:cxn ang="0">
                  <a:pos x="21" y="22"/>
                </a:cxn>
                <a:cxn ang="0">
                  <a:pos x="16" y="16"/>
                </a:cxn>
                <a:cxn ang="0">
                  <a:pos x="5" y="16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21" y="11"/>
                </a:cxn>
                <a:cxn ang="0">
                  <a:pos x="38" y="5"/>
                </a:cxn>
                <a:cxn ang="0">
                  <a:pos x="38" y="5"/>
                </a:cxn>
                <a:cxn ang="0">
                  <a:pos x="43" y="0"/>
                </a:cxn>
                <a:cxn ang="0">
                  <a:pos x="49" y="0"/>
                </a:cxn>
                <a:cxn ang="0">
                  <a:pos x="60" y="5"/>
                </a:cxn>
                <a:cxn ang="0">
                  <a:pos x="70" y="11"/>
                </a:cxn>
              </a:cxnLst>
              <a:rect l="0" t="0" r="r" b="b"/>
              <a:pathLst>
                <a:path w="70" h="27">
                  <a:moveTo>
                    <a:pt x="70" y="11"/>
                  </a:moveTo>
                  <a:lnTo>
                    <a:pt x="70" y="16"/>
                  </a:lnTo>
                  <a:lnTo>
                    <a:pt x="70" y="22"/>
                  </a:lnTo>
                  <a:lnTo>
                    <a:pt x="65" y="22"/>
                  </a:lnTo>
                  <a:lnTo>
                    <a:pt x="65" y="22"/>
                  </a:lnTo>
                  <a:lnTo>
                    <a:pt x="65" y="27"/>
                  </a:lnTo>
                  <a:lnTo>
                    <a:pt x="60" y="22"/>
                  </a:lnTo>
                  <a:lnTo>
                    <a:pt x="60" y="16"/>
                  </a:lnTo>
                  <a:lnTo>
                    <a:pt x="60" y="16"/>
                  </a:lnTo>
                  <a:lnTo>
                    <a:pt x="49" y="5"/>
                  </a:lnTo>
                  <a:lnTo>
                    <a:pt x="32" y="16"/>
                  </a:lnTo>
                  <a:lnTo>
                    <a:pt x="32" y="22"/>
                  </a:lnTo>
                  <a:lnTo>
                    <a:pt x="38" y="27"/>
                  </a:lnTo>
                  <a:lnTo>
                    <a:pt x="32" y="27"/>
                  </a:lnTo>
                  <a:lnTo>
                    <a:pt x="27" y="27"/>
                  </a:lnTo>
                  <a:lnTo>
                    <a:pt x="27" y="22"/>
                  </a:lnTo>
                  <a:lnTo>
                    <a:pt x="21" y="22"/>
                  </a:lnTo>
                  <a:lnTo>
                    <a:pt x="16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21" y="11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60" y="5"/>
                  </a:lnTo>
                  <a:lnTo>
                    <a:pt x="7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4" name="Freeform 2773"/>
            <p:cNvSpPr>
              <a:spLocks noChangeAspect="1"/>
            </p:cNvSpPr>
            <p:nvPr/>
          </p:nvSpPr>
          <p:spPr bwMode="gray">
            <a:xfrm>
              <a:off x="1981231" y="2844316"/>
              <a:ext cx="42820" cy="15777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6" y="6"/>
                </a:cxn>
                <a:cxn ang="0">
                  <a:pos x="0" y="0"/>
                </a:cxn>
                <a:cxn ang="0">
                  <a:pos x="11" y="0"/>
                </a:cxn>
              </a:cxnLst>
              <a:rect l="0" t="0" r="r" b="b"/>
              <a:pathLst>
                <a:path w="16" h="6">
                  <a:moveTo>
                    <a:pt x="11" y="0"/>
                  </a:moveTo>
                  <a:lnTo>
                    <a:pt x="16" y="6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5" name="Freeform 2774"/>
            <p:cNvSpPr>
              <a:spLocks noChangeAspect="1"/>
            </p:cNvSpPr>
            <p:nvPr/>
          </p:nvSpPr>
          <p:spPr bwMode="gray">
            <a:xfrm>
              <a:off x="2154763" y="3033640"/>
              <a:ext cx="31551" cy="1803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11" y="0"/>
                </a:cxn>
              </a:cxnLst>
              <a:rect l="0" t="0" r="r" b="b"/>
              <a:pathLst>
                <a:path w="11" h="6">
                  <a:moveTo>
                    <a:pt x="11" y="0"/>
                  </a:moveTo>
                  <a:lnTo>
                    <a:pt x="11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6" name="Freeform 2775"/>
            <p:cNvSpPr>
              <a:spLocks noChangeAspect="1"/>
            </p:cNvSpPr>
            <p:nvPr/>
          </p:nvSpPr>
          <p:spPr bwMode="gray">
            <a:xfrm>
              <a:off x="2082646" y="2918693"/>
              <a:ext cx="29298" cy="27046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11" y="10"/>
                </a:cxn>
                <a:cxn ang="0">
                  <a:pos x="5" y="10"/>
                </a:cxn>
                <a:cxn ang="0">
                  <a:pos x="0" y="0"/>
                </a:cxn>
                <a:cxn ang="0">
                  <a:pos x="5" y="5"/>
                </a:cxn>
              </a:cxnLst>
              <a:rect l="0" t="0" r="r" b="b"/>
              <a:pathLst>
                <a:path w="11" h="10">
                  <a:moveTo>
                    <a:pt x="5" y="5"/>
                  </a:moveTo>
                  <a:lnTo>
                    <a:pt x="11" y="10"/>
                  </a:lnTo>
                  <a:lnTo>
                    <a:pt x="5" y="10"/>
                  </a:lnTo>
                  <a:lnTo>
                    <a:pt x="0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7" name="Freeform 2776"/>
            <p:cNvSpPr>
              <a:spLocks noChangeAspect="1"/>
            </p:cNvSpPr>
            <p:nvPr/>
          </p:nvSpPr>
          <p:spPr bwMode="gray">
            <a:xfrm>
              <a:off x="2066870" y="2902916"/>
              <a:ext cx="15776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8" name="Freeform 2777"/>
            <p:cNvSpPr>
              <a:spLocks noChangeAspect="1"/>
            </p:cNvSpPr>
            <p:nvPr/>
          </p:nvSpPr>
          <p:spPr bwMode="gray">
            <a:xfrm>
              <a:off x="2024050" y="2945739"/>
              <a:ext cx="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h="6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79" name="Freeform 2778"/>
            <p:cNvSpPr>
              <a:spLocks noChangeAspect="1"/>
            </p:cNvSpPr>
            <p:nvPr/>
          </p:nvSpPr>
          <p:spPr bwMode="gray">
            <a:xfrm>
              <a:off x="2010528" y="2902916"/>
              <a:ext cx="13522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6"/>
                </a:cxn>
                <a:cxn ang="0">
                  <a:pos x="5" y="11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11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0" name="Freeform 2779"/>
            <p:cNvSpPr>
              <a:spLocks noChangeAspect="1"/>
            </p:cNvSpPr>
            <p:nvPr/>
          </p:nvSpPr>
          <p:spPr bwMode="gray">
            <a:xfrm>
              <a:off x="2037572" y="2860093"/>
              <a:ext cx="0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1" name="Freeform 2780"/>
            <p:cNvSpPr>
              <a:spLocks noChangeAspect="1"/>
            </p:cNvSpPr>
            <p:nvPr/>
          </p:nvSpPr>
          <p:spPr bwMode="gray">
            <a:xfrm>
              <a:off x="2141241" y="2990817"/>
              <a:ext cx="13522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5"/>
                </a:cxn>
              </a:cxnLst>
              <a:rect l="0" t="0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2" name="Freeform 2781"/>
            <p:cNvSpPr>
              <a:spLocks noChangeAspect="1"/>
            </p:cNvSpPr>
            <p:nvPr/>
          </p:nvSpPr>
          <p:spPr bwMode="gray">
            <a:xfrm>
              <a:off x="2168285" y="4505409"/>
              <a:ext cx="646802" cy="1291460"/>
            </a:xfrm>
            <a:custGeom>
              <a:avLst/>
              <a:gdLst/>
              <a:ahLst/>
              <a:cxnLst>
                <a:cxn ang="0">
                  <a:pos x="240" y="60"/>
                </a:cxn>
                <a:cxn ang="0">
                  <a:pos x="191" y="114"/>
                </a:cxn>
                <a:cxn ang="0">
                  <a:pos x="185" y="169"/>
                </a:cxn>
                <a:cxn ang="0">
                  <a:pos x="196" y="196"/>
                </a:cxn>
                <a:cxn ang="0">
                  <a:pos x="202" y="213"/>
                </a:cxn>
                <a:cxn ang="0">
                  <a:pos x="185" y="234"/>
                </a:cxn>
                <a:cxn ang="0">
                  <a:pos x="136" y="240"/>
                </a:cxn>
                <a:cxn ang="0">
                  <a:pos x="136" y="262"/>
                </a:cxn>
                <a:cxn ang="0">
                  <a:pos x="126" y="278"/>
                </a:cxn>
                <a:cxn ang="0">
                  <a:pos x="98" y="273"/>
                </a:cxn>
                <a:cxn ang="0">
                  <a:pos x="115" y="300"/>
                </a:cxn>
                <a:cxn ang="0">
                  <a:pos x="120" y="295"/>
                </a:cxn>
                <a:cxn ang="0">
                  <a:pos x="115" y="305"/>
                </a:cxn>
                <a:cxn ang="0">
                  <a:pos x="109" y="311"/>
                </a:cxn>
                <a:cxn ang="0">
                  <a:pos x="98" y="333"/>
                </a:cxn>
                <a:cxn ang="0">
                  <a:pos x="87" y="344"/>
                </a:cxn>
                <a:cxn ang="0">
                  <a:pos x="71" y="365"/>
                </a:cxn>
                <a:cxn ang="0">
                  <a:pos x="93" y="382"/>
                </a:cxn>
                <a:cxn ang="0">
                  <a:pos x="71" y="415"/>
                </a:cxn>
                <a:cxn ang="0">
                  <a:pos x="60" y="431"/>
                </a:cxn>
                <a:cxn ang="0">
                  <a:pos x="49" y="453"/>
                </a:cxn>
                <a:cxn ang="0">
                  <a:pos x="49" y="464"/>
                </a:cxn>
                <a:cxn ang="0">
                  <a:pos x="44" y="475"/>
                </a:cxn>
                <a:cxn ang="0">
                  <a:pos x="11" y="447"/>
                </a:cxn>
                <a:cxn ang="0">
                  <a:pos x="0" y="425"/>
                </a:cxn>
                <a:cxn ang="0">
                  <a:pos x="11" y="393"/>
                </a:cxn>
                <a:cxn ang="0">
                  <a:pos x="22" y="344"/>
                </a:cxn>
                <a:cxn ang="0">
                  <a:pos x="22" y="333"/>
                </a:cxn>
                <a:cxn ang="0">
                  <a:pos x="17" y="300"/>
                </a:cxn>
                <a:cxn ang="0">
                  <a:pos x="22" y="262"/>
                </a:cxn>
                <a:cxn ang="0">
                  <a:pos x="28" y="224"/>
                </a:cxn>
                <a:cxn ang="0">
                  <a:pos x="33" y="185"/>
                </a:cxn>
                <a:cxn ang="0">
                  <a:pos x="33" y="131"/>
                </a:cxn>
                <a:cxn ang="0">
                  <a:pos x="44" y="98"/>
                </a:cxn>
                <a:cxn ang="0">
                  <a:pos x="55" y="71"/>
                </a:cxn>
                <a:cxn ang="0">
                  <a:pos x="60" y="33"/>
                </a:cxn>
                <a:cxn ang="0">
                  <a:pos x="77" y="11"/>
                </a:cxn>
                <a:cxn ang="0">
                  <a:pos x="104" y="5"/>
                </a:cxn>
                <a:cxn ang="0">
                  <a:pos x="126" y="0"/>
                </a:cxn>
                <a:cxn ang="0">
                  <a:pos x="153" y="27"/>
                </a:cxn>
                <a:cxn ang="0">
                  <a:pos x="191" y="49"/>
                </a:cxn>
                <a:cxn ang="0">
                  <a:pos x="196" y="71"/>
                </a:cxn>
                <a:cxn ang="0">
                  <a:pos x="229" y="60"/>
                </a:cxn>
              </a:cxnLst>
              <a:rect l="0" t="0" r="r" b="b"/>
              <a:pathLst>
                <a:path w="240" h="480">
                  <a:moveTo>
                    <a:pt x="229" y="49"/>
                  </a:moveTo>
                  <a:lnTo>
                    <a:pt x="240" y="49"/>
                  </a:lnTo>
                  <a:lnTo>
                    <a:pt x="240" y="60"/>
                  </a:lnTo>
                  <a:lnTo>
                    <a:pt x="240" y="71"/>
                  </a:lnTo>
                  <a:lnTo>
                    <a:pt x="229" y="76"/>
                  </a:lnTo>
                  <a:lnTo>
                    <a:pt x="191" y="114"/>
                  </a:lnTo>
                  <a:lnTo>
                    <a:pt x="191" y="114"/>
                  </a:lnTo>
                  <a:lnTo>
                    <a:pt x="185" y="153"/>
                  </a:lnTo>
                  <a:lnTo>
                    <a:pt x="185" y="169"/>
                  </a:lnTo>
                  <a:lnTo>
                    <a:pt x="185" y="174"/>
                  </a:lnTo>
                  <a:lnTo>
                    <a:pt x="196" y="185"/>
                  </a:lnTo>
                  <a:lnTo>
                    <a:pt x="196" y="196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202" y="213"/>
                  </a:lnTo>
                  <a:lnTo>
                    <a:pt x="196" y="224"/>
                  </a:lnTo>
                  <a:lnTo>
                    <a:pt x="191" y="229"/>
                  </a:lnTo>
                  <a:lnTo>
                    <a:pt x="185" y="234"/>
                  </a:lnTo>
                  <a:lnTo>
                    <a:pt x="153" y="240"/>
                  </a:lnTo>
                  <a:lnTo>
                    <a:pt x="136" y="240"/>
                  </a:lnTo>
                  <a:lnTo>
                    <a:pt x="136" y="240"/>
                  </a:lnTo>
                  <a:lnTo>
                    <a:pt x="136" y="245"/>
                  </a:lnTo>
                  <a:lnTo>
                    <a:pt x="136" y="251"/>
                  </a:lnTo>
                  <a:lnTo>
                    <a:pt x="136" y="262"/>
                  </a:lnTo>
                  <a:lnTo>
                    <a:pt x="136" y="273"/>
                  </a:lnTo>
                  <a:lnTo>
                    <a:pt x="131" y="273"/>
                  </a:lnTo>
                  <a:lnTo>
                    <a:pt x="126" y="278"/>
                  </a:lnTo>
                  <a:lnTo>
                    <a:pt x="120" y="278"/>
                  </a:lnTo>
                  <a:lnTo>
                    <a:pt x="104" y="267"/>
                  </a:lnTo>
                  <a:lnTo>
                    <a:pt x="98" y="273"/>
                  </a:lnTo>
                  <a:lnTo>
                    <a:pt x="104" y="295"/>
                  </a:lnTo>
                  <a:lnTo>
                    <a:pt x="109" y="300"/>
                  </a:lnTo>
                  <a:lnTo>
                    <a:pt x="115" y="300"/>
                  </a:lnTo>
                  <a:lnTo>
                    <a:pt x="109" y="295"/>
                  </a:lnTo>
                  <a:lnTo>
                    <a:pt x="120" y="295"/>
                  </a:lnTo>
                  <a:lnTo>
                    <a:pt x="120" y="295"/>
                  </a:lnTo>
                  <a:lnTo>
                    <a:pt x="120" y="300"/>
                  </a:lnTo>
                  <a:lnTo>
                    <a:pt x="120" y="305"/>
                  </a:lnTo>
                  <a:lnTo>
                    <a:pt x="115" y="305"/>
                  </a:lnTo>
                  <a:lnTo>
                    <a:pt x="109" y="300"/>
                  </a:lnTo>
                  <a:lnTo>
                    <a:pt x="104" y="305"/>
                  </a:lnTo>
                  <a:lnTo>
                    <a:pt x="109" y="311"/>
                  </a:lnTo>
                  <a:lnTo>
                    <a:pt x="104" y="311"/>
                  </a:lnTo>
                  <a:lnTo>
                    <a:pt x="98" y="316"/>
                  </a:lnTo>
                  <a:lnTo>
                    <a:pt x="98" y="333"/>
                  </a:lnTo>
                  <a:lnTo>
                    <a:pt x="93" y="338"/>
                  </a:lnTo>
                  <a:lnTo>
                    <a:pt x="98" y="344"/>
                  </a:lnTo>
                  <a:lnTo>
                    <a:pt x="87" y="344"/>
                  </a:lnTo>
                  <a:lnTo>
                    <a:pt x="82" y="349"/>
                  </a:lnTo>
                  <a:lnTo>
                    <a:pt x="71" y="360"/>
                  </a:lnTo>
                  <a:lnTo>
                    <a:pt x="71" y="365"/>
                  </a:lnTo>
                  <a:lnTo>
                    <a:pt x="77" y="371"/>
                  </a:lnTo>
                  <a:lnTo>
                    <a:pt x="82" y="376"/>
                  </a:lnTo>
                  <a:lnTo>
                    <a:pt x="93" y="382"/>
                  </a:lnTo>
                  <a:lnTo>
                    <a:pt x="93" y="387"/>
                  </a:lnTo>
                  <a:lnTo>
                    <a:pt x="93" y="398"/>
                  </a:lnTo>
                  <a:lnTo>
                    <a:pt x="71" y="415"/>
                  </a:lnTo>
                  <a:lnTo>
                    <a:pt x="66" y="431"/>
                  </a:lnTo>
                  <a:lnTo>
                    <a:pt x="60" y="436"/>
                  </a:lnTo>
                  <a:lnTo>
                    <a:pt x="60" y="431"/>
                  </a:lnTo>
                  <a:lnTo>
                    <a:pt x="60" y="436"/>
                  </a:lnTo>
                  <a:lnTo>
                    <a:pt x="55" y="442"/>
                  </a:lnTo>
                  <a:lnTo>
                    <a:pt x="49" y="453"/>
                  </a:lnTo>
                  <a:lnTo>
                    <a:pt x="49" y="453"/>
                  </a:lnTo>
                  <a:lnTo>
                    <a:pt x="55" y="464"/>
                  </a:lnTo>
                  <a:lnTo>
                    <a:pt x="49" y="464"/>
                  </a:lnTo>
                  <a:lnTo>
                    <a:pt x="55" y="464"/>
                  </a:lnTo>
                  <a:lnTo>
                    <a:pt x="60" y="480"/>
                  </a:lnTo>
                  <a:lnTo>
                    <a:pt x="44" y="475"/>
                  </a:lnTo>
                  <a:lnTo>
                    <a:pt x="17" y="469"/>
                  </a:lnTo>
                  <a:lnTo>
                    <a:pt x="11" y="469"/>
                  </a:lnTo>
                  <a:lnTo>
                    <a:pt x="11" y="447"/>
                  </a:lnTo>
                  <a:lnTo>
                    <a:pt x="0" y="447"/>
                  </a:lnTo>
                  <a:lnTo>
                    <a:pt x="0" y="436"/>
                  </a:lnTo>
                  <a:lnTo>
                    <a:pt x="0" y="425"/>
                  </a:lnTo>
                  <a:lnTo>
                    <a:pt x="11" y="409"/>
                  </a:lnTo>
                  <a:lnTo>
                    <a:pt x="11" y="404"/>
                  </a:lnTo>
                  <a:lnTo>
                    <a:pt x="11" y="393"/>
                  </a:lnTo>
                  <a:lnTo>
                    <a:pt x="22" y="371"/>
                  </a:lnTo>
                  <a:lnTo>
                    <a:pt x="22" y="349"/>
                  </a:lnTo>
                  <a:lnTo>
                    <a:pt x="22" y="344"/>
                  </a:lnTo>
                  <a:lnTo>
                    <a:pt x="17" y="338"/>
                  </a:lnTo>
                  <a:lnTo>
                    <a:pt x="28" y="338"/>
                  </a:lnTo>
                  <a:lnTo>
                    <a:pt x="22" y="333"/>
                  </a:lnTo>
                  <a:lnTo>
                    <a:pt x="17" y="333"/>
                  </a:lnTo>
                  <a:lnTo>
                    <a:pt x="17" y="322"/>
                  </a:lnTo>
                  <a:lnTo>
                    <a:pt x="17" y="300"/>
                  </a:lnTo>
                  <a:lnTo>
                    <a:pt x="22" y="289"/>
                  </a:lnTo>
                  <a:lnTo>
                    <a:pt x="17" y="278"/>
                  </a:lnTo>
                  <a:lnTo>
                    <a:pt x="22" y="262"/>
                  </a:lnTo>
                  <a:lnTo>
                    <a:pt x="22" y="245"/>
                  </a:lnTo>
                  <a:lnTo>
                    <a:pt x="28" y="234"/>
                  </a:lnTo>
                  <a:lnTo>
                    <a:pt x="28" y="224"/>
                  </a:lnTo>
                  <a:lnTo>
                    <a:pt x="28" y="207"/>
                  </a:lnTo>
                  <a:lnTo>
                    <a:pt x="33" y="196"/>
                  </a:lnTo>
                  <a:lnTo>
                    <a:pt x="33" y="185"/>
                  </a:lnTo>
                  <a:lnTo>
                    <a:pt x="44" y="169"/>
                  </a:lnTo>
                  <a:lnTo>
                    <a:pt x="44" y="158"/>
                  </a:lnTo>
                  <a:lnTo>
                    <a:pt x="33" y="131"/>
                  </a:lnTo>
                  <a:lnTo>
                    <a:pt x="33" y="125"/>
                  </a:lnTo>
                  <a:lnTo>
                    <a:pt x="44" y="114"/>
                  </a:lnTo>
                  <a:lnTo>
                    <a:pt x="44" y="98"/>
                  </a:lnTo>
                  <a:lnTo>
                    <a:pt x="49" y="82"/>
                  </a:lnTo>
                  <a:lnTo>
                    <a:pt x="55" y="76"/>
                  </a:lnTo>
                  <a:lnTo>
                    <a:pt x="55" y="71"/>
                  </a:lnTo>
                  <a:lnTo>
                    <a:pt x="60" y="65"/>
                  </a:lnTo>
                  <a:lnTo>
                    <a:pt x="60" y="49"/>
                  </a:lnTo>
                  <a:lnTo>
                    <a:pt x="60" y="33"/>
                  </a:lnTo>
                  <a:lnTo>
                    <a:pt x="77" y="27"/>
                  </a:lnTo>
                  <a:lnTo>
                    <a:pt x="77" y="16"/>
                  </a:lnTo>
                  <a:lnTo>
                    <a:pt x="77" y="11"/>
                  </a:lnTo>
                  <a:lnTo>
                    <a:pt x="87" y="0"/>
                  </a:lnTo>
                  <a:lnTo>
                    <a:pt x="93" y="0"/>
                  </a:lnTo>
                  <a:lnTo>
                    <a:pt x="104" y="5"/>
                  </a:lnTo>
                  <a:lnTo>
                    <a:pt x="109" y="11"/>
                  </a:lnTo>
                  <a:lnTo>
                    <a:pt x="115" y="0"/>
                  </a:lnTo>
                  <a:lnTo>
                    <a:pt x="126" y="0"/>
                  </a:lnTo>
                  <a:lnTo>
                    <a:pt x="131" y="5"/>
                  </a:lnTo>
                  <a:lnTo>
                    <a:pt x="136" y="5"/>
                  </a:lnTo>
                  <a:lnTo>
                    <a:pt x="153" y="27"/>
                  </a:lnTo>
                  <a:lnTo>
                    <a:pt x="169" y="27"/>
                  </a:lnTo>
                  <a:lnTo>
                    <a:pt x="191" y="44"/>
                  </a:lnTo>
                  <a:lnTo>
                    <a:pt x="191" y="49"/>
                  </a:lnTo>
                  <a:lnTo>
                    <a:pt x="185" y="65"/>
                  </a:lnTo>
                  <a:lnTo>
                    <a:pt x="185" y="71"/>
                  </a:lnTo>
                  <a:lnTo>
                    <a:pt x="196" y="71"/>
                  </a:lnTo>
                  <a:lnTo>
                    <a:pt x="202" y="76"/>
                  </a:lnTo>
                  <a:lnTo>
                    <a:pt x="218" y="71"/>
                  </a:lnTo>
                  <a:lnTo>
                    <a:pt x="229" y="60"/>
                  </a:lnTo>
                  <a:lnTo>
                    <a:pt x="229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3" name="Freeform 2782"/>
            <p:cNvSpPr>
              <a:spLocks noChangeAspect="1"/>
            </p:cNvSpPr>
            <p:nvPr/>
          </p:nvSpPr>
          <p:spPr bwMode="gray">
            <a:xfrm>
              <a:off x="2463515" y="5929847"/>
              <a:ext cx="29298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>
                  <a:moveTo>
                    <a:pt x="0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4" name="Freeform 2783"/>
            <p:cNvSpPr>
              <a:spLocks noChangeAspect="1"/>
            </p:cNvSpPr>
            <p:nvPr/>
          </p:nvSpPr>
          <p:spPr bwMode="gray">
            <a:xfrm>
              <a:off x="2330549" y="5812646"/>
              <a:ext cx="119444" cy="1329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3"/>
                </a:cxn>
                <a:cxn ang="0">
                  <a:pos x="6" y="43"/>
                </a:cxn>
                <a:cxn ang="0">
                  <a:pos x="27" y="49"/>
                </a:cxn>
                <a:cxn ang="0">
                  <a:pos x="38" y="49"/>
                </a:cxn>
                <a:cxn ang="0">
                  <a:pos x="44" y="43"/>
                </a:cxn>
                <a:cxn ang="0">
                  <a:pos x="27" y="38"/>
                </a:cxn>
                <a:cxn ang="0">
                  <a:pos x="6" y="21"/>
                </a:cxn>
                <a:cxn ang="0">
                  <a:pos x="0" y="10"/>
                </a:cxn>
                <a:cxn ang="0">
                  <a:pos x="6" y="10"/>
                </a:cxn>
                <a:cxn ang="0">
                  <a:pos x="0" y="0"/>
                </a:cxn>
              </a:cxnLst>
              <a:rect l="0" t="0" r="r" b="b"/>
              <a:pathLst>
                <a:path w="44" h="49">
                  <a:moveTo>
                    <a:pt x="0" y="0"/>
                  </a:moveTo>
                  <a:lnTo>
                    <a:pt x="0" y="43"/>
                  </a:lnTo>
                  <a:lnTo>
                    <a:pt x="6" y="43"/>
                  </a:lnTo>
                  <a:lnTo>
                    <a:pt x="27" y="49"/>
                  </a:lnTo>
                  <a:lnTo>
                    <a:pt x="38" y="49"/>
                  </a:lnTo>
                  <a:lnTo>
                    <a:pt x="44" y="43"/>
                  </a:lnTo>
                  <a:lnTo>
                    <a:pt x="27" y="38"/>
                  </a:lnTo>
                  <a:lnTo>
                    <a:pt x="6" y="21"/>
                  </a:lnTo>
                  <a:lnTo>
                    <a:pt x="0" y="10"/>
                  </a:lnTo>
                  <a:lnTo>
                    <a:pt x="6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5" name="Freeform 2784"/>
            <p:cNvSpPr>
              <a:spLocks noChangeAspect="1"/>
            </p:cNvSpPr>
            <p:nvPr/>
          </p:nvSpPr>
          <p:spPr bwMode="gray">
            <a:xfrm>
              <a:off x="2287729" y="4079430"/>
              <a:ext cx="394392" cy="455279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5" y="109"/>
                </a:cxn>
                <a:cxn ang="0">
                  <a:pos x="11" y="120"/>
                </a:cxn>
                <a:cxn ang="0">
                  <a:pos x="16" y="125"/>
                </a:cxn>
                <a:cxn ang="0">
                  <a:pos x="16" y="131"/>
                </a:cxn>
                <a:cxn ang="0">
                  <a:pos x="11" y="131"/>
                </a:cxn>
                <a:cxn ang="0">
                  <a:pos x="11" y="136"/>
                </a:cxn>
                <a:cxn ang="0">
                  <a:pos x="16" y="141"/>
                </a:cxn>
                <a:cxn ang="0">
                  <a:pos x="22" y="169"/>
                </a:cxn>
                <a:cxn ang="0">
                  <a:pos x="33" y="169"/>
                </a:cxn>
                <a:cxn ang="0">
                  <a:pos x="43" y="158"/>
                </a:cxn>
                <a:cxn ang="0">
                  <a:pos x="49" y="158"/>
                </a:cxn>
                <a:cxn ang="0">
                  <a:pos x="60" y="163"/>
                </a:cxn>
                <a:cxn ang="0">
                  <a:pos x="65" y="169"/>
                </a:cxn>
                <a:cxn ang="0">
                  <a:pos x="71" y="158"/>
                </a:cxn>
                <a:cxn ang="0">
                  <a:pos x="82" y="158"/>
                </a:cxn>
                <a:cxn ang="0">
                  <a:pos x="87" y="163"/>
                </a:cxn>
                <a:cxn ang="0">
                  <a:pos x="92" y="152"/>
                </a:cxn>
                <a:cxn ang="0">
                  <a:pos x="92" y="141"/>
                </a:cxn>
                <a:cxn ang="0">
                  <a:pos x="98" y="131"/>
                </a:cxn>
                <a:cxn ang="0">
                  <a:pos x="120" y="125"/>
                </a:cxn>
                <a:cxn ang="0">
                  <a:pos x="131" y="125"/>
                </a:cxn>
                <a:cxn ang="0">
                  <a:pos x="136" y="125"/>
                </a:cxn>
                <a:cxn ang="0">
                  <a:pos x="141" y="136"/>
                </a:cxn>
                <a:cxn ang="0">
                  <a:pos x="147" y="131"/>
                </a:cxn>
                <a:cxn ang="0">
                  <a:pos x="147" y="109"/>
                </a:cxn>
                <a:cxn ang="0">
                  <a:pos x="147" y="98"/>
                </a:cxn>
                <a:cxn ang="0">
                  <a:pos x="141" y="98"/>
                </a:cxn>
                <a:cxn ang="0">
                  <a:pos x="141" y="87"/>
                </a:cxn>
                <a:cxn ang="0">
                  <a:pos x="120" y="81"/>
                </a:cxn>
                <a:cxn ang="0">
                  <a:pos x="114" y="71"/>
                </a:cxn>
                <a:cxn ang="0">
                  <a:pos x="114" y="65"/>
                </a:cxn>
                <a:cxn ang="0">
                  <a:pos x="109" y="49"/>
                </a:cxn>
                <a:cxn ang="0">
                  <a:pos x="103" y="49"/>
                </a:cxn>
                <a:cxn ang="0">
                  <a:pos x="98" y="49"/>
                </a:cxn>
                <a:cxn ang="0">
                  <a:pos x="92" y="43"/>
                </a:cxn>
                <a:cxn ang="0">
                  <a:pos x="82" y="43"/>
                </a:cxn>
                <a:cxn ang="0">
                  <a:pos x="82" y="38"/>
                </a:cxn>
                <a:cxn ang="0">
                  <a:pos x="65" y="32"/>
                </a:cxn>
                <a:cxn ang="0">
                  <a:pos x="54" y="27"/>
                </a:cxn>
                <a:cxn ang="0">
                  <a:pos x="54" y="21"/>
                </a:cxn>
                <a:cxn ang="0">
                  <a:pos x="54" y="5"/>
                </a:cxn>
                <a:cxn ang="0">
                  <a:pos x="54" y="0"/>
                </a:cxn>
                <a:cxn ang="0">
                  <a:pos x="38" y="5"/>
                </a:cxn>
                <a:cxn ang="0">
                  <a:pos x="27" y="16"/>
                </a:cxn>
                <a:cxn ang="0">
                  <a:pos x="16" y="16"/>
                </a:cxn>
                <a:cxn ang="0">
                  <a:pos x="0" y="16"/>
                </a:cxn>
                <a:cxn ang="0">
                  <a:pos x="11" y="38"/>
                </a:cxn>
                <a:cxn ang="0">
                  <a:pos x="11" y="43"/>
                </a:cxn>
                <a:cxn ang="0">
                  <a:pos x="11" y="60"/>
                </a:cxn>
                <a:cxn ang="0">
                  <a:pos x="5" y="65"/>
                </a:cxn>
                <a:cxn ang="0">
                  <a:pos x="5" y="71"/>
                </a:cxn>
                <a:cxn ang="0">
                  <a:pos x="5" y="76"/>
                </a:cxn>
                <a:cxn ang="0">
                  <a:pos x="5" y="81"/>
                </a:cxn>
                <a:cxn ang="0">
                  <a:pos x="11" y="87"/>
                </a:cxn>
                <a:cxn ang="0">
                  <a:pos x="0" y="98"/>
                </a:cxn>
                <a:cxn ang="0">
                  <a:pos x="0" y="103"/>
                </a:cxn>
              </a:cxnLst>
              <a:rect l="0" t="0" r="r" b="b"/>
              <a:pathLst>
                <a:path w="147" h="169">
                  <a:moveTo>
                    <a:pt x="0" y="103"/>
                  </a:moveTo>
                  <a:lnTo>
                    <a:pt x="5" y="109"/>
                  </a:lnTo>
                  <a:lnTo>
                    <a:pt x="11" y="120"/>
                  </a:lnTo>
                  <a:lnTo>
                    <a:pt x="16" y="125"/>
                  </a:lnTo>
                  <a:lnTo>
                    <a:pt x="16" y="131"/>
                  </a:lnTo>
                  <a:lnTo>
                    <a:pt x="11" y="131"/>
                  </a:lnTo>
                  <a:lnTo>
                    <a:pt x="11" y="136"/>
                  </a:lnTo>
                  <a:lnTo>
                    <a:pt x="16" y="141"/>
                  </a:lnTo>
                  <a:lnTo>
                    <a:pt x="22" y="169"/>
                  </a:lnTo>
                  <a:lnTo>
                    <a:pt x="33" y="169"/>
                  </a:lnTo>
                  <a:lnTo>
                    <a:pt x="43" y="158"/>
                  </a:lnTo>
                  <a:lnTo>
                    <a:pt x="49" y="158"/>
                  </a:lnTo>
                  <a:lnTo>
                    <a:pt x="60" y="163"/>
                  </a:lnTo>
                  <a:lnTo>
                    <a:pt x="65" y="169"/>
                  </a:lnTo>
                  <a:lnTo>
                    <a:pt x="71" y="158"/>
                  </a:lnTo>
                  <a:lnTo>
                    <a:pt x="82" y="158"/>
                  </a:lnTo>
                  <a:lnTo>
                    <a:pt x="87" y="163"/>
                  </a:lnTo>
                  <a:lnTo>
                    <a:pt x="92" y="152"/>
                  </a:lnTo>
                  <a:lnTo>
                    <a:pt x="92" y="141"/>
                  </a:lnTo>
                  <a:lnTo>
                    <a:pt x="98" y="131"/>
                  </a:lnTo>
                  <a:lnTo>
                    <a:pt x="120" y="125"/>
                  </a:lnTo>
                  <a:lnTo>
                    <a:pt x="131" y="125"/>
                  </a:lnTo>
                  <a:lnTo>
                    <a:pt x="136" y="125"/>
                  </a:lnTo>
                  <a:lnTo>
                    <a:pt x="141" y="136"/>
                  </a:lnTo>
                  <a:lnTo>
                    <a:pt x="147" y="131"/>
                  </a:lnTo>
                  <a:lnTo>
                    <a:pt x="147" y="109"/>
                  </a:lnTo>
                  <a:lnTo>
                    <a:pt x="147" y="98"/>
                  </a:lnTo>
                  <a:lnTo>
                    <a:pt x="141" y="98"/>
                  </a:lnTo>
                  <a:lnTo>
                    <a:pt x="141" y="87"/>
                  </a:lnTo>
                  <a:lnTo>
                    <a:pt x="120" y="81"/>
                  </a:lnTo>
                  <a:lnTo>
                    <a:pt x="114" y="71"/>
                  </a:lnTo>
                  <a:lnTo>
                    <a:pt x="114" y="65"/>
                  </a:lnTo>
                  <a:lnTo>
                    <a:pt x="109" y="49"/>
                  </a:lnTo>
                  <a:lnTo>
                    <a:pt x="103" y="49"/>
                  </a:lnTo>
                  <a:lnTo>
                    <a:pt x="98" y="49"/>
                  </a:lnTo>
                  <a:lnTo>
                    <a:pt x="92" y="43"/>
                  </a:lnTo>
                  <a:lnTo>
                    <a:pt x="82" y="43"/>
                  </a:lnTo>
                  <a:lnTo>
                    <a:pt x="82" y="38"/>
                  </a:lnTo>
                  <a:lnTo>
                    <a:pt x="65" y="32"/>
                  </a:lnTo>
                  <a:lnTo>
                    <a:pt x="54" y="27"/>
                  </a:lnTo>
                  <a:lnTo>
                    <a:pt x="54" y="21"/>
                  </a:lnTo>
                  <a:lnTo>
                    <a:pt x="54" y="5"/>
                  </a:lnTo>
                  <a:lnTo>
                    <a:pt x="54" y="0"/>
                  </a:lnTo>
                  <a:lnTo>
                    <a:pt x="38" y="5"/>
                  </a:lnTo>
                  <a:lnTo>
                    <a:pt x="27" y="16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11" y="38"/>
                  </a:lnTo>
                  <a:lnTo>
                    <a:pt x="11" y="43"/>
                  </a:lnTo>
                  <a:lnTo>
                    <a:pt x="11" y="60"/>
                  </a:lnTo>
                  <a:lnTo>
                    <a:pt x="5" y="65"/>
                  </a:lnTo>
                  <a:lnTo>
                    <a:pt x="5" y="71"/>
                  </a:lnTo>
                  <a:lnTo>
                    <a:pt x="5" y="76"/>
                  </a:lnTo>
                  <a:lnTo>
                    <a:pt x="5" y="81"/>
                  </a:lnTo>
                  <a:lnTo>
                    <a:pt x="11" y="87"/>
                  </a:lnTo>
                  <a:lnTo>
                    <a:pt x="0" y="98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6" name="Freeform 2785"/>
            <p:cNvSpPr>
              <a:spLocks noChangeAspect="1"/>
            </p:cNvSpPr>
            <p:nvPr/>
          </p:nvSpPr>
          <p:spPr bwMode="gray">
            <a:xfrm>
              <a:off x="2916502" y="3770651"/>
              <a:ext cx="74371" cy="58600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5"/>
                </a:cxn>
                <a:cxn ang="0">
                  <a:pos x="22" y="16"/>
                </a:cxn>
                <a:cxn ang="0">
                  <a:pos x="11" y="22"/>
                </a:cxn>
                <a:cxn ang="0">
                  <a:pos x="0" y="16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22" y="0"/>
                </a:cxn>
                <a:cxn ang="0">
                  <a:pos x="27" y="0"/>
                </a:cxn>
              </a:cxnLst>
              <a:rect l="0" t="0" r="r" b="b"/>
              <a:pathLst>
                <a:path w="27" h="22">
                  <a:moveTo>
                    <a:pt x="27" y="0"/>
                  </a:moveTo>
                  <a:lnTo>
                    <a:pt x="27" y="5"/>
                  </a:lnTo>
                  <a:lnTo>
                    <a:pt x="22" y="16"/>
                  </a:lnTo>
                  <a:lnTo>
                    <a:pt x="11" y="22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  <a:lnTo>
                    <a:pt x="22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7" name="Freeform 2786"/>
            <p:cNvSpPr>
              <a:spLocks noChangeAspect="1"/>
            </p:cNvSpPr>
            <p:nvPr/>
          </p:nvSpPr>
          <p:spPr bwMode="gray">
            <a:xfrm>
              <a:off x="2154763" y="3594850"/>
              <a:ext cx="1289097" cy="1352314"/>
            </a:xfrm>
            <a:custGeom>
              <a:avLst/>
              <a:gdLst/>
              <a:ahLst/>
              <a:cxnLst>
                <a:cxn ang="0">
                  <a:pos x="245" y="398"/>
                </a:cxn>
                <a:cxn ang="0">
                  <a:pos x="196" y="452"/>
                </a:cxn>
                <a:cxn ang="0">
                  <a:pos x="218" y="463"/>
                </a:cxn>
                <a:cxn ang="0">
                  <a:pos x="245" y="474"/>
                </a:cxn>
                <a:cxn ang="0">
                  <a:pos x="250" y="491"/>
                </a:cxn>
                <a:cxn ang="0">
                  <a:pos x="261" y="480"/>
                </a:cxn>
                <a:cxn ang="0">
                  <a:pos x="294" y="442"/>
                </a:cxn>
                <a:cxn ang="0">
                  <a:pos x="310" y="409"/>
                </a:cxn>
                <a:cxn ang="0">
                  <a:pos x="310" y="382"/>
                </a:cxn>
                <a:cxn ang="0">
                  <a:pos x="359" y="349"/>
                </a:cxn>
                <a:cxn ang="0">
                  <a:pos x="397" y="338"/>
                </a:cxn>
                <a:cxn ang="0">
                  <a:pos x="419" y="289"/>
                </a:cxn>
                <a:cxn ang="0">
                  <a:pos x="425" y="240"/>
                </a:cxn>
                <a:cxn ang="0">
                  <a:pos x="446" y="201"/>
                </a:cxn>
                <a:cxn ang="0">
                  <a:pos x="479" y="152"/>
                </a:cxn>
                <a:cxn ang="0">
                  <a:pos x="452" y="125"/>
                </a:cxn>
                <a:cxn ang="0">
                  <a:pos x="392" y="98"/>
                </a:cxn>
                <a:cxn ang="0">
                  <a:pos x="365" y="92"/>
                </a:cxn>
                <a:cxn ang="0">
                  <a:pos x="354" y="81"/>
                </a:cxn>
                <a:cxn ang="0">
                  <a:pos x="327" y="70"/>
                </a:cxn>
                <a:cxn ang="0">
                  <a:pos x="305" y="81"/>
                </a:cxn>
                <a:cxn ang="0">
                  <a:pos x="278" y="87"/>
                </a:cxn>
                <a:cxn ang="0">
                  <a:pos x="283" y="87"/>
                </a:cxn>
                <a:cxn ang="0">
                  <a:pos x="283" y="70"/>
                </a:cxn>
                <a:cxn ang="0">
                  <a:pos x="294" y="49"/>
                </a:cxn>
                <a:cxn ang="0">
                  <a:pos x="278" y="16"/>
                </a:cxn>
                <a:cxn ang="0">
                  <a:pos x="261" y="32"/>
                </a:cxn>
                <a:cxn ang="0">
                  <a:pos x="239" y="32"/>
                </a:cxn>
                <a:cxn ang="0">
                  <a:pos x="218" y="38"/>
                </a:cxn>
                <a:cxn ang="0">
                  <a:pos x="185" y="49"/>
                </a:cxn>
                <a:cxn ang="0">
                  <a:pos x="174" y="32"/>
                </a:cxn>
                <a:cxn ang="0">
                  <a:pos x="174" y="16"/>
                </a:cxn>
                <a:cxn ang="0">
                  <a:pos x="169" y="0"/>
                </a:cxn>
                <a:cxn ang="0">
                  <a:pos x="131" y="16"/>
                </a:cxn>
                <a:cxn ang="0">
                  <a:pos x="120" y="16"/>
                </a:cxn>
                <a:cxn ang="0">
                  <a:pos x="131" y="32"/>
                </a:cxn>
                <a:cxn ang="0">
                  <a:pos x="114" y="43"/>
                </a:cxn>
                <a:cxn ang="0">
                  <a:pos x="87" y="49"/>
                </a:cxn>
                <a:cxn ang="0">
                  <a:pos x="71" y="43"/>
                </a:cxn>
                <a:cxn ang="0">
                  <a:pos x="49" y="43"/>
                </a:cxn>
                <a:cxn ang="0">
                  <a:pos x="54" y="54"/>
                </a:cxn>
                <a:cxn ang="0">
                  <a:pos x="49" y="70"/>
                </a:cxn>
                <a:cxn ang="0">
                  <a:pos x="27" y="120"/>
                </a:cxn>
                <a:cxn ang="0">
                  <a:pos x="11" y="141"/>
                </a:cxn>
                <a:cxn ang="0">
                  <a:pos x="5" y="163"/>
                </a:cxn>
                <a:cxn ang="0">
                  <a:pos x="16" y="180"/>
                </a:cxn>
                <a:cxn ang="0">
                  <a:pos x="38" y="174"/>
                </a:cxn>
                <a:cxn ang="0">
                  <a:pos x="49" y="196"/>
                </a:cxn>
                <a:cxn ang="0">
                  <a:pos x="87" y="185"/>
                </a:cxn>
                <a:cxn ang="0">
                  <a:pos x="103" y="201"/>
                </a:cxn>
                <a:cxn ang="0">
                  <a:pos x="131" y="218"/>
                </a:cxn>
                <a:cxn ang="0">
                  <a:pos x="147" y="229"/>
                </a:cxn>
                <a:cxn ang="0">
                  <a:pos x="163" y="245"/>
                </a:cxn>
                <a:cxn ang="0">
                  <a:pos x="190" y="267"/>
                </a:cxn>
                <a:cxn ang="0">
                  <a:pos x="196" y="289"/>
                </a:cxn>
                <a:cxn ang="0">
                  <a:pos x="196" y="338"/>
                </a:cxn>
                <a:cxn ang="0">
                  <a:pos x="218" y="343"/>
                </a:cxn>
                <a:cxn ang="0">
                  <a:pos x="239" y="371"/>
                </a:cxn>
              </a:cxnLst>
              <a:rect l="0" t="0" r="r" b="b"/>
              <a:pathLst>
                <a:path w="479" h="502">
                  <a:moveTo>
                    <a:pt x="234" y="387"/>
                  </a:moveTo>
                  <a:lnTo>
                    <a:pt x="245" y="387"/>
                  </a:lnTo>
                  <a:lnTo>
                    <a:pt x="245" y="398"/>
                  </a:lnTo>
                  <a:lnTo>
                    <a:pt x="245" y="409"/>
                  </a:lnTo>
                  <a:lnTo>
                    <a:pt x="234" y="414"/>
                  </a:lnTo>
                  <a:lnTo>
                    <a:pt x="196" y="452"/>
                  </a:lnTo>
                  <a:lnTo>
                    <a:pt x="207" y="447"/>
                  </a:lnTo>
                  <a:lnTo>
                    <a:pt x="218" y="458"/>
                  </a:lnTo>
                  <a:lnTo>
                    <a:pt x="218" y="463"/>
                  </a:lnTo>
                  <a:lnTo>
                    <a:pt x="223" y="458"/>
                  </a:lnTo>
                  <a:lnTo>
                    <a:pt x="229" y="463"/>
                  </a:lnTo>
                  <a:lnTo>
                    <a:pt x="245" y="474"/>
                  </a:lnTo>
                  <a:lnTo>
                    <a:pt x="245" y="480"/>
                  </a:lnTo>
                  <a:lnTo>
                    <a:pt x="256" y="485"/>
                  </a:lnTo>
                  <a:lnTo>
                    <a:pt x="250" y="491"/>
                  </a:lnTo>
                  <a:lnTo>
                    <a:pt x="250" y="502"/>
                  </a:lnTo>
                  <a:lnTo>
                    <a:pt x="261" y="491"/>
                  </a:lnTo>
                  <a:lnTo>
                    <a:pt x="261" y="480"/>
                  </a:lnTo>
                  <a:lnTo>
                    <a:pt x="278" y="469"/>
                  </a:lnTo>
                  <a:lnTo>
                    <a:pt x="288" y="452"/>
                  </a:lnTo>
                  <a:lnTo>
                    <a:pt x="294" y="442"/>
                  </a:lnTo>
                  <a:lnTo>
                    <a:pt x="305" y="425"/>
                  </a:lnTo>
                  <a:lnTo>
                    <a:pt x="310" y="409"/>
                  </a:lnTo>
                  <a:lnTo>
                    <a:pt x="310" y="409"/>
                  </a:lnTo>
                  <a:lnTo>
                    <a:pt x="310" y="403"/>
                  </a:lnTo>
                  <a:lnTo>
                    <a:pt x="305" y="392"/>
                  </a:lnTo>
                  <a:lnTo>
                    <a:pt x="310" y="382"/>
                  </a:lnTo>
                  <a:lnTo>
                    <a:pt x="332" y="365"/>
                  </a:lnTo>
                  <a:lnTo>
                    <a:pt x="359" y="354"/>
                  </a:lnTo>
                  <a:lnTo>
                    <a:pt x="359" y="349"/>
                  </a:lnTo>
                  <a:lnTo>
                    <a:pt x="386" y="349"/>
                  </a:lnTo>
                  <a:lnTo>
                    <a:pt x="392" y="343"/>
                  </a:lnTo>
                  <a:lnTo>
                    <a:pt x="397" y="338"/>
                  </a:lnTo>
                  <a:lnTo>
                    <a:pt x="403" y="327"/>
                  </a:lnTo>
                  <a:lnTo>
                    <a:pt x="414" y="305"/>
                  </a:lnTo>
                  <a:lnTo>
                    <a:pt x="419" y="289"/>
                  </a:lnTo>
                  <a:lnTo>
                    <a:pt x="425" y="283"/>
                  </a:lnTo>
                  <a:lnTo>
                    <a:pt x="425" y="256"/>
                  </a:lnTo>
                  <a:lnTo>
                    <a:pt x="425" y="240"/>
                  </a:lnTo>
                  <a:lnTo>
                    <a:pt x="430" y="223"/>
                  </a:lnTo>
                  <a:lnTo>
                    <a:pt x="435" y="218"/>
                  </a:lnTo>
                  <a:lnTo>
                    <a:pt x="446" y="201"/>
                  </a:lnTo>
                  <a:lnTo>
                    <a:pt x="457" y="191"/>
                  </a:lnTo>
                  <a:lnTo>
                    <a:pt x="474" y="174"/>
                  </a:lnTo>
                  <a:lnTo>
                    <a:pt x="479" y="152"/>
                  </a:lnTo>
                  <a:lnTo>
                    <a:pt x="474" y="131"/>
                  </a:lnTo>
                  <a:lnTo>
                    <a:pt x="468" y="125"/>
                  </a:lnTo>
                  <a:lnTo>
                    <a:pt x="452" y="125"/>
                  </a:lnTo>
                  <a:lnTo>
                    <a:pt x="419" y="98"/>
                  </a:lnTo>
                  <a:lnTo>
                    <a:pt x="414" y="98"/>
                  </a:lnTo>
                  <a:lnTo>
                    <a:pt x="392" y="98"/>
                  </a:lnTo>
                  <a:lnTo>
                    <a:pt x="370" y="92"/>
                  </a:lnTo>
                  <a:lnTo>
                    <a:pt x="359" y="98"/>
                  </a:lnTo>
                  <a:lnTo>
                    <a:pt x="365" y="92"/>
                  </a:lnTo>
                  <a:lnTo>
                    <a:pt x="359" y="87"/>
                  </a:lnTo>
                  <a:lnTo>
                    <a:pt x="359" y="87"/>
                  </a:lnTo>
                  <a:lnTo>
                    <a:pt x="354" y="81"/>
                  </a:lnTo>
                  <a:lnTo>
                    <a:pt x="348" y="81"/>
                  </a:lnTo>
                  <a:lnTo>
                    <a:pt x="348" y="76"/>
                  </a:lnTo>
                  <a:lnTo>
                    <a:pt x="327" y="70"/>
                  </a:lnTo>
                  <a:lnTo>
                    <a:pt x="316" y="70"/>
                  </a:lnTo>
                  <a:lnTo>
                    <a:pt x="310" y="81"/>
                  </a:lnTo>
                  <a:lnTo>
                    <a:pt x="305" y="81"/>
                  </a:lnTo>
                  <a:lnTo>
                    <a:pt x="299" y="92"/>
                  </a:lnTo>
                  <a:lnTo>
                    <a:pt x="299" y="87"/>
                  </a:lnTo>
                  <a:lnTo>
                    <a:pt x="278" y="87"/>
                  </a:lnTo>
                  <a:lnTo>
                    <a:pt x="272" y="87"/>
                  </a:lnTo>
                  <a:lnTo>
                    <a:pt x="278" y="87"/>
                  </a:lnTo>
                  <a:lnTo>
                    <a:pt x="283" y="87"/>
                  </a:lnTo>
                  <a:lnTo>
                    <a:pt x="283" y="76"/>
                  </a:lnTo>
                  <a:lnTo>
                    <a:pt x="283" y="76"/>
                  </a:lnTo>
                  <a:lnTo>
                    <a:pt x="283" y="70"/>
                  </a:lnTo>
                  <a:lnTo>
                    <a:pt x="278" y="76"/>
                  </a:lnTo>
                  <a:lnTo>
                    <a:pt x="278" y="70"/>
                  </a:lnTo>
                  <a:lnTo>
                    <a:pt x="294" y="49"/>
                  </a:lnTo>
                  <a:lnTo>
                    <a:pt x="294" y="43"/>
                  </a:lnTo>
                  <a:lnTo>
                    <a:pt x="288" y="43"/>
                  </a:lnTo>
                  <a:lnTo>
                    <a:pt x="278" y="16"/>
                  </a:lnTo>
                  <a:lnTo>
                    <a:pt x="278" y="10"/>
                  </a:lnTo>
                  <a:lnTo>
                    <a:pt x="272" y="16"/>
                  </a:lnTo>
                  <a:lnTo>
                    <a:pt x="261" y="32"/>
                  </a:lnTo>
                  <a:lnTo>
                    <a:pt x="256" y="38"/>
                  </a:lnTo>
                  <a:lnTo>
                    <a:pt x="245" y="38"/>
                  </a:lnTo>
                  <a:lnTo>
                    <a:pt x="239" y="32"/>
                  </a:lnTo>
                  <a:lnTo>
                    <a:pt x="234" y="32"/>
                  </a:lnTo>
                  <a:lnTo>
                    <a:pt x="223" y="32"/>
                  </a:lnTo>
                  <a:lnTo>
                    <a:pt x="218" y="38"/>
                  </a:lnTo>
                  <a:lnTo>
                    <a:pt x="212" y="38"/>
                  </a:lnTo>
                  <a:lnTo>
                    <a:pt x="207" y="38"/>
                  </a:lnTo>
                  <a:lnTo>
                    <a:pt x="185" y="49"/>
                  </a:lnTo>
                  <a:lnTo>
                    <a:pt x="180" y="43"/>
                  </a:lnTo>
                  <a:lnTo>
                    <a:pt x="174" y="43"/>
                  </a:lnTo>
                  <a:lnTo>
                    <a:pt x="174" y="32"/>
                  </a:lnTo>
                  <a:lnTo>
                    <a:pt x="169" y="32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4" y="10"/>
                  </a:lnTo>
                  <a:lnTo>
                    <a:pt x="169" y="5"/>
                  </a:lnTo>
                  <a:lnTo>
                    <a:pt x="169" y="0"/>
                  </a:lnTo>
                  <a:lnTo>
                    <a:pt x="163" y="0"/>
                  </a:lnTo>
                  <a:lnTo>
                    <a:pt x="158" y="5"/>
                  </a:lnTo>
                  <a:lnTo>
                    <a:pt x="131" y="16"/>
                  </a:lnTo>
                  <a:lnTo>
                    <a:pt x="109" y="10"/>
                  </a:lnTo>
                  <a:lnTo>
                    <a:pt x="114" y="16"/>
                  </a:lnTo>
                  <a:lnTo>
                    <a:pt x="120" y="16"/>
                  </a:lnTo>
                  <a:lnTo>
                    <a:pt x="114" y="27"/>
                  </a:lnTo>
                  <a:lnTo>
                    <a:pt x="120" y="32"/>
                  </a:lnTo>
                  <a:lnTo>
                    <a:pt x="131" y="32"/>
                  </a:lnTo>
                  <a:lnTo>
                    <a:pt x="131" y="38"/>
                  </a:lnTo>
                  <a:lnTo>
                    <a:pt x="120" y="38"/>
                  </a:lnTo>
                  <a:lnTo>
                    <a:pt x="114" y="43"/>
                  </a:lnTo>
                  <a:lnTo>
                    <a:pt x="98" y="54"/>
                  </a:lnTo>
                  <a:lnTo>
                    <a:pt x="92" y="54"/>
                  </a:lnTo>
                  <a:lnTo>
                    <a:pt x="87" y="49"/>
                  </a:lnTo>
                  <a:lnTo>
                    <a:pt x="82" y="49"/>
                  </a:lnTo>
                  <a:lnTo>
                    <a:pt x="76" y="38"/>
                  </a:lnTo>
                  <a:lnTo>
                    <a:pt x="71" y="43"/>
                  </a:lnTo>
                  <a:lnTo>
                    <a:pt x="71" y="38"/>
                  </a:lnTo>
                  <a:lnTo>
                    <a:pt x="65" y="43"/>
                  </a:lnTo>
                  <a:lnTo>
                    <a:pt x="49" y="43"/>
                  </a:lnTo>
                  <a:lnTo>
                    <a:pt x="49" y="49"/>
                  </a:lnTo>
                  <a:lnTo>
                    <a:pt x="54" y="49"/>
                  </a:lnTo>
                  <a:lnTo>
                    <a:pt x="54" y="54"/>
                  </a:lnTo>
                  <a:lnTo>
                    <a:pt x="44" y="54"/>
                  </a:lnTo>
                  <a:lnTo>
                    <a:pt x="44" y="65"/>
                  </a:lnTo>
                  <a:lnTo>
                    <a:pt x="49" y="70"/>
                  </a:lnTo>
                  <a:lnTo>
                    <a:pt x="54" y="76"/>
                  </a:lnTo>
                  <a:lnTo>
                    <a:pt x="49" y="114"/>
                  </a:lnTo>
                  <a:lnTo>
                    <a:pt x="27" y="120"/>
                  </a:lnTo>
                  <a:lnTo>
                    <a:pt x="16" y="125"/>
                  </a:lnTo>
                  <a:lnTo>
                    <a:pt x="11" y="136"/>
                  </a:lnTo>
                  <a:lnTo>
                    <a:pt x="11" y="141"/>
                  </a:lnTo>
                  <a:lnTo>
                    <a:pt x="5" y="147"/>
                  </a:lnTo>
                  <a:lnTo>
                    <a:pt x="0" y="158"/>
                  </a:lnTo>
                  <a:lnTo>
                    <a:pt x="5" y="163"/>
                  </a:lnTo>
                  <a:lnTo>
                    <a:pt x="11" y="174"/>
                  </a:lnTo>
                  <a:lnTo>
                    <a:pt x="11" y="180"/>
                  </a:lnTo>
                  <a:lnTo>
                    <a:pt x="16" y="180"/>
                  </a:lnTo>
                  <a:lnTo>
                    <a:pt x="22" y="185"/>
                  </a:lnTo>
                  <a:lnTo>
                    <a:pt x="27" y="185"/>
                  </a:lnTo>
                  <a:lnTo>
                    <a:pt x="38" y="174"/>
                  </a:lnTo>
                  <a:lnTo>
                    <a:pt x="38" y="196"/>
                  </a:lnTo>
                  <a:lnTo>
                    <a:pt x="44" y="196"/>
                  </a:lnTo>
                  <a:lnTo>
                    <a:pt x="49" y="196"/>
                  </a:lnTo>
                  <a:lnTo>
                    <a:pt x="65" y="196"/>
                  </a:lnTo>
                  <a:lnTo>
                    <a:pt x="76" y="196"/>
                  </a:lnTo>
                  <a:lnTo>
                    <a:pt x="87" y="185"/>
                  </a:lnTo>
                  <a:lnTo>
                    <a:pt x="103" y="180"/>
                  </a:lnTo>
                  <a:lnTo>
                    <a:pt x="103" y="185"/>
                  </a:lnTo>
                  <a:lnTo>
                    <a:pt x="103" y="201"/>
                  </a:lnTo>
                  <a:lnTo>
                    <a:pt x="103" y="207"/>
                  </a:lnTo>
                  <a:lnTo>
                    <a:pt x="114" y="212"/>
                  </a:lnTo>
                  <a:lnTo>
                    <a:pt x="131" y="218"/>
                  </a:lnTo>
                  <a:lnTo>
                    <a:pt x="131" y="223"/>
                  </a:lnTo>
                  <a:lnTo>
                    <a:pt x="141" y="223"/>
                  </a:lnTo>
                  <a:lnTo>
                    <a:pt x="147" y="229"/>
                  </a:lnTo>
                  <a:lnTo>
                    <a:pt x="152" y="229"/>
                  </a:lnTo>
                  <a:lnTo>
                    <a:pt x="158" y="229"/>
                  </a:lnTo>
                  <a:lnTo>
                    <a:pt x="163" y="245"/>
                  </a:lnTo>
                  <a:lnTo>
                    <a:pt x="163" y="251"/>
                  </a:lnTo>
                  <a:lnTo>
                    <a:pt x="169" y="261"/>
                  </a:lnTo>
                  <a:lnTo>
                    <a:pt x="190" y="267"/>
                  </a:lnTo>
                  <a:lnTo>
                    <a:pt x="190" y="278"/>
                  </a:lnTo>
                  <a:lnTo>
                    <a:pt x="196" y="278"/>
                  </a:lnTo>
                  <a:lnTo>
                    <a:pt x="196" y="289"/>
                  </a:lnTo>
                  <a:lnTo>
                    <a:pt x="196" y="311"/>
                  </a:lnTo>
                  <a:lnTo>
                    <a:pt x="190" y="316"/>
                  </a:lnTo>
                  <a:lnTo>
                    <a:pt x="196" y="338"/>
                  </a:lnTo>
                  <a:lnTo>
                    <a:pt x="207" y="343"/>
                  </a:lnTo>
                  <a:lnTo>
                    <a:pt x="212" y="338"/>
                  </a:lnTo>
                  <a:lnTo>
                    <a:pt x="218" y="343"/>
                  </a:lnTo>
                  <a:lnTo>
                    <a:pt x="223" y="360"/>
                  </a:lnTo>
                  <a:lnTo>
                    <a:pt x="239" y="365"/>
                  </a:lnTo>
                  <a:lnTo>
                    <a:pt x="239" y="371"/>
                  </a:lnTo>
                  <a:lnTo>
                    <a:pt x="234" y="387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8" name="Freeform 2787"/>
            <p:cNvSpPr>
              <a:spLocks noChangeAspect="1"/>
            </p:cNvSpPr>
            <p:nvPr/>
          </p:nvSpPr>
          <p:spPr bwMode="gray">
            <a:xfrm>
              <a:off x="2902980" y="3770651"/>
              <a:ext cx="13522" cy="11269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89" name="Freeform 2788"/>
            <p:cNvSpPr>
              <a:spLocks noChangeAspect="1"/>
            </p:cNvSpPr>
            <p:nvPr/>
          </p:nvSpPr>
          <p:spPr bwMode="gray">
            <a:xfrm>
              <a:off x="2948054" y="3757128"/>
              <a:ext cx="13522" cy="13523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5" y="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0" name="Freeform 2789"/>
            <p:cNvSpPr>
              <a:spLocks noChangeAspect="1"/>
            </p:cNvSpPr>
            <p:nvPr/>
          </p:nvSpPr>
          <p:spPr bwMode="gray">
            <a:xfrm>
              <a:off x="2930024" y="3739097"/>
              <a:ext cx="18029" cy="315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11"/>
                </a:cxn>
                <a:cxn ang="0">
                  <a:pos x="0" y="0"/>
                </a:cxn>
              </a:cxnLst>
              <a:rect l="0" t="0" r="r" b="b"/>
              <a:pathLst>
                <a:path w="6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6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1" name="Freeform 2790"/>
            <p:cNvSpPr>
              <a:spLocks noChangeAspect="1"/>
            </p:cNvSpPr>
            <p:nvPr/>
          </p:nvSpPr>
          <p:spPr bwMode="gray">
            <a:xfrm>
              <a:off x="2096168" y="4356654"/>
              <a:ext cx="279455" cy="1512338"/>
            </a:xfrm>
            <a:custGeom>
              <a:avLst/>
              <a:gdLst/>
              <a:ahLst/>
              <a:cxnLst>
                <a:cxn ang="0">
                  <a:pos x="66" y="49"/>
                </a:cxn>
                <a:cxn ang="0">
                  <a:pos x="60" y="99"/>
                </a:cxn>
                <a:cxn ang="0">
                  <a:pos x="49" y="148"/>
                </a:cxn>
                <a:cxn ang="0">
                  <a:pos x="49" y="175"/>
                </a:cxn>
                <a:cxn ang="0">
                  <a:pos x="33" y="262"/>
                </a:cxn>
                <a:cxn ang="0">
                  <a:pos x="22" y="273"/>
                </a:cxn>
                <a:cxn ang="0">
                  <a:pos x="22" y="311"/>
                </a:cxn>
                <a:cxn ang="0">
                  <a:pos x="33" y="339"/>
                </a:cxn>
                <a:cxn ang="0">
                  <a:pos x="38" y="344"/>
                </a:cxn>
                <a:cxn ang="0">
                  <a:pos x="33" y="355"/>
                </a:cxn>
                <a:cxn ang="0">
                  <a:pos x="33" y="360"/>
                </a:cxn>
                <a:cxn ang="0">
                  <a:pos x="27" y="382"/>
                </a:cxn>
                <a:cxn ang="0">
                  <a:pos x="27" y="399"/>
                </a:cxn>
                <a:cxn ang="0">
                  <a:pos x="27" y="404"/>
                </a:cxn>
                <a:cxn ang="0">
                  <a:pos x="27" y="410"/>
                </a:cxn>
                <a:cxn ang="0">
                  <a:pos x="22" y="420"/>
                </a:cxn>
                <a:cxn ang="0">
                  <a:pos x="22" y="426"/>
                </a:cxn>
                <a:cxn ang="0">
                  <a:pos x="17" y="420"/>
                </a:cxn>
                <a:cxn ang="0">
                  <a:pos x="6" y="415"/>
                </a:cxn>
                <a:cxn ang="0">
                  <a:pos x="0" y="431"/>
                </a:cxn>
                <a:cxn ang="0">
                  <a:pos x="6" y="426"/>
                </a:cxn>
                <a:cxn ang="0">
                  <a:pos x="22" y="431"/>
                </a:cxn>
                <a:cxn ang="0">
                  <a:pos x="17" y="442"/>
                </a:cxn>
                <a:cxn ang="0">
                  <a:pos x="22" y="448"/>
                </a:cxn>
                <a:cxn ang="0">
                  <a:pos x="17" y="453"/>
                </a:cxn>
                <a:cxn ang="0">
                  <a:pos x="22" y="459"/>
                </a:cxn>
                <a:cxn ang="0">
                  <a:pos x="17" y="475"/>
                </a:cxn>
                <a:cxn ang="0">
                  <a:pos x="22" y="480"/>
                </a:cxn>
                <a:cxn ang="0">
                  <a:pos x="22" y="497"/>
                </a:cxn>
                <a:cxn ang="0">
                  <a:pos x="22" y="502"/>
                </a:cxn>
                <a:cxn ang="0">
                  <a:pos x="17" y="508"/>
                </a:cxn>
                <a:cxn ang="0">
                  <a:pos x="27" y="530"/>
                </a:cxn>
                <a:cxn ang="0">
                  <a:pos x="33" y="524"/>
                </a:cxn>
                <a:cxn ang="0">
                  <a:pos x="33" y="519"/>
                </a:cxn>
                <a:cxn ang="0">
                  <a:pos x="38" y="535"/>
                </a:cxn>
                <a:cxn ang="0">
                  <a:pos x="55" y="546"/>
                </a:cxn>
                <a:cxn ang="0">
                  <a:pos x="44" y="551"/>
                </a:cxn>
                <a:cxn ang="0">
                  <a:pos x="49" y="562"/>
                </a:cxn>
                <a:cxn ang="0">
                  <a:pos x="76" y="530"/>
                </a:cxn>
                <a:cxn ang="0">
                  <a:pos x="44" y="524"/>
                </a:cxn>
                <a:cxn ang="0">
                  <a:pos x="27" y="502"/>
                </a:cxn>
                <a:cxn ang="0">
                  <a:pos x="38" y="464"/>
                </a:cxn>
                <a:cxn ang="0">
                  <a:pos x="49" y="426"/>
                </a:cxn>
                <a:cxn ang="0">
                  <a:pos x="44" y="393"/>
                </a:cxn>
                <a:cxn ang="0">
                  <a:pos x="44" y="388"/>
                </a:cxn>
                <a:cxn ang="0">
                  <a:pos x="49" y="344"/>
                </a:cxn>
                <a:cxn ang="0">
                  <a:pos x="49" y="300"/>
                </a:cxn>
                <a:cxn ang="0">
                  <a:pos x="55" y="262"/>
                </a:cxn>
                <a:cxn ang="0">
                  <a:pos x="71" y="224"/>
                </a:cxn>
                <a:cxn ang="0">
                  <a:pos x="60" y="180"/>
                </a:cxn>
                <a:cxn ang="0">
                  <a:pos x="76" y="137"/>
                </a:cxn>
                <a:cxn ang="0">
                  <a:pos x="87" y="120"/>
                </a:cxn>
                <a:cxn ang="0">
                  <a:pos x="104" y="82"/>
                </a:cxn>
                <a:cxn ang="0">
                  <a:pos x="93" y="66"/>
                </a:cxn>
                <a:cxn ang="0">
                  <a:pos x="82" y="28"/>
                </a:cxn>
                <a:cxn ang="0">
                  <a:pos x="82" y="17"/>
                </a:cxn>
                <a:cxn ang="0">
                  <a:pos x="71" y="6"/>
                </a:cxn>
              </a:cxnLst>
              <a:rect l="0" t="0" r="r" b="b"/>
              <a:pathLst>
                <a:path w="104" h="562">
                  <a:moveTo>
                    <a:pt x="60" y="6"/>
                  </a:moveTo>
                  <a:lnTo>
                    <a:pt x="66" y="28"/>
                  </a:lnTo>
                  <a:lnTo>
                    <a:pt x="66" y="49"/>
                  </a:lnTo>
                  <a:lnTo>
                    <a:pt x="66" y="66"/>
                  </a:lnTo>
                  <a:lnTo>
                    <a:pt x="60" y="71"/>
                  </a:lnTo>
                  <a:lnTo>
                    <a:pt x="60" y="99"/>
                  </a:lnTo>
                  <a:lnTo>
                    <a:pt x="60" y="104"/>
                  </a:lnTo>
                  <a:lnTo>
                    <a:pt x="60" y="120"/>
                  </a:lnTo>
                  <a:lnTo>
                    <a:pt x="49" y="148"/>
                  </a:lnTo>
                  <a:lnTo>
                    <a:pt x="49" y="164"/>
                  </a:lnTo>
                  <a:lnTo>
                    <a:pt x="49" y="169"/>
                  </a:lnTo>
                  <a:lnTo>
                    <a:pt x="49" y="175"/>
                  </a:lnTo>
                  <a:lnTo>
                    <a:pt x="49" y="202"/>
                  </a:lnTo>
                  <a:lnTo>
                    <a:pt x="49" y="219"/>
                  </a:lnTo>
                  <a:lnTo>
                    <a:pt x="33" y="262"/>
                  </a:lnTo>
                  <a:lnTo>
                    <a:pt x="27" y="262"/>
                  </a:lnTo>
                  <a:lnTo>
                    <a:pt x="27" y="268"/>
                  </a:lnTo>
                  <a:lnTo>
                    <a:pt x="22" y="273"/>
                  </a:lnTo>
                  <a:lnTo>
                    <a:pt x="22" y="289"/>
                  </a:lnTo>
                  <a:lnTo>
                    <a:pt x="27" y="306"/>
                  </a:lnTo>
                  <a:lnTo>
                    <a:pt x="22" y="311"/>
                  </a:lnTo>
                  <a:lnTo>
                    <a:pt x="22" y="339"/>
                  </a:lnTo>
                  <a:lnTo>
                    <a:pt x="27" y="344"/>
                  </a:lnTo>
                  <a:lnTo>
                    <a:pt x="33" y="339"/>
                  </a:lnTo>
                  <a:lnTo>
                    <a:pt x="38" y="339"/>
                  </a:lnTo>
                  <a:lnTo>
                    <a:pt x="33" y="344"/>
                  </a:lnTo>
                  <a:lnTo>
                    <a:pt x="38" y="344"/>
                  </a:lnTo>
                  <a:lnTo>
                    <a:pt x="38" y="355"/>
                  </a:lnTo>
                  <a:lnTo>
                    <a:pt x="38" y="350"/>
                  </a:lnTo>
                  <a:lnTo>
                    <a:pt x="33" y="355"/>
                  </a:lnTo>
                  <a:lnTo>
                    <a:pt x="38" y="355"/>
                  </a:lnTo>
                  <a:lnTo>
                    <a:pt x="33" y="360"/>
                  </a:lnTo>
                  <a:lnTo>
                    <a:pt x="33" y="360"/>
                  </a:lnTo>
                  <a:lnTo>
                    <a:pt x="33" y="371"/>
                  </a:lnTo>
                  <a:lnTo>
                    <a:pt x="33" y="377"/>
                  </a:lnTo>
                  <a:lnTo>
                    <a:pt x="27" y="382"/>
                  </a:lnTo>
                  <a:lnTo>
                    <a:pt x="33" y="388"/>
                  </a:lnTo>
                  <a:lnTo>
                    <a:pt x="38" y="393"/>
                  </a:lnTo>
                  <a:lnTo>
                    <a:pt x="27" y="399"/>
                  </a:lnTo>
                  <a:lnTo>
                    <a:pt x="27" y="404"/>
                  </a:lnTo>
                  <a:lnTo>
                    <a:pt x="33" y="404"/>
                  </a:lnTo>
                  <a:lnTo>
                    <a:pt x="27" y="404"/>
                  </a:lnTo>
                  <a:lnTo>
                    <a:pt x="27" y="410"/>
                  </a:lnTo>
                  <a:lnTo>
                    <a:pt x="27" y="404"/>
                  </a:lnTo>
                  <a:lnTo>
                    <a:pt x="27" y="410"/>
                  </a:lnTo>
                  <a:lnTo>
                    <a:pt x="27" y="410"/>
                  </a:lnTo>
                  <a:lnTo>
                    <a:pt x="27" y="415"/>
                  </a:lnTo>
                  <a:lnTo>
                    <a:pt x="22" y="420"/>
                  </a:lnTo>
                  <a:lnTo>
                    <a:pt x="27" y="415"/>
                  </a:lnTo>
                  <a:lnTo>
                    <a:pt x="27" y="420"/>
                  </a:lnTo>
                  <a:lnTo>
                    <a:pt x="22" y="426"/>
                  </a:lnTo>
                  <a:lnTo>
                    <a:pt x="22" y="420"/>
                  </a:lnTo>
                  <a:lnTo>
                    <a:pt x="22" y="420"/>
                  </a:lnTo>
                  <a:lnTo>
                    <a:pt x="17" y="420"/>
                  </a:lnTo>
                  <a:lnTo>
                    <a:pt x="17" y="415"/>
                  </a:lnTo>
                  <a:lnTo>
                    <a:pt x="17" y="415"/>
                  </a:lnTo>
                  <a:lnTo>
                    <a:pt x="6" y="415"/>
                  </a:lnTo>
                  <a:lnTo>
                    <a:pt x="11" y="420"/>
                  </a:lnTo>
                  <a:lnTo>
                    <a:pt x="0" y="426"/>
                  </a:lnTo>
                  <a:lnTo>
                    <a:pt x="0" y="431"/>
                  </a:lnTo>
                  <a:lnTo>
                    <a:pt x="6" y="431"/>
                  </a:lnTo>
                  <a:lnTo>
                    <a:pt x="0" y="426"/>
                  </a:lnTo>
                  <a:lnTo>
                    <a:pt x="6" y="426"/>
                  </a:lnTo>
                  <a:lnTo>
                    <a:pt x="11" y="431"/>
                  </a:lnTo>
                  <a:lnTo>
                    <a:pt x="17" y="426"/>
                  </a:lnTo>
                  <a:lnTo>
                    <a:pt x="22" y="431"/>
                  </a:lnTo>
                  <a:lnTo>
                    <a:pt x="17" y="437"/>
                  </a:lnTo>
                  <a:lnTo>
                    <a:pt x="22" y="437"/>
                  </a:lnTo>
                  <a:lnTo>
                    <a:pt x="17" y="442"/>
                  </a:lnTo>
                  <a:lnTo>
                    <a:pt x="22" y="442"/>
                  </a:lnTo>
                  <a:lnTo>
                    <a:pt x="17" y="448"/>
                  </a:lnTo>
                  <a:lnTo>
                    <a:pt x="22" y="448"/>
                  </a:lnTo>
                  <a:lnTo>
                    <a:pt x="27" y="453"/>
                  </a:lnTo>
                  <a:lnTo>
                    <a:pt x="17" y="453"/>
                  </a:lnTo>
                  <a:lnTo>
                    <a:pt x="17" y="453"/>
                  </a:lnTo>
                  <a:lnTo>
                    <a:pt x="11" y="448"/>
                  </a:lnTo>
                  <a:lnTo>
                    <a:pt x="17" y="459"/>
                  </a:lnTo>
                  <a:lnTo>
                    <a:pt x="22" y="459"/>
                  </a:lnTo>
                  <a:lnTo>
                    <a:pt x="22" y="459"/>
                  </a:lnTo>
                  <a:lnTo>
                    <a:pt x="17" y="459"/>
                  </a:lnTo>
                  <a:lnTo>
                    <a:pt x="17" y="475"/>
                  </a:lnTo>
                  <a:lnTo>
                    <a:pt x="22" y="470"/>
                  </a:lnTo>
                  <a:lnTo>
                    <a:pt x="22" y="475"/>
                  </a:lnTo>
                  <a:lnTo>
                    <a:pt x="22" y="480"/>
                  </a:lnTo>
                  <a:lnTo>
                    <a:pt x="17" y="480"/>
                  </a:lnTo>
                  <a:lnTo>
                    <a:pt x="11" y="491"/>
                  </a:lnTo>
                  <a:lnTo>
                    <a:pt x="22" y="497"/>
                  </a:lnTo>
                  <a:lnTo>
                    <a:pt x="17" y="497"/>
                  </a:lnTo>
                  <a:lnTo>
                    <a:pt x="17" y="502"/>
                  </a:lnTo>
                  <a:lnTo>
                    <a:pt x="22" y="502"/>
                  </a:lnTo>
                  <a:lnTo>
                    <a:pt x="22" y="502"/>
                  </a:lnTo>
                  <a:lnTo>
                    <a:pt x="17" y="502"/>
                  </a:lnTo>
                  <a:lnTo>
                    <a:pt x="17" y="508"/>
                  </a:lnTo>
                  <a:lnTo>
                    <a:pt x="22" y="513"/>
                  </a:lnTo>
                  <a:lnTo>
                    <a:pt x="27" y="530"/>
                  </a:lnTo>
                  <a:lnTo>
                    <a:pt x="27" y="530"/>
                  </a:lnTo>
                  <a:lnTo>
                    <a:pt x="27" y="519"/>
                  </a:lnTo>
                  <a:lnTo>
                    <a:pt x="33" y="530"/>
                  </a:lnTo>
                  <a:lnTo>
                    <a:pt x="33" y="524"/>
                  </a:lnTo>
                  <a:lnTo>
                    <a:pt x="33" y="519"/>
                  </a:lnTo>
                  <a:lnTo>
                    <a:pt x="38" y="524"/>
                  </a:lnTo>
                  <a:lnTo>
                    <a:pt x="33" y="519"/>
                  </a:lnTo>
                  <a:lnTo>
                    <a:pt x="38" y="524"/>
                  </a:lnTo>
                  <a:lnTo>
                    <a:pt x="38" y="524"/>
                  </a:lnTo>
                  <a:lnTo>
                    <a:pt x="38" y="535"/>
                  </a:lnTo>
                  <a:lnTo>
                    <a:pt x="33" y="541"/>
                  </a:lnTo>
                  <a:lnTo>
                    <a:pt x="49" y="541"/>
                  </a:lnTo>
                  <a:lnTo>
                    <a:pt x="55" y="546"/>
                  </a:lnTo>
                  <a:lnTo>
                    <a:pt x="55" y="551"/>
                  </a:lnTo>
                  <a:lnTo>
                    <a:pt x="44" y="557"/>
                  </a:lnTo>
                  <a:lnTo>
                    <a:pt x="44" y="551"/>
                  </a:lnTo>
                  <a:lnTo>
                    <a:pt x="38" y="551"/>
                  </a:lnTo>
                  <a:lnTo>
                    <a:pt x="44" y="557"/>
                  </a:lnTo>
                  <a:lnTo>
                    <a:pt x="49" y="562"/>
                  </a:lnTo>
                  <a:lnTo>
                    <a:pt x="55" y="562"/>
                  </a:lnTo>
                  <a:lnTo>
                    <a:pt x="60" y="541"/>
                  </a:lnTo>
                  <a:lnTo>
                    <a:pt x="76" y="530"/>
                  </a:lnTo>
                  <a:lnTo>
                    <a:pt x="87" y="535"/>
                  </a:lnTo>
                  <a:lnTo>
                    <a:pt x="71" y="530"/>
                  </a:lnTo>
                  <a:lnTo>
                    <a:pt x="44" y="524"/>
                  </a:lnTo>
                  <a:lnTo>
                    <a:pt x="38" y="524"/>
                  </a:lnTo>
                  <a:lnTo>
                    <a:pt x="38" y="502"/>
                  </a:lnTo>
                  <a:lnTo>
                    <a:pt x="27" y="502"/>
                  </a:lnTo>
                  <a:lnTo>
                    <a:pt x="27" y="491"/>
                  </a:lnTo>
                  <a:lnTo>
                    <a:pt x="27" y="480"/>
                  </a:lnTo>
                  <a:lnTo>
                    <a:pt x="38" y="464"/>
                  </a:lnTo>
                  <a:lnTo>
                    <a:pt x="38" y="459"/>
                  </a:lnTo>
                  <a:lnTo>
                    <a:pt x="38" y="448"/>
                  </a:lnTo>
                  <a:lnTo>
                    <a:pt x="49" y="426"/>
                  </a:lnTo>
                  <a:lnTo>
                    <a:pt x="49" y="404"/>
                  </a:lnTo>
                  <a:lnTo>
                    <a:pt x="49" y="399"/>
                  </a:lnTo>
                  <a:lnTo>
                    <a:pt x="44" y="393"/>
                  </a:lnTo>
                  <a:lnTo>
                    <a:pt x="55" y="393"/>
                  </a:lnTo>
                  <a:lnTo>
                    <a:pt x="49" y="388"/>
                  </a:lnTo>
                  <a:lnTo>
                    <a:pt x="44" y="388"/>
                  </a:lnTo>
                  <a:lnTo>
                    <a:pt x="44" y="377"/>
                  </a:lnTo>
                  <a:lnTo>
                    <a:pt x="44" y="355"/>
                  </a:lnTo>
                  <a:lnTo>
                    <a:pt x="49" y="344"/>
                  </a:lnTo>
                  <a:lnTo>
                    <a:pt x="44" y="333"/>
                  </a:lnTo>
                  <a:lnTo>
                    <a:pt x="49" y="317"/>
                  </a:lnTo>
                  <a:lnTo>
                    <a:pt x="49" y="300"/>
                  </a:lnTo>
                  <a:lnTo>
                    <a:pt x="55" y="289"/>
                  </a:lnTo>
                  <a:lnTo>
                    <a:pt x="55" y="279"/>
                  </a:lnTo>
                  <a:lnTo>
                    <a:pt x="55" y="262"/>
                  </a:lnTo>
                  <a:lnTo>
                    <a:pt x="60" y="251"/>
                  </a:lnTo>
                  <a:lnTo>
                    <a:pt x="60" y="240"/>
                  </a:lnTo>
                  <a:lnTo>
                    <a:pt x="71" y="224"/>
                  </a:lnTo>
                  <a:lnTo>
                    <a:pt x="71" y="213"/>
                  </a:lnTo>
                  <a:lnTo>
                    <a:pt x="60" y="186"/>
                  </a:lnTo>
                  <a:lnTo>
                    <a:pt x="60" y="180"/>
                  </a:lnTo>
                  <a:lnTo>
                    <a:pt x="71" y="169"/>
                  </a:lnTo>
                  <a:lnTo>
                    <a:pt x="71" y="153"/>
                  </a:lnTo>
                  <a:lnTo>
                    <a:pt x="76" y="137"/>
                  </a:lnTo>
                  <a:lnTo>
                    <a:pt x="82" y="131"/>
                  </a:lnTo>
                  <a:lnTo>
                    <a:pt x="82" y="126"/>
                  </a:lnTo>
                  <a:lnTo>
                    <a:pt x="87" y="120"/>
                  </a:lnTo>
                  <a:lnTo>
                    <a:pt x="87" y="104"/>
                  </a:lnTo>
                  <a:lnTo>
                    <a:pt x="87" y="88"/>
                  </a:lnTo>
                  <a:lnTo>
                    <a:pt x="104" y="82"/>
                  </a:lnTo>
                  <a:lnTo>
                    <a:pt x="104" y="71"/>
                  </a:lnTo>
                  <a:lnTo>
                    <a:pt x="104" y="66"/>
                  </a:lnTo>
                  <a:lnTo>
                    <a:pt x="93" y="66"/>
                  </a:lnTo>
                  <a:lnTo>
                    <a:pt x="87" y="38"/>
                  </a:lnTo>
                  <a:lnTo>
                    <a:pt x="82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2"/>
                  </a:lnTo>
                  <a:lnTo>
                    <a:pt x="82" y="17"/>
                  </a:lnTo>
                  <a:lnTo>
                    <a:pt x="76" y="6"/>
                  </a:lnTo>
                  <a:lnTo>
                    <a:pt x="71" y="0"/>
                  </a:lnTo>
                  <a:lnTo>
                    <a:pt x="71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2" name="Freeform 2791"/>
            <p:cNvSpPr>
              <a:spLocks noChangeAspect="1"/>
            </p:cNvSpPr>
            <p:nvPr/>
          </p:nvSpPr>
          <p:spPr bwMode="gray">
            <a:xfrm>
              <a:off x="2229134" y="5796869"/>
              <a:ext cx="101415" cy="148755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27" y="6"/>
                </a:cxn>
                <a:cxn ang="0">
                  <a:pos x="27" y="0"/>
                </a:cxn>
                <a:cxn ang="0">
                  <a:pos x="22" y="6"/>
                </a:cxn>
                <a:cxn ang="0">
                  <a:pos x="17" y="6"/>
                </a:cxn>
                <a:cxn ang="0">
                  <a:pos x="17" y="11"/>
                </a:cxn>
                <a:cxn ang="0">
                  <a:pos x="17" y="11"/>
                </a:cxn>
                <a:cxn ang="0">
                  <a:pos x="17" y="16"/>
                </a:cxn>
                <a:cxn ang="0">
                  <a:pos x="27" y="22"/>
                </a:cxn>
                <a:cxn ang="0">
                  <a:pos x="17" y="27"/>
                </a:cxn>
                <a:cxn ang="0">
                  <a:pos x="22" y="38"/>
                </a:cxn>
                <a:cxn ang="0">
                  <a:pos x="27" y="38"/>
                </a:cxn>
                <a:cxn ang="0">
                  <a:pos x="17" y="38"/>
                </a:cxn>
                <a:cxn ang="0">
                  <a:pos x="17" y="38"/>
                </a:cxn>
                <a:cxn ang="0">
                  <a:pos x="22" y="38"/>
                </a:cxn>
                <a:cxn ang="0">
                  <a:pos x="17" y="44"/>
                </a:cxn>
                <a:cxn ang="0">
                  <a:pos x="6" y="33"/>
                </a:cxn>
                <a:cxn ang="0">
                  <a:pos x="11" y="38"/>
                </a:cxn>
                <a:cxn ang="0">
                  <a:pos x="0" y="44"/>
                </a:cxn>
                <a:cxn ang="0">
                  <a:pos x="6" y="49"/>
                </a:cxn>
                <a:cxn ang="0">
                  <a:pos x="11" y="49"/>
                </a:cxn>
                <a:cxn ang="0">
                  <a:pos x="11" y="49"/>
                </a:cxn>
                <a:cxn ang="0">
                  <a:pos x="33" y="55"/>
                </a:cxn>
                <a:cxn ang="0">
                  <a:pos x="38" y="49"/>
                </a:cxn>
                <a:cxn ang="0">
                  <a:pos x="38" y="6"/>
                </a:cxn>
              </a:cxnLst>
              <a:rect l="0" t="0" r="r" b="b"/>
              <a:pathLst>
                <a:path w="38" h="55">
                  <a:moveTo>
                    <a:pt x="38" y="6"/>
                  </a:moveTo>
                  <a:lnTo>
                    <a:pt x="27" y="6"/>
                  </a:lnTo>
                  <a:lnTo>
                    <a:pt x="27" y="0"/>
                  </a:lnTo>
                  <a:lnTo>
                    <a:pt x="22" y="6"/>
                  </a:lnTo>
                  <a:lnTo>
                    <a:pt x="17" y="6"/>
                  </a:lnTo>
                  <a:lnTo>
                    <a:pt x="17" y="11"/>
                  </a:lnTo>
                  <a:lnTo>
                    <a:pt x="17" y="11"/>
                  </a:lnTo>
                  <a:lnTo>
                    <a:pt x="17" y="16"/>
                  </a:lnTo>
                  <a:lnTo>
                    <a:pt x="27" y="22"/>
                  </a:lnTo>
                  <a:lnTo>
                    <a:pt x="17" y="27"/>
                  </a:lnTo>
                  <a:lnTo>
                    <a:pt x="22" y="38"/>
                  </a:lnTo>
                  <a:lnTo>
                    <a:pt x="27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22" y="38"/>
                  </a:lnTo>
                  <a:lnTo>
                    <a:pt x="17" y="44"/>
                  </a:lnTo>
                  <a:lnTo>
                    <a:pt x="6" y="33"/>
                  </a:lnTo>
                  <a:lnTo>
                    <a:pt x="11" y="38"/>
                  </a:lnTo>
                  <a:lnTo>
                    <a:pt x="0" y="44"/>
                  </a:lnTo>
                  <a:lnTo>
                    <a:pt x="6" y="49"/>
                  </a:lnTo>
                  <a:lnTo>
                    <a:pt x="11" y="49"/>
                  </a:lnTo>
                  <a:lnTo>
                    <a:pt x="11" y="49"/>
                  </a:lnTo>
                  <a:lnTo>
                    <a:pt x="33" y="55"/>
                  </a:lnTo>
                  <a:lnTo>
                    <a:pt x="38" y="49"/>
                  </a:lnTo>
                  <a:lnTo>
                    <a:pt x="3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3" name="Freeform 2792"/>
            <p:cNvSpPr>
              <a:spLocks noChangeAspect="1"/>
            </p:cNvSpPr>
            <p:nvPr/>
          </p:nvSpPr>
          <p:spPr bwMode="gray">
            <a:xfrm>
              <a:off x="2258432" y="5945624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4" name="Freeform 2793"/>
            <p:cNvSpPr>
              <a:spLocks noChangeAspect="1"/>
            </p:cNvSpPr>
            <p:nvPr/>
          </p:nvSpPr>
          <p:spPr bwMode="gray">
            <a:xfrm>
              <a:off x="2258432" y="5855469"/>
              <a:ext cx="15776" cy="450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1"/>
                </a:cxn>
                <a:cxn ang="0">
                  <a:pos x="0" y="11"/>
                </a:cxn>
                <a:cxn ang="0">
                  <a:pos x="6" y="16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6" h="16">
                  <a:moveTo>
                    <a:pt x="0" y="0"/>
                  </a:moveTo>
                  <a:lnTo>
                    <a:pt x="6" y="11"/>
                  </a:lnTo>
                  <a:lnTo>
                    <a:pt x="0" y="11"/>
                  </a:lnTo>
                  <a:lnTo>
                    <a:pt x="6" y="16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5" name="Freeform 2794"/>
            <p:cNvSpPr>
              <a:spLocks noChangeAspect="1"/>
            </p:cNvSpPr>
            <p:nvPr/>
          </p:nvSpPr>
          <p:spPr bwMode="gray">
            <a:xfrm>
              <a:off x="2215612" y="5868993"/>
              <a:ext cx="29298" cy="315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11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6" name="Freeform 2795"/>
            <p:cNvSpPr>
              <a:spLocks noChangeAspect="1"/>
            </p:cNvSpPr>
            <p:nvPr/>
          </p:nvSpPr>
          <p:spPr bwMode="gray">
            <a:xfrm>
              <a:off x="2154763" y="5855469"/>
              <a:ext cx="60849" cy="315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22" y="5"/>
                </a:cxn>
                <a:cxn ang="0">
                  <a:pos x="16" y="11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0" y="0"/>
                </a:cxn>
              </a:cxnLst>
              <a:rect l="0" t="0" r="r" b="b"/>
              <a:pathLst>
                <a:path w="22" h="11">
                  <a:moveTo>
                    <a:pt x="0" y="0"/>
                  </a:moveTo>
                  <a:lnTo>
                    <a:pt x="11" y="0"/>
                  </a:lnTo>
                  <a:lnTo>
                    <a:pt x="22" y="5"/>
                  </a:lnTo>
                  <a:lnTo>
                    <a:pt x="16" y="11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7" name="Freeform 2796"/>
            <p:cNvSpPr>
              <a:spLocks noChangeAspect="1"/>
            </p:cNvSpPr>
            <p:nvPr/>
          </p:nvSpPr>
          <p:spPr bwMode="gray">
            <a:xfrm>
              <a:off x="2125465" y="5812646"/>
              <a:ext cx="60849" cy="428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16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22" y="16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8" name="Freeform 2797"/>
            <p:cNvSpPr>
              <a:spLocks noChangeAspect="1"/>
            </p:cNvSpPr>
            <p:nvPr/>
          </p:nvSpPr>
          <p:spPr bwMode="gray">
            <a:xfrm>
              <a:off x="2154763" y="5796869"/>
              <a:ext cx="0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6">
                  <a:moveTo>
                    <a:pt x="0" y="0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599" name="Freeform 2798"/>
            <p:cNvSpPr>
              <a:spLocks noChangeAspect="1"/>
            </p:cNvSpPr>
            <p:nvPr/>
          </p:nvSpPr>
          <p:spPr bwMode="gray">
            <a:xfrm>
              <a:off x="2154763" y="5783346"/>
              <a:ext cx="74371" cy="721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11" y="0"/>
                </a:cxn>
                <a:cxn ang="0">
                  <a:pos x="16" y="5"/>
                </a:cxn>
                <a:cxn ang="0">
                  <a:pos x="11" y="11"/>
                </a:cxn>
                <a:cxn ang="0">
                  <a:pos x="16" y="16"/>
                </a:cxn>
                <a:cxn ang="0">
                  <a:pos x="22" y="11"/>
                </a:cxn>
                <a:cxn ang="0">
                  <a:pos x="27" y="11"/>
                </a:cxn>
                <a:cxn ang="0">
                  <a:pos x="27" y="16"/>
                </a:cxn>
                <a:cxn ang="0">
                  <a:pos x="16" y="21"/>
                </a:cxn>
                <a:cxn ang="0">
                  <a:pos x="16" y="27"/>
                </a:cxn>
                <a:cxn ang="0">
                  <a:pos x="16" y="27"/>
                </a:cxn>
                <a:cxn ang="0">
                  <a:pos x="11" y="21"/>
                </a:cxn>
                <a:cxn ang="0">
                  <a:pos x="11" y="21"/>
                </a:cxn>
                <a:cxn ang="0">
                  <a:pos x="11" y="16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5" y="0"/>
                </a:cxn>
              </a:cxnLst>
              <a:rect l="0" t="0" r="r" b="b"/>
              <a:pathLst>
                <a:path w="27" h="27">
                  <a:moveTo>
                    <a:pt x="5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6" y="5"/>
                  </a:lnTo>
                  <a:lnTo>
                    <a:pt x="11" y="11"/>
                  </a:lnTo>
                  <a:lnTo>
                    <a:pt x="16" y="16"/>
                  </a:lnTo>
                  <a:lnTo>
                    <a:pt x="22" y="11"/>
                  </a:lnTo>
                  <a:lnTo>
                    <a:pt x="27" y="11"/>
                  </a:lnTo>
                  <a:lnTo>
                    <a:pt x="27" y="16"/>
                  </a:lnTo>
                  <a:lnTo>
                    <a:pt x="16" y="21"/>
                  </a:lnTo>
                  <a:lnTo>
                    <a:pt x="16" y="27"/>
                  </a:lnTo>
                  <a:lnTo>
                    <a:pt x="16" y="27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0" name="Freeform 2799"/>
            <p:cNvSpPr>
              <a:spLocks noChangeAspect="1"/>
            </p:cNvSpPr>
            <p:nvPr/>
          </p:nvSpPr>
          <p:spPr bwMode="gray">
            <a:xfrm>
              <a:off x="2154763" y="5738269"/>
              <a:ext cx="0" cy="1577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h="6">
                  <a:moveTo>
                    <a:pt x="0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1" name="Freeform 2800"/>
            <p:cNvSpPr>
              <a:spLocks noChangeAspect="1"/>
            </p:cNvSpPr>
            <p:nvPr/>
          </p:nvSpPr>
          <p:spPr bwMode="gray">
            <a:xfrm>
              <a:off x="2141241" y="5754046"/>
              <a:ext cx="13522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2" name="Freeform 2801"/>
            <p:cNvSpPr>
              <a:spLocks noChangeAspect="1"/>
            </p:cNvSpPr>
            <p:nvPr/>
          </p:nvSpPr>
          <p:spPr bwMode="gray">
            <a:xfrm>
              <a:off x="2125465" y="5724746"/>
              <a:ext cx="0" cy="1352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3" name="Freeform 2802"/>
            <p:cNvSpPr>
              <a:spLocks noChangeAspect="1"/>
            </p:cNvSpPr>
            <p:nvPr/>
          </p:nvSpPr>
          <p:spPr bwMode="gray">
            <a:xfrm>
              <a:off x="2125465" y="5708969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4" name="Freeform 2803"/>
            <p:cNvSpPr>
              <a:spLocks noChangeAspect="1"/>
            </p:cNvSpPr>
            <p:nvPr/>
          </p:nvSpPr>
          <p:spPr bwMode="gray">
            <a:xfrm>
              <a:off x="2125465" y="5695446"/>
              <a:ext cx="15776" cy="13523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" h="5">
                  <a:moveTo>
                    <a:pt x="6" y="5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5" name="Freeform 2804"/>
            <p:cNvSpPr>
              <a:spLocks noChangeAspect="1"/>
            </p:cNvSpPr>
            <p:nvPr/>
          </p:nvSpPr>
          <p:spPr bwMode="gray">
            <a:xfrm>
              <a:off x="2096168" y="5679669"/>
              <a:ext cx="29298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0" y="0"/>
                </a:cxn>
              </a:cxnLst>
              <a:rect l="0" t="0" r="r" b="b"/>
              <a:pathLst>
                <a:path w="11" h="6">
                  <a:moveTo>
                    <a:pt x="0" y="0"/>
                  </a:moveTo>
                  <a:lnTo>
                    <a:pt x="11" y="0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6" name="Freeform 2805"/>
            <p:cNvSpPr>
              <a:spLocks noChangeAspect="1"/>
            </p:cNvSpPr>
            <p:nvPr/>
          </p:nvSpPr>
          <p:spPr bwMode="gray">
            <a:xfrm>
              <a:off x="2096168" y="5648115"/>
              <a:ext cx="15776" cy="180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7" name="Freeform 2806"/>
            <p:cNvSpPr>
              <a:spLocks noChangeAspect="1"/>
            </p:cNvSpPr>
            <p:nvPr/>
          </p:nvSpPr>
          <p:spPr bwMode="gray">
            <a:xfrm>
              <a:off x="2111943" y="5605291"/>
              <a:ext cx="13522" cy="7437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5" y="0"/>
                </a:cxn>
                <a:cxn ang="0">
                  <a:pos x="5" y="6"/>
                </a:cxn>
                <a:cxn ang="0">
                  <a:pos x="5" y="27"/>
                </a:cxn>
                <a:cxn ang="0">
                  <a:pos x="5" y="22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5" h="27">
                  <a:moveTo>
                    <a:pt x="0" y="6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8" name="Freeform 2807"/>
            <p:cNvSpPr>
              <a:spLocks noChangeAspect="1"/>
            </p:cNvSpPr>
            <p:nvPr/>
          </p:nvSpPr>
          <p:spPr bwMode="gray">
            <a:xfrm>
              <a:off x="2096168" y="5591768"/>
              <a:ext cx="15776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09" name="Freeform 2808"/>
            <p:cNvSpPr>
              <a:spLocks noChangeAspect="1"/>
            </p:cNvSpPr>
            <p:nvPr/>
          </p:nvSpPr>
          <p:spPr bwMode="gray">
            <a:xfrm>
              <a:off x="2096168" y="5575991"/>
              <a:ext cx="15776" cy="15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6" y="6"/>
                </a:cxn>
                <a:cxn ang="0">
                  <a:pos x="0" y="0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0" name="Freeform 2809"/>
            <p:cNvSpPr>
              <a:spLocks noChangeAspect="1"/>
            </p:cNvSpPr>
            <p:nvPr/>
          </p:nvSpPr>
          <p:spPr bwMode="gray">
            <a:xfrm>
              <a:off x="2125465" y="5546691"/>
              <a:ext cx="15776" cy="15777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1" name="Freeform 2810"/>
            <p:cNvSpPr>
              <a:spLocks noChangeAspect="1"/>
            </p:cNvSpPr>
            <p:nvPr/>
          </p:nvSpPr>
          <p:spPr bwMode="gray">
            <a:xfrm>
              <a:off x="2141241" y="5431744"/>
              <a:ext cx="13522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5" y="5"/>
                </a:cxn>
                <a:cxn ang="0">
                  <a:pos x="0" y="0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2" name="Freeform 2811"/>
            <p:cNvSpPr>
              <a:spLocks noChangeAspect="1"/>
            </p:cNvSpPr>
            <p:nvPr/>
          </p:nvSpPr>
          <p:spPr bwMode="gray">
            <a:xfrm>
              <a:off x="2168285" y="5402444"/>
              <a:ext cx="18029" cy="1352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0"/>
                </a:cxn>
                <a:cxn ang="0">
                  <a:pos x="6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6" y="0"/>
                </a:cxn>
              </a:cxnLst>
              <a:rect l="0" t="0" r="r" b="b"/>
              <a:pathLst>
                <a:path w="6" h="5">
                  <a:moveTo>
                    <a:pt x="6" y="0"/>
                  </a:moveTo>
                  <a:lnTo>
                    <a:pt x="6" y="0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3" name="Freeform 2812"/>
            <p:cNvSpPr>
              <a:spLocks noChangeAspect="1"/>
            </p:cNvSpPr>
            <p:nvPr/>
          </p:nvSpPr>
          <p:spPr bwMode="gray">
            <a:xfrm>
              <a:off x="2141241" y="5282990"/>
              <a:ext cx="27044" cy="7212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10" y="16"/>
                </a:cxn>
                <a:cxn ang="0">
                  <a:pos x="5" y="16"/>
                </a:cxn>
                <a:cxn ang="0">
                  <a:pos x="10" y="22"/>
                </a:cxn>
                <a:cxn ang="0">
                  <a:pos x="5" y="22"/>
                </a:cxn>
                <a:cxn ang="0">
                  <a:pos x="5" y="27"/>
                </a:cxn>
                <a:cxn ang="0">
                  <a:pos x="0" y="27"/>
                </a:cxn>
                <a:cxn ang="0">
                  <a:pos x="0" y="22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10" h="27">
                  <a:moveTo>
                    <a:pt x="5" y="0"/>
                  </a:moveTo>
                  <a:lnTo>
                    <a:pt x="5" y="0"/>
                  </a:lnTo>
                  <a:lnTo>
                    <a:pt x="10" y="11"/>
                  </a:lnTo>
                  <a:lnTo>
                    <a:pt x="5" y="11"/>
                  </a:lnTo>
                  <a:lnTo>
                    <a:pt x="10" y="16"/>
                  </a:lnTo>
                  <a:lnTo>
                    <a:pt x="5" y="16"/>
                  </a:lnTo>
                  <a:lnTo>
                    <a:pt x="10" y="22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4" name="Freeform 2813"/>
            <p:cNvSpPr>
              <a:spLocks noChangeAspect="1"/>
            </p:cNvSpPr>
            <p:nvPr/>
          </p:nvSpPr>
          <p:spPr bwMode="gray">
            <a:xfrm>
              <a:off x="2287729" y="5945624"/>
              <a:ext cx="13522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5" name="Freeform 2814"/>
            <p:cNvSpPr>
              <a:spLocks noChangeAspect="1"/>
            </p:cNvSpPr>
            <p:nvPr/>
          </p:nvSpPr>
          <p:spPr bwMode="gray">
            <a:xfrm>
              <a:off x="2287729" y="5945624"/>
              <a:ext cx="58595" cy="428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11" y="0"/>
                </a:cxn>
                <a:cxn ang="0">
                  <a:pos x="22" y="5"/>
                </a:cxn>
                <a:cxn ang="0">
                  <a:pos x="16" y="5"/>
                </a:cxn>
                <a:cxn ang="0">
                  <a:pos x="22" y="5"/>
                </a:cxn>
                <a:cxn ang="0">
                  <a:pos x="22" y="16"/>
                </a:cxn>
                <a:cxn ang="0">
                  <a:pos x="11" y="5"/>
                </a:cxn>
                <a:cxn ang="0">
                  <a:pos x="5" y="5"/>
                </a:cxn>
                <a:cxn ang="0">
                  <a:pos x="11" y="11"/>
                </a:cxn>
                <a:cxn ang="0">
                  <a:pos x="5" y="11"/>
                </a:cxn>
                <a:cxn ang="0">
                  <a:pos x="0" y="5"/>
                </a:cxn>
                <a:cxn ang="0">
                  <a:pos x="5" y="5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16" y="0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22" y="5"/>
                  </a:lnTo>
                  <a:lnTo>
                    <a:pt x="16" y="5"/>
                  </a:lnTo>
                  <a:lnTo>
                    <a:pt x="22" y="5"/>
                  </a:lnTo>
                  <a:lnTo>
                    <a:pt x="22" y="16"/>
                  </a:lnTo>
                  <a:lnTo>
                    <a:pt x="11" y="5"/>
                  </a:lnTo>
                  <a:lnTo>
                    <a:pt x="5" y="5"/>
                  </a:lnTo>
                  <a:lnTo>
                    <a:pt x="11" y="11"/>
                  </a:lnTo>
                  <a:lnTo>
                    <a:pt x="5" y="11"/>
                  </a:ln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6" name="Freeform 2815"/>
            <p:cNvSpPr>
              <a:spLocks noChangeAspect="1"/>
            </p:cNvSpPr>
            <p:nvPr/>
          </p:nvSpPr>
          <p:spPr bwMode="gray">
            <a:xfrm>
              <a:off x="2346325" y="5945624"/>
              <a:ext cx="29298" cy="13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0"/>
                </a:cxn>
                <a:cxn ang="0">
                  <a:pos x="11" y="5"/>
                </a:cxn>
                <a:cxn ang="0">
                  <a:pos x="5" y="5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11" h="5">
                  <a:moveTo>
                    <a:pt x="0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7" name="Freeform 2816"/>
            <p:cNvSpPr>
              <a:spLocks noChangeAspect="1"/>
            </p:cNvSpPr>
            <p:nvPr/>
          </p:nvSpPr>
          <p:spPr bwMode="gray">
            <a:xfrm>
              <a:off x="1920382" y="3725574"/>
              <a:ext cx="191562" cy="205101"/>
            </a:xfrm>
            <a:custGeom>
              <a:avLst/>
              <a:gdLst/>
              <a:ahLst/>
              <a:cxnLst>
                <a:cxn ang="0">
                  <a:pos x="71" y="16"/>
                </a:cxn>
                <a:cxn ang="0">
                  <a:pos x="60" y="11"/>
                </a:cxn>
                <a:cxn ang="0">
                  <a:pos x="54" y="11"/>
                </a:cxn>
                <a:cxn ang="0">
                  <a:pos x="43" y="11"/>
                </a:cxn>
                <a:cxn ang="0">
                  <a:pos x="38" y="5"/>
                </a:cxn>
                <a:cxn ang="0">
                  <a:pos x="27" y="0"/>
                </a:cxn>
                <a:cxn ang="0">
                  <a:pos x="11" y="5"/>
                </a:cxn>
                <a:cxn ang="0">
                  <a:pos x="11" y="11"/>
                </a:cxn>
                <a:cxn ang="0">
                  <a:pos x="5" y="21"/>
                </a:cxn>
                <a:cxn ang="0">
                  <a:pos x="0" y="27"/>
                </a:cxn>
                <a:cxn ang="0">
                  <a:pos x="0" y="43"/>
                </a:cxn>
                <a:cxn ang="0">
                  <a:pos x="5" y="49"/>
                </a:cxn>
                <a:cxn ang="0">
                  <a:pos x="11" y="43"/>
                </a:cxn>
                <a:cxn ang="0">
                  <a:pos x="11" y="43"/>
                </a:cxn>
                <a:cxn ang="0">
                  <a:pos x="11" y="49"/>
                </a:cxn>
                <a:cxn ang="0">
                  <a:pos x="5" y="54"/>
                </a:cxn>
                <a:cxn ang="0">
                  <a:pos x="5" y="60"/>
                </a:cxn>
                <a:cxn ang="0">
                  <a:pos x="5" y="65"/>
                </a:cxn>
                <a:cxn ang="0">
                  <a:pos x="5" y="71"/>
                </a:cxn>
                <a:cxn ang="0">
                  <a:pos x="11" y="71"/>
                </a:cxn>
                <a:cxn ang="0">
                  <a:pos x="16" y="71"/>
                </a:cxn>
                <a:cxn ang="0">
                  <a:pos x="16" y="76"/>
                </a:cxn>
                <a:cxn ang="0">
                  <a:pos x="22" y="76"/>
                </a:cxn>
                <a:cxn ang="0">
                  <a:pos x="27" y="71"/>
                </a:cxn>
                <a:cxn ang="0">
                  <a:pos x="27" y="60"/>
                </a:cxn>
                <a:cxn ang="0">
                  <a:pos x="33" y="60"/>
                </a:cxn>
                <a:cxn ang="0">
                  <a:pos x="33" y="60"/>
                </a:cxn>
                <a:cxn ang="0">
                  <a:pos x="33" y="54"/>
                </a:cxn>
                <a:cxn ang="0">
                  <a:pos x="54" y="43"/>
                </a:cxn>
                <a:cxn ang="0">
                  <a:pos x="65" y="32"/>
                </a:cxn>
                <a:cxn ang="0">
                  <a:pos x="71" y="27"/>
                </a:cxn>
                <a:cxn ang="0">
                  <a:pos x="71" y="27"/>
                </a:cxn>
                <a:cxn ang="0">
                  <a:pos x="65" y="16"/>
                </a:cxn>
                <a:cxn ang="0">
                  <a:pos x="71" y="16"/>
                </a:cxn>
              </a:cxnLst>
              <a:rect l="0" t="0" r="r" b="b"/>
              <a:pathLst>
                <a:path w="71" h="76">
                  <a:moveTo>
                    <a:pt x="71" y="16"/>
                  </a:moveTo>
                  <a:lnTo>
                    <a:pt x="60" y="11"/>
                  </a:lnTo>
                  <a:lnTo>
                    <a:pt x="54" y="11"/>
                  </a:lnTo>
                  <a:lnTo>
                    <a:pt x="43" y="11"/>
                  </a:lnTo>
                  <a:lnTo>
                    <a:pt x="38" y="5"/>
                  </a:lnTo>
                  <a:lnTo>
                    <a:pt x="27" y="0"/>
                  </a:lnTo>
                  <a:lnTo>
                    <a:pt x="11" y="5"/>
                  </a:lnTo>
                  <a:lnTo>
                    <a:pt x="11" y="11"/>
                  </a:lnTo>
                  <a:lnTo>
                    <a:pt x="5" y="21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9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9"/>
                  </a:lnTo>
                  <a:lnTo>
                    <a:pt x="5" y="54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5" y="71"/>
                  </a:lnTo>
                  <a:lnTo>
                    <a:pt x="11" y="71"/>
                  </a:lnTo>
                  <a:lnTo>
                    <a:pt x="16" y="71"/>
                  </a:lnTo>
                  <a:lnTo>
                    <a:pt x="16" y="76"/>
                  </a:lnTo>
                  <a:lnTo>
                    <a:pt x="22" y="76"/>
                  </a:lnTo>
                  <a:lnTo>
                    <a:pt x="27" y="71"/>
                  </a:lnTo>
                  <a:lnTo>
                    <a:pt x="27" y="60"/>
                  </a:lnTo>
                  <a:lnTo>
                    <a:pt x="33" y="60"/>
                  </a:lnTo>
                  <a:lnTo>
                    <a:pt x="33" y="60"/>
                  </a:lnTo>
                  <a:lnTo>
                    <a:pt x="33" y="54"/>
                  </a:lnTo>
                  <a:lnTo>
                    <a:pt x="54" y="43"/>
                  </a:lnTo>
                  <a:lnTo>
                    <a:pt x="65" y="32"/>
                  </a:lnTo>
                  <a:lnTo>
                    <a:pt x="71" y="27"/>
                  </a:lnTo>
                  <a:lnTo>
                    <a:pt x="71" y="27"/>
                  </a:lnTo>
                  <a:lnTo>
                    <a:pt x="65" y="16"/>
                  </a:lnTo>
                  <a:lnTo>
                    <a:pt x="71" y="16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8" name="Freeform 2817"/>
            <p:cNvSpPr>
              <a:spLocks noChangeAspect="1"/>
            </p:cNvSpPr>
            <p:nvPr/>
          </p:nvSpPr>
          <p:spPr bwMode="gray">
            <a:xfrm>
              <a:off x="2799312" y="3579073"/>
              <a:ext cx="87893" cy="117201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0" y="38"/>
                </a:cxn>
                <a:cxn ang="0">
                  <a:pos x="6" y="22"/>
                </a:cxn>
                <a:cxn ang="0">
                  <a:pos x="0" y="16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22" y="6"/>
                </a:cxn>
                <a:cxn ang="0">
                  <a:pos x="33" y="16"/>
                </a:cxn>
                <a:cxn ang="0">
                  <a:pos x="33" y="22"/>
                </a:cxn>
                <a:cxn ang="0">
                  <a:pos x="22" y="38"/>
                </a:cxn>
                <a:cxn ang="0">
                  <a:pos x="17" y="44"/>
                </a:cxn>
                <a:cxn ang="0">
                  <a:pos x="6" y="44"/>
                </a:cxn>
                <a:cxn ang="0">
                  <a:pos x="0" y="38"/>
                </a:cxn>
              </a:cxnLst>
              <a:rect l="0" t="0" r="r" b="b"/>
              <a:pathLst>
                <a:path w="33" h="44">
                  <a:moveTo>
                    <a:pt x="0" y="38"/>
                  </a:moveTo>
                  <a:lnTo>
                    <a:pt x="0" y="38"/>
                  </a:lnTo>
                  <a:lnTo>
                    <a:pt x="6" y="22"/>
                  </a:lnTo>
                  <a:lnTo>
                    <a:pt x="0" y="16"/>
                  </a:ln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  <a:lnTo>
                    <a:pt x="22" y="6"/>
                  </a:lnTo>
                  <a:lnTo>
                    <a:pt x="33" y="16"/>
                  </a:lnTo>
                  <a:lnTo>
                    <a:pt x="33" y="22"/>
                  </a:lnTo>
                  <a:lnTo>
                    <a:pt x="22" y="38"/>
                  </a:lnTo>
                  <a:lnTo>
                    <a:pt x="17" y="44"/>
                  </a:lnTo>
                  <a:lnTo>
                    <a:pt x="6" y="44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19" name="Freeform 2818"/>
            <p:cNvSpPr>
              <a:spLocks noChangeAspect="1"/>
            </p:cNvSpPr>
            <p:nvPr/>
          </p:nvSpPr>
          <p:spPr bwMode="gray">
            <a:xfrm>
              <a:off x="2564930" y="3488919"/>
              <a:ext cx="162264" cy="236655"/>
            </a:xfrm>
            <a:custGeom>
              <a:avLst/>
              <a:gdLst/>
              <a:ahLst/>
              <a:cxnLst>
                <a:cxn ang="0">
                  <a:pos x="11" y="39"/>
                </a:cxn>
                <a:cxn ang="0">
                  <a:pos x="0" y="28"/>
                </a:cxn>
                <a:cxn ang="0">
                  <a:pos x="6" y="22"/>
                </a:cxn>
                <a:cxn ang="0">
                  <a:pos x="11" y="17"/>
                </a:cxn>
                <a:cxn ang="0">
                  <a:pos x="6" y="17"/>
                </a:cxn>
                <a:cxn ang="0">
                  <a:pos x="6" y="6"/>
                </a:cxn>
                <a:cxn ang="0">
                  <a:pos x="17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33" y="11"/>
                </a:cxn>
                <a:cxn ang="0">
                  <a:pos x="38" y="17"/>
                </a:cxn>
                <a:cxn ang="0">
                  <a:pos x="44" y="22"/>
                </a:cxn>
                <a:cxn ang="0">
                  <a:pos x="55" y="33"/>
                </a:cxn>
                <a:cxn ang="0">
                  <a:pos x="49" y="39"/>
                </a:cxn>
                <a:cxn ang="0">
                  <a:pos x="44" y="44"/>
                </a:cxn>
                <a:cxn ang="0">
                  <a:pos x="38" y="49"/>
                </a:cxn>
                <a:cxn ang="0">
                  <a:pos x="44" y="60"/>
                </a:cxn>
                <a:cxn ang="0">
                  <a:pos x="49" y="60"/>
                </a:cxn>
                <a:cxn ang="0">
                  <a:pos x="55" y="71"/>
                </a:cxn>
                <a:cxn ang="0">
                  <a:pos x="60" y="77"/>
                </a:cxn>
                <a:cxn ang="0">
                  <a:pos x="55" y="77"/>
                </a:cxn>
                <a:cxn ang="0">
                  <a:pos x="33" y="88"/>
                </a:cxn>
                <a:cxn ang="0">
                  <a:pos x="28" y="82"/>
                </a:cxn>
                <a:cxn ang="0">
                  <a:pos x="22" y="82"/>
                </a:cxn>
                <a:cxn ang="0">
                  <a:pos x="22" y="71"/>
                </a:cxn>
                <a:cxn ang="0">
                  <a:pos x="17" y="71"/>
                </a:cxn>
                <a:cxn ang="0">
                  <a:pos x="22" y="55"/>
                </a:cxn>
                <a:cxn ang="0">
                  <a:pos x="22" y="55"/>
                </a:cxn>
                <a:cxn ang="0">
                  <a:pos x="22" y="49"/>
                </a:cxn>
                <a:cxn ang="0">
                  <a:pos x="17" y="44"/>
                </a:cxn>
                <a:cxn ang="0">
                  <a:pos x="17" y="39"/>
                </a:cxn>
                <a:cxn ang="0">
                  <a:pos x="11" y="39"/>
                </a:cxn>
              </a:cxnLst>
              <a:rect l="0" t="0" r="r" b="b"/>
              <a:pathLst>
                <a:path w="60" h="88">
                  <a:moveTo>
                    <a:pt x="11" y="39"/>
                  </a:moveTo>
                  <a:lnTo>
                    <a:pt x="0" y="28"/>
                  </a:lnTo>
                  <a:lnTo>
                    <a:pt x="6" y="22"/>
                  </a:lnTo>
                  <a:lnTo>
                    <a:pt x="11" y="17"/>
                  </a:lnTo>
                  <a:lnTo>
                    <a:pt x="6" y="17"/>
                  </a:lnTo>
                  <a:lnTo>
                    <a:pt x="6" y="6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33" y="11"/>
                  </a:lnTo>
                  <a:lnTo>
                    <a:pt x="38" y="17"/>
                  </a:lnTo>
                  <a:lnTo>
                    <a:pt x="44" y="22"/>
                  </a:lnTo>
                  <a:lnTo>
                    <a:pt x="55" y="33"/>
                  </a:lnTo>
                  <a:lnTo>
                    <a:pt x="49" y="39"/>
                  </a:lnTo>
                  <a:lnTo>
                    <a:pt x="44" y="44"/>
                  </a:lnTo>
                  <a:lnTo>
                    <a:pt x="38" y="49"/>
                  </a:lnTo>
                  <a:lnTo>
                    <a:pt x="44" y="60"/>
                  </a:lnTo>
                  <a:lnTo>
                    <a:pt x="49" y="60"/>
                  </a:lnTo>
                  <a:lnTo>
                    <a:pt x="55" y="71"/>
                  </a:lnTo>
                  <a:lnTo>
                    <a:pt x="60" y="77"/>
                  </a:lnTo>
                  <a:lnTo>
                    <a:pt x="55" y="77"/>
                  </a:lnTo>
                  <a:lnTo>
                    <a:pt x="33" y="88"/>
                  </a:lnTo>
                  <a:lnTo>
                    <a:pt x="28" y="82"/>
                  </a:lnTo>
                  <a:lnTo>
                    <a:pt x="22" y="82"/>
                  </a:lnTo>
                  <a:lnTo>
                    <a:pt x="22" y="71"/>
                  </a:lnTo>
                  <a:lnTo>
                    <a:pt x="17" y="71"/>
                  </a:lnTo>
                  <a:lnTo>
                    <a:pt x="22" y="55"/>
                  </a:lnTo>
                  <a:lnTo>
                    <a:pt x="22" y="55"/>
                  </a:lnTo>
                  <a:lnTo>
                    <a:pt x="22" y="49"/>
                  </a:lnTo>
                  <a:lnTo>
                    <a:pt x="17" y="44"/>
                  </a:lnTo>
                  <a:lnTo>
                    <a:pt x="17" y="39"/>
                  </a:lnTo>
                  <a:lnTo>
                    <a:pt x="11" y="3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0" name="Freeform 2819"/>
            <p:cNvSpPr>
              <a:spLocks noChangeAspect="1"/>
            </p:cNvSpPr>
            <p:nvPr/>
          </p:nvSpPr>
          <p:spPr bwMode="gray">
            <a:xfrm>
              <a:off x="2522111" y="4415255"/>
              <a:ext cx="277201" cy="293001"/>
            </a:xfrm>
            <a:custGeom>
              <a:avLst/>
              <a:gdLst/>
              <a:ahLst/>
              <a:cxnLst>
                <a:cxn ang="0">
                  <a:pos x="54" y="11"/>
                </a:cxn>
                <a:cxn ang="0">
                  <a:pos x="49" y="0"/>
                </a:cxn>
                <a:cxn ang="0">
                  <a:pos x="44" y="0"/>
                </a:cxn>
                <a:cxn ang="0">
                  <a:pos x="33" y="0"/>
                </a:cxn>
                <a:cxn ang="0">
                  <a:pos x="11" y="6"/>
                </a:cxn>
                <a:cxn ang="0">
                  <a:pos x="5" y="16"/>
                </a:cxn>
                <a:cxn ang="0">
                  <a:pos x="5" y="27"/>
                </a:cxn>
                <a:cxn ang="0">
                  <a:pos x="0" y="38"/>
                </a:cxn>
                <a:cxn ang="0">
                  <a:pos x="5" y="38"/>
                </a:cxn>
                <a:cxn ang="0">
                  <a:pos x="22" y="60"/>
                </a:cxn>
                <a:cxn ang="0">
                  <a:pos x="38" y="60"/>
                </a:cxn>
                <a:cxn ang="0">
                  <a:pos x="60" y="77"/>
                </a:cxn>
                <a:cxn ang="0">
                  <a:pos x="60" y="82"/>
                </a:cxn>
                <a:cxn ang="0">
                  <a:pos x="54" y="98"/>
                </a:cxn>
                <a:cxn ang="0">
                  <a:pos x="54" y="104"/>
                </a:cxn>
                <a:cxn ang="0">
                  <a:pos x="65" y="104"/>
                </a:cxn>
                <a:cxn ang="0">
                  <a:pos x="71" y="109"/>
                </a:cxn>
                <a:cxn ang="0">
                  <a:pos x="87" y="104"/>
                </a:cxn>
                <a:cxn ang="0">
                  <a:pos x="98" y="93"/>
                </a:cxn>
                <a:cxn ang="0">
                  <a:pos x="98" y="82"/>
                </a:cxn>
                <a:cxn ang="0">
                  <a:pos x="103" y="66"/>
                </a:cxn>
                <a:cxn ang="0">
                  <a:pos x="103" y="60"/>
                </a:cxn>
                <a:cxn ang="0">
                  <a:pos x="87" y="55"/>
                </a:cxn>
                <a:cxn ang="0">
                  <a:pos x="82" y="38"/>
                </a:cxn>
                <a:cxn ang="0">
                  <a:pos x="76" y="33"/>
                </a:cxn>
                <a:cxn ang="0">
                  <a:pos x="71" y="38"/>
                </a:cxn>
                <a:cxn ang="0">
                  <a:pos x="60" y="33"/>
                </a:cxn>
                <a:cxn ang="0">
                  <a:pos x="54" y="11"/>
                </a:cxn>
              </a:cxnLst>
              <a:rect l="0" t="0" r="r" b="b"/>
              <a:pathLst>
                <a:path w="103" h="109">
                  <a:moveTo>
                    <a:pt x="54" y="11"/>
                  </a:moveTo>
                  <a:lnTo>
                    <a:pt x="49" y="0"/>
                  </a:lnTo>
                  <a:lnTo>
                    <a:pt x="44" y="0"/>
                  </a:lnTo>
                  <a:lnTo>
                    <a:pt x="33" y="0"/>
                  </a:lnTo>
                  <a:lnTo>
                    <a:pt x="11" y="6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0" y="38"/>
                  </a:lnTo>
                  <a:lnTo>
                    <a:pt x="5" y="38"/>
                  </a:lnTo>
                  <a:lnTo>
                    <a:pt x="22" y="60"/>
                  </a:lnTo>
                  <a:lnTo>
                    <a:pt x="38" y="60"/>
                  </a:lnTo>
                  <a:lnTo>
                    <a:pt x="60" y="77"/>
                  </a:lnTo>
                  <a:lnTo>
                    <a:pt x="60" y="82"/>
                  </a:lnTo>
                  <a:lnTo>
                    <a:pt x="54" y="98"/>
                  </a:lnTo>
                  <a:lnTo>
                    <a:pt x="54" y="104"/>
                  </a:lnTo>
                  <a:lnTo>
                    <a:pt x="65" y="104"/>
                  </a:lnTo>
                  <a:lnTo>
                    <a:pt x="71" y="109"/>
                  </a:lnTo>
                  <a:lnTo>
                    <a:pt x="87" y="104"/>
                  </a:lnTo>
                  <a:lnTo>
                    <a:pt x="98" y="93"/>
                  </a:lnTo>
                  <a:lnTo>
                    <a:pt x="98" y="82"/>
                  </a:lnTo>
                  <a:lnTo>
                    <a:pt x="103" y="66"/>
                  </a:lnTo>
                  <a:lnTo>
                    <a:pt x="103" y="60"/>
                  </a:lnTo>
                  <a:lnTo>
                    <a:pt x="87" y="55"/>
                  </a:lnTo>
                  <a:lnTo>
                    <a:pt x="82" y="38"/>
                  </a:lnTo>
                  <a:lnTo>
                    <a:pt x="76" y="33"/>
                  </a:lnTo>
                  <a:lnTo>
                    <a:pt x="71" y="38"/>
                  </a:lnTo>
                  <a:lnTo>
                    <a:pt x="60" y="33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1" name="Freeform 2820"/>
            <p:cNvSpPr>
              <a:spLocks noChangeAspect="1"/>
            </p:cNvSpPr>
            <p:nvPr/>
          </p:nvSpPr>
          <p:spPr bwMode="gray">
            <a:xfrm>
              <a:off x="1904606" y="3770651"/>
              <a:ext cx="412421" cy="601780"/>
            </a:xfrm>
            <a:custGeom>
              <a:avLst/>
              <a:gdLst/>
              <a:ahLst/>
              <a:cxnLst>
                <a:cxn ang="0">
                  <a:pos x="142" y="224"/>
                </a:cxn>
                <a:cxn ang="0">
                  <a:pos x="109" y="207"/>
                </a:cxn>
                <a:cxn ang="0">
                  <a:pos x="77" y="186"/>
                </a:cxn>
                <a:cxn ang="0">
                  <a:pos x="60" y="164"/>
                </a:cxn>
                <a:cxn ang="0">
                  <a:pos x="33" y="98"/>
                </a:cxn>
                <a:cxn ang="0">
                  <a:pos x="17" y="82"/>
                </a:cxn>
                <a:cxn ang="0">
                  <a:pos x="6" y="66"/>
                </a:cxn>
                <a:cxn ang="0">
                  <a:pos x="0" y="49"/>
                </a:cxn>
                <a:cxn ang="0">
                  <a:pos x="11" y="44"/>
                </a:cxn>
                <a:cxn ang="0">
                  <a:pos x="11" y="55"/>
                </a:cxn>
                <a:cxn ang="0">
                  <a:pos x="22" y="55"/>
                </a:cxn>
                <a:cxn ang="0">
                  <a:pos x="28" y="60"/>
                </a:cxn>
                <a:cxn ang="0">
                  <a:pos x="33" y="44"/>
                </a:cxn>
                <a:cxn ang="0">
                  <a:pos x="39" y="44"/>
                </a:cxn>
                <a:cxn ang="0">
                  <a:pos x="60" y="27"/>
                </a:cxn>
                <a:cxn ang="0">
                  <a:pos x="77" y="11"/>
                </a:cxn>
                <a:cxn ang="0">
                  <a:pos x="71" y="0"/>
                </a:cxn>
                <a:cxn ang="0">
                  <a:pos x="82" y="0"/>
                </a:cxn>
                <a:cxn ang="0">
                  <a:pos x="93" y="11"/>
                </a:cxn>
                <a:cxn ang="0">
                  <a:pos x="98" y="22"/>
                </a:cxn>
                <a:cxn ang="0">
                  <a:pos x="109" y="27"/>
                </a:cxn>
                <a:cxn ang="0">
                  <a:pos x="126" y="27"/>
                </a:cxn>
                <a:cxn ang="0">
                  <a:pos x="137" y="27"/>
                </a:cxn>
                <a:cxn ang="0">
                  <a:pos x="131" y="44"/>
                </a:cxn>
                <a:cxn ang="0">
                  <a:pos x="120" y="55"/>
                </a:cxn>
                <a:cxn ang="0">
                  <a:pos x="104" y="71"/>
                </a:cxn>
                <a:cxn ang="0">
                  <a:pos x="98" y="82"/>
                </a:cxn>
                <a:cxn ang="0">
                  <a:pos x="98" y="98"/>
                </a:cxn>
                <a:cxn ang="0">
                  <a:pos x="104" y="115"/>
                </a:cxn>
                <a:cxn ang="0">
                  <a:pos x="115" y="120"/>
                </a:cxn>
                <a:cxn ang="0">
                  <a:pos x="131" y="109"/>
                </a:cxn>
                <a:cxn ang="0">
                  <a:pos x="137" y="131"/>
                </a:cxn>
                <a:cxn ang="0">
                  <a:pos x="153" y="153"/>
                </a:cxn>
                <a:cxn ang="0">
                  <a:pos x="153" y="175"/>
                </a:cxn>
                <a:cxn ang="0">
                  <a:pos x="147" y="186"/>
                </a:cxn>
                <a:cxn ang="0">
                  <a:pos x="147" y="196"/>
                </a:cxn>
                <a:cxn ang="0">
                  <a:pos x="142" y="213"/>
                </a:cxn>
              </a:cxnLst>
              <a:rect l="0" t="0" r="r" b="b"/>
              <a:pathLst>
                <a:path w="153" h="224">
                  <a:moveTo>
                    <a:pt x="142" y="218"/>
                  </a:moveTo>
                  <a:lnTo>
                    <a:pt x="142" y="224"/>
                  </a:lnTo>
                  <a:lnTo>
                    <a:pt x="131" y="224"/>
                  </a:lnTo>
                  <a:lnTo>
                    <a:pt x="109" y="207"/>
                  </a:lnTo>
                  <a:lnTo>
                    <a:pt x="93" y="196"/>
                  </a:lnTo>
                  <a:lnTo>
                    <a:pt x="77" y="186"/>
                  </a:lnTo>
                  <a:lnTo>
                    <a:pt x="60" y="175"/>
                  </a:lnTo>
                  <a:lnTo>
                    <a:pt x="60" y="164"/>
                  </a:lnTo>
                  <a:lnTo>
                    <a:pt x="44" y="136"/>
                  </a:lnTo>
                  <a:lnTo>
                    <a:pt x="33" y="98"/>
                  </a:lnTo>
                  <a:lnTo>
                    <a:pt x="22" y="93"/>
                  </a:lnTo>
                  <a:lnTo>
                    <a:pt x="17" y="82"/>
                  </a:lnTo>
                  <a:lnTo>
                    <a:pt x="6" y="71"/>
                  </a:lnTo>
                  <a:lnTo>
                    <a:pt x="6" y="66"/>
                  </a:lnTo>
                  <a:lnTo>
                    <a:pt x="6" y="60"/>
                  </a:lnTo>
                  <a:lnTo>
                    <a:pt x="0" y="49"/>
                  </a:lnTo>
                  <a:lnTo>
                    <a:pt x="11" y="38"/>
                  </a:lnTo>
                  <a:lnTo>
                    <a:pt x="11" y="44"/>
                  </a:lnTo>
                  <a:lnTo>
                    <a:pt x="11" y="49"/>
                  </a:lnTo>
                  <a:lnTo>
                    <a:pt x="11" y="55"/>
                  </a:lnTo>
                  <a:lnTo>
                    <a:pt x="17" y="55"/>
                  </a:lnTo>
                  <a:lnTo>
                    <a:pt x="22" y="55"/>
                  </a:lnTo>
                  <a:lnTo>
                    <a:pt x="22" y="60"/>
                  </a:lnTo>
                  <a:lnTo>
                    <a:pt x="28" y="60"/>
                  </a:lnTo>
                  <a:lnTo>
                    <a:pt x="33" y="55"/>
                  </a:lnTo>
                  <a:lnTo>
                    <a:pt x="33" y="44"/>
                  </a:lnTo>
                  <a:lnTo>
                    <a:pt x="39" y="44"/>
                  </a:lnTo>
                  <a:lnTo>
                    <a:pt x="39" y="44"/>
                  </a:lnTo>
                  <a:lnTo>
                    <a:pt x="39" y="38"/>
                  </a:lnTo>
                  <a:lnTo>
                    <a:pt x="60" y="27"/>
                  </a:lnTo>
                  <a:lnTo>
                    <a:pt x="71" y="16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71" y="0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8" y="11"/>
                  </a:lnTo>
                  <a:lnTo>
                    <a:pt x="93" y="11"/>
                  </a:lnTo>
                  <a:lnTo>
                    <a:pt x="98" y="22"/>
                  </a:lnTo>
                  <a:lnTo>
                    <a:pt x="98" y="22"/>
                  </a:lnTo>
                  <a:lnTo>
                    <a:pt x="104" y="27"/>
                  </a:lnTo>
                  <a:lnTo>
                    <a:pt x="109" y="27"/>
                  </a:lnTo>
                  <a:lnTo>
                    <a:pt x="115" y="27"/>
                  </a:lnTo>
                  <a:lnTo>
                    <a:pt x="126" y="27"/>
                  </a:lnTo>
                  <a:lnTo>
                    <a:pt x="126" y="27"/>
                  </a:lnTo>
                  <a:lnTo>
                    <a:pt x="137" y="27"/>
                  </a:lnTo>
                  <a:lnTo>
                    <a:pt x="137" y="33"/>
                  </a:lnTo>
                  <a:lnTo>
                    <a:pt x="131" y="44"/>
                  </a:lnTo>
                  <a:lnTo>
                    <a:pt x="142" y="49"/>
                  </a:lnTo>
                  <a:lnTo>
                    <a:pt x="120" y="55"/>
                  </a:lnTo>
                  <a:lnTo>
                    <a:pt x="109" y="60"/>
                  </a:lnTo>
                  <a:lnTo>
                    <a:pt x="104" y="71"/>
                  </a:lnTo>
                  <a:lnTo>
                    <a:pt x="104" y="76"/>
                  </a:lnTo>
                  <a:lnTo>
                    <a:pt x="98" y="82"/>
                  </a:lnTo>
                  <a:lnTo>
                    <a:pt x="93" y="93"/>
                  </a:lnTo>
                  <a:lnTo>
                    <a:pt x="98" y="98"/>
                  </a:lnTo>
                  <a:lnTo>
                    <a:pt x="104" y="109"/>
                  </a:lnTo>
                  <a:lnTo>
                    <a:pt x="104" y="115"/>
                  </a:lnTo>
                  <a:lnTo>
                    <a:pt x="109" y="115"/>
                  </a:lnTo>
                  <a:lnTo>
                    <a:pt x="115" y="120"/>
                  </a:lnTo>
                  <a:lnTo>
                    <a:pt x="120" y="120"/>
                  </a:lnTo>
                  <a:lnTo>
                    <a:pt x="131" y="109"/>
                  </a:lnTo>
                  <a:lnTo>
                    <a:pt x="131" y="131"/>
                  </a:lnTo>
                  <a:lnTo>
                    <a:pt x="137" y="131"/>
                  </a:lnTo>
                  <a:lnTo>
                    <a:pt x="142" y="131"/>
                  </a:lnTo>
                  <a:lnTo>
                    <a:pt x="153" y="153"/>
                  </a:lnTo>
                  <a:lnTo>
                    <a:pt x="153" y="158"/>
                  </a:lnTo>
                  <a:lnTo>
                    <a:pt x="153" y="175"/>
                  </a:lnTo>
                  <a:lnTo>
                    <a:pt x="147" y="180"/>
                  </a:lnTo>
                  <a:lnTo>
                    <a:pt x="147" y="186"/>
                  </a:lnTo>
                  <a:lnTo>
                    <a:pt x="147" y="191"/>
                  </a:lnTo>
                  <a:lnTo>
                    <a:pt x="147" y="196"/>
                  </a:lnTo>
                  <a:lnTo>
                    <a:pt x="153" y="202"/>
                  </a:lnTo>
                  <a:lnTo>
                    <a:pt x="142" y="213"/>
                  </a:lnTo>
                  <a:lnTo>
                    <a:pt x="142" y="218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2" name="Freeform 2821"/>
            <p:cNvSpPr>
              <a:spLocks noChangeAspect="1"/>
            </p:cNvSpPr>
            <p:nvPr/>
          </p:nvSpPr>
          <p:spPr bwMode="gray">
            <a:xfrm>
              <a:off x="2666345" y="3565550"/>
              <a:ext cx="148742" cy="130724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17" y="43"/>
                </a:cxn>
                <a:cxn ang="0">
                  <a:pos x="11" y="32"/>
                </a:cxn>
                <a:cxn ang="0">
                  <a:pos x="6" y="32"/>
                </a:cxn>
                <a:cxn ang="0">
                  <a:pos x="0" y="21"/>
                </a:cxn>
                <a:cxn ang="0">
                  <a:pos x="6" y="16"/>
                </a:cxn>
                <a:cxn ang="0">
                  <a:pos x="11" y="11"/>
                </a:cxn>
                <a:cxn ang="0">
                  <a:pos x="17" y="5"/>
                </a:cxn>
                <a:cxn ang="0">
                  <a:pos x="44" y="0"/>
                </a:cxn>
                <a:cxn ang="0">
                  <a:pos x="55" y="5"/>
                </a:cxn>
                <a:cxn ang="0">
                  <a:pos x="55" y="5"/>
                </a:cxn>
                <a:cxn ang="0">
                  <a:pos x="49" y="11"/>
                </a:cxn>
                <a:cxn ang="0">
                  <a:pos x="49" y="21"/>
                </a:cxn>
                <a:cxn ang="0">
                  <a:pos x="55" y="27"/>
                </a:cxn>
                <a:cxn ang="0">
                  <a:pos x="49" y="43"/>
                </a:cxn>
                <a:cxn ang="0">
                  <a:pos x="49" y="43"/>
                </a:cxn>
                <a:cxn ang="0">
                  <a:pos x="44" y="43"/>
                </a:cxn>
                <a:cxn ang="0">
                  <a:pos x="33" y="43"/>
                </a:cxn>
                <a:cxn ang="0">
                  <a:pos x="28" y="49"/>
                </a:cxn>
                <a:cxn ang="0">
                  <a:pos x="22" y="49"/>
                </a:cxn>
              </a:cxnLst>
              <a:rect l="0" t="0" r="r" b="b"/>
              <a:pathLst>
                <a:path w="55" h="49">
                  <a:moveTo>
                    <a:pt x="22" y="49"/>
                  </a:moveTo>
                  <a:lnTo>
                    <a:pt x="17" y="43"/>
                  </a:lnTo>
                  <a:lnTo>
                    <a:pt x="11" y="32"/>
                  </a:lnTo>
                  <a:lnTo>
                    <a:pt x="6" y="32"/>
                  </a:lnTo>
                  <a:lnTo>
                    <a:pt x="0" y="21"/>
                  </a:lnTo>
                  <a:lnTo>
                    <a:pt x="6" y="16"/>
                  </a:lnTo>
                  <a:lnTo>
                    <a:pt x="11" y="11"/>
                  </a:lnTo>
                  <a:lnTo>
                    <a:pt x="17" y="5"/>
                  </a:lnTo>
                  <a:lnTo>
                    <a:pt x="44" y="0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49" y="11"/>
                  </a:lnTo>
                  <a:lnTo>
                    <a:pt x="49" y="21"/>
                  </a:lnTo>
                  <a:lnTo>
                    <a:pt x="55" y="27"/>
                  </a:lnTo>
                  <a:lnTo>
                    <a:pt x="49" y="43"/>
                  </a:lnTo>
                  <a:lnTo>
                    <a:pt x="49" y="43"/>
                  </a:lnTo>
                  <a:lnTo>
                    <a:pt x="44" y="43"/>
                  </a:lnTo>
                  <a:lnTo>
                    <a:pt x="33" y="43"/>
                  </a:lnTo>
                  <a:lnTo>
                    <a:pt x="28" y="49"/>
                  </a:lnTo>
                  <a:lnTo>
                    <a:pt x="22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3" name="Freeform 2822"/>
            <p:cNvSpPr>
              <a:spLocks noChangeAspect="1"/>
            </p:cNvSpPr>
            <p:nvPr/>
          </p:nvSpPr>
          <p:spPr bwMode="gray">
            <a:xfrm>
              <a:off x="2551408" y="3403273"/>
              <a:ext cx="29298" cy="2930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5" y="5"/>
                </a:cxn>
                <a:cxn ang="0">
                  <a:pos x="0" y="0"/>
                </a:cxn>
                <a:cxn ang="0">
                  <a:pos x="11" y="0"/>
                </a:cxn>
              </a:cxnLst>
              <a:rect l="0" t="0" r="r" b="b"/>
              <a:pathLst>
                <a:path w="11" h="11">
                  <a:moveTo>
                    <a:pt x="11" y="0"/>
                  </a:moveTo>
                  <a:lnTo>
                    <a:pt x="11" y="11"/>
                  </a:lnTo>
                  <a:lnTo>
                    <a:pt x="0" y="11"/>
                  </a:lnTo>
                  <a:lnTo>
                    <a:pt x="5" y="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4" name="Freeform 2823"/>
            <p:cNvSpPr>
              <a:spLocks noChangeAspect="1"/>
            </p:cNvSpPr>
            <p:nvPr/>
          </p:nvSpPr>
          <p:spPr bwMode="gray">
            <a:xfrm>
              <a:off x="2666345" y="4798410"/>
              <a:ext cx="178040" cy="191578"/>
            </a:xfrm>
            <a:custGeom>
              <a:avLst/>
              <a:gdLst/>
              <a:ahLst/>
              <a:cxnLst>
                <a:cxn ang="0">
                  <a:pos x="6" y="5"/>
                </a:cxn>
                <a:cxn ang="0">
                  <a:pos x="17" y="0"/>
                </a:cxn>
                <a:cxn ang="0">
                  <a:pos x="28" y="11"/>
                </a:cxn>
                <a:cxn ang="0">
                  <a:pos x="28" y="16"/>
                </a:cxn>
                <a:cxn ang="0">
                  <a:pos x="33" y="11"/>
                </a:cxn>
                <a:cxn ang="0">
                  <a:pos x="39" y="16"/>
                </a:cxn>
                <a:cxn ang="0">
                  <a:pos x="55" y="27"/>
                </a:cxn>
                <a:cxn ang="0">
                  <a:pos x="55" y="33"/>
                </a:cxn>
                <a:cxn ang="0">
                  <a:pos x="66" y="38"/>
                </a:cxn>
                <a:cxn ang="0">
                  <a:pos x="60" y="44"/>
                </a:cxn>
                <a:cxn ang="0">
                  <a:pos x="60" y="55"/>
                </a:cxn>
                <a:cxn ang="0">
                  <a:pos x="49" y="65"/>
                </a:cxn>
                <a:cxn ang="0">
                  <a:pos x="44" y="71"/>
                </a:cxn>
                <a:cxn ang="0">
                  <a:pos x="28" y="71"/>
                </a:cxn>
                <a:cxn ang="0">
                  <a:pos x="11" y="65"/>
                </a:cxn>
                <a:cxn ang="0">
                  <a:pos x="6" y="65"/>
                </a:cxn>
                <a:cxn ang="0">
                  <a:pos x="0" y="60"/>
                </a:cxn>
                <a:cxn ang="0">
                  <a:pos x="0" y="44"/>
                </a:cxn>
                <a:cxn ang="0">
                  <a:pos x="6" y="5"/>
                </a:cxn>
                <a:cxn ang="0">
                  <a:pos x="6" y="5"/>
                </a:cxn>
              </a:cxnLst>
              <a:rect l="0" t="0" r="r" b="b"/>
              <a:pathLst>
                <a:path w="66" h="71">
                  <a:moveTo>
                    <a:pt x="6" y="5"/>
                  </a:moveTo>
                  <a:lnTo>
                    <a:pt x="17" y="0"/>
                  </a:lnTo>
                  <a:lnTo>
                    <a:pt x="28" y="11"/>
                  </a:lnTo>
                  <a:lnTo>
                    <a:pt x="28" y="16"/>
                  </a:lnTo>
                  <a:lnTo>
                    <a:pt x="33" y="11"/>
                  </a:lnTo>
                  <a:lnTo>
                    <a:pt x="39" y="16"/>
                  </a:lnTo>
                  <a:lnTo>
                    <a:pt x="55" y="27"/>
                  </a:lnTo>
                  <a:lnTo>
                    <a:pt x="55" y="33"/>
                  </a:lnTo>
                  <a:lnTo>
                    <a:pt x="66" y="38"/>
                  </a:lnTo>
                  <a:lnTo>
                    <a:pt x="60" y="44"/>
                  </a:lnTo>
                  <a:lnTo>
                    <a:pt x="60" y="55"/>
                  </a:lnTo>
                  <a:lnTo>
                    <a:pt x="49" y="65"/>
                  </a:lnTo>
                  <a:lnTo>
                    <a:pt x="44" y="71"/>
                  </a:lnTo>
                  <a:lnTo>
                    <a:pt x="28" y="71"/>
                  </a:lnTo>
                  <a:lnTo>
                    <a:pt x="11" y="65"/>
                  </a:lnTo>
                  <a:lnTo>
                    <a:pt x="6" y="65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6" y="5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5" name="Freeform 2824"/>
            <p:cNvSpPr>
              <a:spLocks noChangeAspect="1"/>
            </p:cNvSpPr>
            <p:nvPr/>
          </p:nvSpPr>
          <p:spPr bwMode="gray">
            <a:xfrm>
              <a:off x="2168285" y="3358195"/>
              <a:ext cx="455241" cy="380902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0" y="38"/>
                </a:cxn>
                <a:cxn ang="0">
                  <a:pos x="11" y="49"/>
                </a:cxn>
                <a:cxn ang="0">
                  <a:pos x="17" y="66"/>
                </a:cxn>
                <a:cxn ang="0">
                  <a:pos x="33" y="66"/>
                </a:cxn>
                <a:cxn ang="0">
                  <a:pos x="49" y="77"/>
                </a:cxn>
                <a:cxn ang="0">
                  <a:pos x="66" y="93"/>
                </a:cxn>
                <a:cxn ang="0">
                  <a:pos x="77" y="109"/>
                </a:cxn>
                <a:cxn ang="0">
                  <a:pos x="77" y="120"/>
                </a:cxn>
                <a:cxn ang="0">
                  <a:pos x="87" y="142"/>
                </a:cxn>
                <a:cxn ang="0">
                  <a:pos x="109" y="131"/>
                </a:cxn>
                <a:cxn ang="0">
                  <a:pos x="126" y="126"/>
                </a:cxn>
                <a:cxn ang="0">
                  <a:pos x="115" y="120"/>
                </a:cxn>
                <a:cxn ang="0">
                  <a:pos x="115" y="104"/>
                </a:cxn>
                <a:cxn ang="0">
                  <a:pos x="104" y="98"/>
                </a:cxn>
                <a:cxn ang="0">
                  <a:pos x="153" y="93"/>
                </a:cxn>
                <a:cxn ang="0">
                  <a:pos x="147" y="77"/>
                </a:cxn>
                <a:cxn ang="0">
                  <a:pos x="158" y="66"/>
                </a:cxn>
                <a:cxn ang="0">
                  <a:pos x="153" y="55"/>
                </a:cxn>
                <a:cxn ang="0">
                  <a:pos x="169" y="49"/>
                </a:cxn>
                <a:cxn ang="0">
                  <a:pos x="158" y="49"/>
                </a:cxn>
                <a:cxn ang="0">
                  <a:pos x="153" y="44"/>
                </a:cxn>
                <a:cxn ang="0">
                  <a:pos x="142" y="33"/>
                </a:cxn>
                <a:cxn ang="0">
                  <a:pos x="131" y="28"/>
                </a:cxn>
                <a:cxn ang="0">
                  <a:pos x="142" y="22"/>
                </a:cxn>
                <a:cxn ang="0">
                  <a:pos x="115" y="22"/>
                </a:cxn>
                <a:cxn ang="0">
                  <a:pos x="104" y="28"/>
                </a:cxn>
                <a:cxn ang="0">
                  <a:pos x="87" y="22"/>
                </a:cxn>
                <a:cxn ang="0">
                  <a:pos x="60" y="11"/>
                </a:cxn>
                <a:cxn ang="0">
                  <a:pos x="44" y="0"/>
                </a:cxn>
                <a:cxn ang="0">
                  <a:pos x="44" y="6"/>
                </a:cxn>
                <a:cxn ang="0">
                  <a:pos x="33" y="11"/>
                </a:cxn>
                <a:cxn ang="0">
                  <a:pos x="22" y="22"/>
                </a:cxn>
                <a:cxn ang="0">
                  <a:pos x="28" y="38"/>
                </a:cxn>
                <a:cxn ang="0">
                  <a:pos x="17" y="33"/>
                </a:cxn>
                <a:cxn ang="0">
                  <a:pos x="22" y="17"/>
                </a:cxn>
                <a:cxn ang="0">
                  <a:pos x="28" y="6"/>
                </a:cxn>
              </a:cxnLst>
              <a:rect l="0" t="0" r="r" b="b"/>
              <a:pathLst>
                <a:path w="169" h="142">
                  <a:moveTo>
                    <a:pt x="28" y="6"/>
                  </a:moveTo>
                  <a:lnTo>
                    <a:pt x="17" y="6"/>
                  </a:lnTo>
                  <a:lnTo>
                    <a:pt x="11" y="17"/>
                  </a:lnTo>
                  <a:lnTo>
                    <a:pt x="0" y="38"/>
                  </a:lnTo>
                  <a:lnTo>
                    <a:pt x="6" y="38"/>
                  </a:lnTo>
                  <a:lnTo>
                    <a:pt x="11" y="49"/>
                  </a:lnTo>
                  <a:lnTo>
                    <a:pt x="11" y="60"/>
                  </a:lnTo>
                  <a:lnTo>
                    <a:pt x="17" y="66"/>
                  </a:lnTo>
                  <a:lnTo>
                    <a:pt x="22" y="66"/>
                  </a:lnTo>
                  <a:lnTo>
                    <a:pt x="33" y="66"/>
                  </a:lnTo>
                  <a:lnTo>
                    <a:pt x="39" y="66"/>
                  </a:lnTo>
                  <a:lnTo>
                    <a:pt x="49" y="77"/>
                  </a:lnTo>
                  <a:lnTo>
                    <a:pt x="71" y="77"/>
                  </a:lnTo>
                  <a:lnTo>
                    <a:pt x="66" y="93"/>
                  </a:lnTo>
                  <a:lnTo>
                    <a:pt x="71" y="104"/>
                  </a:lnTo>
                  <a:lnTo>
                    <a:pt x="77" y="109"/>
                  </a:lnTo>
                  <a:lnTo>
                    <a:pt x="71" y="115"/>
                  </a:lnTo>
                  <a:lnTo>
                    <a:pt x="77" y="120"/>
                  </a:lnTo>
                  <a:lnTo>
                    <a:pt x="82" y="137"/>
                  </a:lnTo>
                  <a:lnTo>
                    <a:pt x="87" y="142"/>
                  </a:lnTo>
                  <a:lnTo>
                    <a:pt x="93" y="142"/>
                  </a:lnTo>
                  <a:lnTo>
                    <a:pt x="109" y="131"/>
                  </a:lnTo>
                  <a:lnTo>
                    <a:pt x="115" y="126"/>
                  </a:lnTo>
                  <a:lnTo>
                    <a:pt x="126" y="126"/>
                  </a:lnTo>
                  <a:lnTo>
                    <a:pt x="126" y="120"/>
                  </a:lnTo>
                  <a:lnTo>
                    <a:pt x="115" y="120"/>
                  </a:lnTo>
                  <a:lnTo>
                    <a:pt x="109" y="115"/>
                  </a:lnTo>
                  <a:lnTo>
                    <a:pt x="115" y="104"/>
                  </a:lnTo>
                  <a:lnTo>
                    <a:pt x="109" y="104"/>
                  </a:lnTo>
                  <a:lnTo>
                    <a:pt x="104" y="98"/>
                  </a:lnTo>
                  <a:lnTo>
                    <a:pt x="126" y="104"/>
                  </a:lnTo>
                  <a:lnTo>
                    <a:pt x="153" y="93"/>
                  </a:lnTo>
                  <a:lnTo>
                    <a:pt x="158" y="88"/>
                  </a:lnTo>
                  <a:lnTo>
                    <a:pt x="147" y="77"/>
                  </a:lnTo>
                  <a:lnTo>
                    <a:pt x="153" y="71"/>
                  </a:lnTo>
                  <a:lnTo>
                    <a:pt x="158" y="66"/>
                  </a:lnTo>
                  <a:lnTo>
                    <a:pt x="153" y="66"/>
                  </a:lnTo>
                  <a:lnTo>
                    <a:pt x="153" y="55"/>
                  </a:lnTo>
                  <a:lnTo>
                    <a:pt x="164" y="49"/>
                  </a:lnTo>
                  <a:lnTo>
                    <a:pt x="169" y="49"/>
                  </a:lnTo>
                  <a:lnTo>
                    <a:pt x="164" y="44"/>
                  </a:lnTo>
                  <a:lnTo>
                    <a:pt x="158" y="49"/>
                  </a:lnTo>
                  <a:lnTo>
                    <a:pt x="153" y="49"/>
                  </a:lnTo>
                  <a:lnTo>
                    <a:pt x="153" y="44"/>
                  </a:lnTo>
                  <a:lnTo>
                    <a:pt x="153" y="38"/>
                  </a:lnTo>
                  <a:lnTo>
                    <a:pt x="142" y="33"/>
                  </a:lnTo>
                  <a:lnTo>
                    <a:pt x="136" y="33"/>
                  </a:lnTo>
                  <a:lnTo>
                    <a:pt x="131" y="28"/>
                  </a:lnTo>
                  <a:lnTo>
                    <a:pt x="131" y="22"/>
                  </a:lnTo>
                  <a:lnTo>
                    <a:pt x="142" y="22"/>
                  </a:lnTo>
                  <a:lnTo>
                    <a:pt x="115" y="22"/>
                  </a:lnTo>
                  <a:lnTo>
                    <a:pt x="115" y="22"/>
                  </a:lnTo>
                  <a:lnTo>
                    <a:pt x="120" y="22"/>
                  </a:lnTo>
                  <a:lnTo>
                    <a:pt x="104" y="28"/>
                  </a:lnTo>
                  <a:lnTo>
                    <a:pt x="93" y="28"/>
                  </a:lnTo>
                  <a:lnTo>
                    <a:pt x="87" y="22"/>
                  </a:lnTo>
                  <a:lnTo>
                    <a:pt x="66" y="22"/>
                  </a:lnTo>
                  <a:lnTo>
                    <a:pt x="60" y="11"/>
                  </a:lnTo>
                  <a:lnTo>
                    <a:pt x="49" y="11"/>
                  </a:lnTo>
                  <a:lnTo>
                    <a:pt x="44" y="0"/>
                  </a:lnTo>
                  <a:lnTo>
                    <a:pt x="39" y="6"/>
                  </a:lnTo>
                  <a:lnTo>
                    <a:pt x="44" y="6"/>
                  </a:lnTo>
                  <a:lnTo>
                    <a:pt x="44" y="11"/>
                  </a:lnTo>
                  <a:lnTo>
                    <a:pt x="33" y="11"/>
                  </a:lnTo>
                  <a:lnTo>
                    <a:pt x="22" y="17"/>
                  </a:lnTo>
                  <a:lnTo>
                    <a:pt x="22" y="22"/>
                  </a:lnTo>
                  <a:lnTo>
                    <a:pt x="28" y="33"/>
                  </a:lnTo>
                  <a:lnTo>
                    <a:pt x="28" y="38"/>
                  </a:lnTo>
                  <a:lnTo>
                    <a:pt x="22" y="38"/>
                  </a:lnTo>
                  <a:lnTo>
                    <a:pt x="17" y="33"/>
                  </a:lnTo>
                  <a:lnTo>
                    <a:pt x="17" y="28"/>
                  </a:lnTo>
                  <a:lnTo>
                    <a:pt x="22" y="17"/>
                  </a:lnTo>
                  <a:lnTo>
                    <a:pt x="17" y="6"/>
                  </a:lnTo>
                  <a:lnTo>
                    <a:pt x="28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6" name="Freeform 2825"/>
            <p:cNvSpPr>
              <a:spLocks noChangeAspect="1"/>
            </p:cNvSpPr>
            <p:nvPr/>
          </p:nvSpPr>
          <p:spPr bwMode="gray">
            <a:xfrm>
              <a:off x="2463515" y="3387496"/>
              <a:ext cx="29298" cy="1577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6" y="0"/>
                </a:cxn>
              </a:cxnLst>
              <a:rect l="0" t="0" r="r" b="b"/>
              <a:pathLst>
                <a:path w="11" h="6">
                  <a:moveTo>
                    <a:pt x="6" y="0"/>
                  </a:moveTo>
                  <a:lnTo>
                    <a:pt x="11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7" name="Freeform 2826"/>
            <p:cNvSpPr>
              <a:spLocks noChangeAspect="1"/>
            </p:cNvSpPr>
            <p:nvPr/>
          </p:nvSpPr>
          <p:spPr bwMode="gray">
            <a:xfrm>
              <a:off x="1981231" y="3358195"/>
              <a:ext cx="407914" cy="543180"/>
            </a:xfrm>
            <a:custGeom>
              <a:avLst/>
              <a:gdLst/>
              <a:ahLst/>
              <a:cxnLst>
                <a:cxn ang="0">
                  <a:pos x="16" y="55"/>
                </a:cxn>
                <a:cxn ang="0">
                  <a:pos x="21" y="55"/>
                </a:cxn>
                <a:cxn ang="0">
                  <a:pos x="21" y="44"/>
                </a:cxn>
                <a:cxn ang="0">
                  <a:pos x="27" y="44"/>
                </a:cxn>
                <a:cxn ang="0">
                  <a:pos x="43" y="22"/>
                </a:cxn>
                <a:cxn ang="0">
                  <a:pos x="54" y="17"/>
                </a:cxn>
                <a:cxn ang="0">
                  <a:pos x="60" y="11"/>
                </a:cxn>
                <a:cxn ang="0">
                  <a:pos x="81" y="6"/>
                </a:cxn>
                <a:cxn ang="0">
                  <a:pos x="92" y="0"/>
                </a:cxn>
                <a:cxn ang="0">
                  <a:pos x="98" y="6"/>
                </a:cxn>
                <a:cxn ang="0">
                  <a:pos x="81" y="17"/>
                </a:cxn>
                <a:cxn ang="0">
                  <a:pos x="76" y="38"/>
                </a:cxn>
                <a:cxn ang="0">
                  <a:pos x="81" y="60"/>
                </a:cxn>
                <a:cxn ang="0">
                  <a:pos x="92" y="66"/>
                </a:cxn>
                <a:cxn ang="0">
                  <a:pos x="109" y="66"/>
                </a:cxn>
                <a:cxn ang="0">
                  <a:pos x="141" y="77"/>
                </a:cxn>
                <a:cxn ang="0">
                  <a:pos x="141" y="104"/>
                </a:cxn>
                <a:cxn ang="0">
                  <a:pos x="141" y="115"/>
                </a:cxn>
                <a:cxn ang="0">
                  <a:pos x="152" y="137"/>
                </a:cxn>
                <a:cxn ang="0">
                  <a:pos x="141" y="126"/>
                </a:cxn>
                <a:cxn ang="0">
                  <a:pos x="136" y="126"/>
                </a:cxn>
                <a:cxn ang="0">
                  <a:pos x="114" y="131"/>
                </a:cxn>
                <a:cxn ang="0">
                  <a:pos x="119" y="137"/>
                </a:cxn>
                <a:cxn ang="0">
                  <a:pos x="109" y="142"/>
                </a:cxn>
                <a:cxn ang="0">
                  <a:pos x="114" y="158"/>
                </a:cxn>
                <a:cxn ang="0">
                  <a:pos x="114" y="202"/>
                </a:cxn>
                <a:cxn ang="0">
                  <a:pos x="109" y="186"/>
                </a:cxn>
                <a:cxn ang="0">
                  <a:pos x="98" y="180"/>
                </a:cxn>
                <a:cxn ang="0">
                  <a:pos x="87" y="180"/>
                </a:cxn>
                <a:cxn ang="0">
                  <a:pos x="76" y="180"/>
                </a:cxn>
                <a:cxn ang="0">
                  <a:pos x="70" y="175"/>
                </a:cxn>
                <a:cxn ang="0">
                  <a:pos x="60" y="164"/>
                </a:cxn>
                <a:cxn ang="0">
                  <a:pos x="49" y="153"/>
                </a:cxn>
                <a:cxn ang="0">
                  <a:pos x="32" y="148"/>
                </a:cxn>
                <a:cxn ang="0">
                  <a:pos x="16" y="142"/>
                </a:cxn>
                <a:cxn ang="0">
                  <a:pos x="0" y="131"/>
                </a:cxn>
                <a:cxn ang="0">
                  <a:pos x="5" y="120"/>
                </a:cxn>
                <a:cxn ang="0">
                  <a:pos x="16" y="109"/>
                </a:cxn>
                <a:cxn ang="0">
                  <a:pos x="21" y="104"/>
                </a:cxn>
                <a:cxn ang="0">
                  <a:pos x="16" y="60"/>
                </a:cxn>
              </a:cxnLst>
              <a:rect l="0" t="0" r="r" b="b"/>
              <a:pathLst>
                <a:path w="152" h="202">
                  <a:moveTo>
                    <a:pt x="16" y="60"/>
                  </a:moveTo>
                  <a:lnTo>
                    <a:pt x="16" y="55"/>
                  </a:lnTo>
                  <a:lnTo>
                    <a:pt x="16" y="55"/>
                  </a:lnTo>
                  <a:lnTo>
                    <a:pt x="21" y="55"/>
                  </a:lnTo>
                  <a:lnTo>
                    <a:pt x="21" y="49"/>
                  </a:lnTo>
                  <a:lnTo>
                    <a:pt x="21" y="44"/>
                  </a:lnTo>
                  <a:lnTo>
                    <a:pt x="27" y="55"/>
                  </a:lnTo>
                  <a:lnTo>
                    <a:pt x="27" y="44"/>
                  </a:lnTo>
                  <a:lnTo>
                    <a:pt x="43" y="33"/>
                  </a:lnTo>
                  <a:lnTo>
                    <a:pt x="43" y="22"/>
                  </a:lnTo>
                  <a:lnTo>
                    <a:pt x="49" y="17"/>
                  </a:lnTo>
                  <a:lnTo>
                    <a:pt x="54" y="17"/>
                  </a:lnTo>
                  <a:lnTo>
                    <a:pt x="54" y="17"/>
                  </a:lnTo>
                  <a:lnTo>
                    <a:pt x="60" y="11"/>
                  </a:lnTo>
                  <a:lnTo>
                    <a:pt x="70" y="11"/>
                  </a:lnTo>
                  <a:lnTo>
                    <a:pt x="81" y="6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98" y="6"/>
                  </a:lnTo>
                  <a:lnTo>
                    <a:pt x="87" y="6"/>
                  </a:lnTo>
                  <a:lnTo>
                    <a:pt x="81" y="17"/>
                  </a:lnTo>
                  <a:lnTo>
                    <a:pt x="70" y="38"/>
                  </a:lnTo>
                  <a:lnTo>
                    <a:pt x="76" y="38"/>
                  </a:lnTo>
                  <a:lnTo>
                    <a:pt x="81" y="49"/>
                  </a:lnTo>
                  <a:lnTo>
                    <a:pt x="81" y="60"/>
                  </a:lnTo>
                  <a:lnTo>
                    <a:pt x="87" y="66"/>
                  </a:lnTo>
                  <a:lnTo>
                    <a:pt x="92" y="66"/>
                  </a:lnTo>
                  <a:lnTo>
                    <a:pt x="103" y="66"/>
                  </a:lnTo>
                  <a:lnTo>
                    <a:pt x="109" y="66"/>
                  </a:lnTo>
                  <a:lnTo>
                    <a:pt x="119" y="77"/>
                  </a:lnTo>
                  <a:lnTo>
                    <a:pt x="141" y="77"/>
                  </a:lnTo>
                  <a:lnTo>
                    <a:pt x="136" y="93"/>
                  </a:lnTo>
                  <a:lnTo>
                    <a:pt x="141" y="104"/>
                  </a:lnTo>
                  <a:lnTo>
                    <a:pt x="147" y="109"/>
                  </a:lnTo>
                  <a:lnTo>
                    <a:pt x="141" y="115"/>
                  </a:lnTo>
                  <a:lnTo>
                    <a:pt x="147" y="120"/>
                  </a:lnTo>
                  <a:lnTo>
                    <a:pt x="152" y="137"/>
                  </a:lnTo>
                  <a:lnTo>
                    <a:pt x="147" y="137"/>
                  </a:lnTo>
                  <a:lnTo>
                    <a:pt x="141" y="126"/>
                  </a:lnTo>
                  <a:lnTo>
                    <a:pt x="136" y="131"/>
                  </a:lnTo>
                  <a:lnTo>
                    <a:pt x="136" y="126"/>
                  </a:lnTo>
                  <a:lnTo>
                    <a:pt x="130" y="131"/>
                  </a:lnTo>
                  <a:lnTo>
                    <a:pt x="114" y="131"/>
                  </a:lnTo>
                  <a:lnTo>
                    <a:pt x="114" y="137"/>
                  </a:lnTo>
                  <a:lnTo>
                    <a:pt x="119" y="137"/>
                  </a:lnTo>
                  <a:lnTo>
                    <a:pt x="119" y="142"/>
                  </a:lnTo>
                  <a:lnTo>
                    <a:pt x="109" y="142"/>
                  </a:lnTo>
                  <a:lnTo>
                    <a:pt x="109" y="153"/>
                  </a:lnTo>
                  <a:lnTo>
                    <a:pt x="114" y="158"/>
                  </a:lnTo>
                  <a:lnTo>
                    <a:pt x="119" y="164"/>
                  </a:lnTo>
                  <a:lnTo>
                    <a:pt x="114" y="202"/>
                  </a:lnTo>
                  <a:lnTo>
                    <a:pt x="103" y="197"/>
                  </a:lnTo>
                  <a:lnTo>
                    <a:pt x="109" y="186"/>
                  </a:lnTo>
                  <a:lnTo>
                    <a:pt x="109" y="180"/>
                  </a:lnTo>
                  <a:lnTo>
                    <a:pt x="98" y="180"/>
                  </a:lnTo>
                  <a:lnTo>
                    <a:pt x="98" y="180"/>
                  </a:lnTo>
                  <a:lnTo>
                    <a:pt x="87" y="180"/>
                  </a:lnTo>
                  <a:lnTo>
                    <a:pt x="81" y="180"/>
                  </a:lnTo>
                  <a:lnTo>
                    <a:pt x="76" y="180"/>
                  </a:lnTo>
                  <a:lnTo>
                    <a:pt x="70" y="175"/>
                  </a:lnTo>
                  <a:lnTo>
                    <a:pt x="70" y="175"/>
                  </a:lnTo>
                  <a:lnTo>
                    <a:pt x="65" y="164"/>
                  </a:lnTo>
                  <a:lnTo>
                    <a:pt x="60" y="164"/>
                  </a:lnTo>
                  <a:lnTo>
                    <a:pt x="54" y="153"/>
                  </a:lnTo>
                  <a:lnTo>
                    <a:pt x="49" y="153"/>
                  </a:lnTo>
                  <a:lnTo>
                    <a:pt x="38" y="148"/>
                  </a:lnTo>
                  <a:lnTo>
                    <a:pt x="32" y="148"/>
                  </a:lnTo>
                  <a:lnTo>
                    <a:pt x="21" y="148"/>
                  </a:lnTo>
                  <a:lnTo>
                    <a:pt x="16" y="142"/>
                  </a:lnTo>
                  <a:lnTo>
                    <a:pt x="5" y="137"/>
                  </a:lnTo>
                  <a:lnTo>
                    <a:pt x="0" y="131"/>
                  </a:lnTo>
                  <a:lnTo>
                    <a:pt x="5" y="131"/>
                  </a:lnTo>
                  <a:lnTo>
                    <a:pt x="5" y="120"/>
                  </a:lnTo>
                  <a:lnTo>
                    <a:pt x="16" y="115"/>
                  </a:lnTo>
                  <a:lnTo>
                    <a:pt x="16" y="109"/>
                  </a:lnTo>
                  <a:lnTo>
                    <a:pt x="27" y="104"/>
                  </a:lnTo>
                  <a:lnTo>
                    <a:pt x="21" y="104"/>
                  </a:lnTo>
                  <a:lnTo>
                    <a:pt x="21" y="71"/>
                  </a:lnTo>
                  <a:lnTo>
                    <a:pt x="16" y="60"/>
                  </a:lnTo>
                  <a:close/>
                </a:path>
              </a:pathLst>
            </a:custGeom>
            <a:solidFill>
              <a:srgbClr val="667E9C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28" name="Freeform 2827"/>
            <p:cNvSpPr>
              <a:spLocks noChangeAspect="1"/>
            </p:cNvSpPr>
            <p:nvPr/>
          </p:nvSpPr>
          <p:spPr bwMode="gray">
            <a:xfrm>
              <a:off x="351830" y="1814303"/>
              <a:ext cx="162264" cy="119454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33" y="6"/>
                </a:cxn>
                <a:cxn ang="0">
                  <a:pos x="44" y="22"/>
                </a:cxn>
                <a:cxn ang="0">
                  <a:pos x="55" y="33"/>
                </a:cxn>
                <a:cxn ang="0">
                  <a:pos x="60" y="44"/>
                </a:cxn>
                <a:cxn ang="0">
                  <a:pos x="60" y="44"/>
                </a:cxn>
                <a:cxn ang="0">
                  <a:pos x="44" y="38"/>
                </a:cxn>
                <a:cxn ang="0">
                  <a:pos x="44" y="38"/>
                </a:cxn>
                <a:cxn ang="0">
                  <a:pos x="44" y="38"/>
                </a:cxn>
                <a:cxn ang="0">
                  <a:pos x="39" y="38"/>
                </a:cxn>
                <a:cxn ang="0">
                  <a:pos x="44" y="33"/>
                </a:cxn>
                <a:cxn ang="0">
                  <a:pos x="33" y="33"/>
                </a:cxn>
                <a:cxn ang="0">
                  <a:pos x="33" y="33"/>
                </a:cxn>
                <a:cxn ang="0">
                  <a:pos x="33" y="33"/>
                </a:cxn>
                <a:cxn ang="0">
                  <a:pos x="33" y="28"/>
                </a:cxn>
                <a:cxn ang="0">
                  <a:pos x="22" y="28"/>
                </a:cxn>
                <a:cxn ang="0">
                  <a:pos x="22" y="22"/>
                </a:cxn>
                <a:cxn ang="0">
                  <a:pos x="28" y="22"/>
                </a:cxn>
                <a:cxn ang="0">
                  <a:pos x="17" y="17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6" y="11"/>
                </a:cxn>
                <a:cxn ang="0">
                  <a:pos x="6" y="6"/>
                </a:cxn>
                <a:cxn ang="0">
                  <a:pos x="11" y="6"/>
                </a:cxn>
              </a:cxnLst>
              <a:rect l="0" t="0" r="r" b="b"/>
              <a:pathLst>
                <a:path w="60" h="44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33" y="6"/>
                  </a:lnTo>
                  <a:lnTo>
                    <a:pt x="44" y="22"/>
                  </a:lnTo>
                  <a:lnTo>
                    <a:pt x="55" y="33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44" y="38"/>
                  </a:lnTo>
                  <a:lnTo>
                    <a:pt x="44" y="38"/>
                  </a:lnTo>
                  <a:lnTo>
                    <a:pt x="44" y="38"/>
                  </a:lnTo>
                  <a:lnTo>
                    <a:pt x="39" y="38"/>
                  </a:lnTo>
                  <a:lnTo>
                    <a:pt x="44" y="33"/>
                  </a:lnTo>
                  <a:lnTo>
                    <a:pt x="33" y="33"/>
                  </a:lnTo>
                  <a:lnTo>
                    <a:pt x="33" y="33"/>
                  </a:lnTo>
                  <a:lnTo>
                    <a:pt x="33" y="33"/>
                  </a:lnTo>
                  <a:lnTo>
                    <a:pt x="33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8" y="22"/>
                  </a:lnTo>
                  <a:lnTo>
                    <a:pt x="17" y="17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6" y="11"/>
                  </a:lnTo>
                  <a:lnTo>
                    <a:pt x="6" y="6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1" name="Freeform 2830"/>
            <p:cNvSpPr>
              <a:spLocks noChangeAspect="1"/>
            </p:cNvSpPr>
            <p:nvPr/>
          </p:nvSpPr>
          <p:spPr bwMode="gray">
            <a:xfrm>
              <a:off x="279713" y="1638502"/>
              <a:ext cx="15776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0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2" name="Freeform 2831"/>
            <p:cNvSpPr>
              <a:spLocks noChangeAspect="1"/>
            </p:cNvSpPr>
            <p:nvPr/>
          </p:nvSpPr>
          <p:spPr bwMode="gray">
            <a:xfrm>
              <a:off x="221117" y="1683579"/>
              <a:ext cx="29298" cy="5860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0"/>
                </a:cxn>
                <a:cxn ang="0">
                  <a:pos x="11" y="0"/>
                </a:cxn>
                <a:cxn ang="0">
                  <a:pos x="6" y="6"/>
                </a:cxn>
                <a:cxn ang="0">
                  <a:pos x="11" y="6"/>
                </a:cxn>
                <a:cxn ang="0">
                  <a:pos x="6" y="6"/>
                </a:cxn>
                <a:cxn ang="0">
                  <a:pos x="6" y="11"/>
                </a:cxn>
                <a:cxn ang="0">
                  <a:pos x="11" y="22"/>
                </a:cxn>
                <a:cxn ang="0">
                  <a:pos x="0" y="11"/>
                </a:cxn>
              </a:cxnLst>
              <a:rect l="0" t="0" r="r" b="b"/>
              <a:pathLst>
                <a:path w="11" h="22">
                  <a:moveTo>
                    <a:pt x="0" y="11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0"/>
                  </a:lnTo>
                  <a:lnTo>
                    <a:pt x="11" y="0"/>
                  </a:lnTo>
                  <a:lnTo>
                    <a:pt x="6" y="6"/>
                  </a:lnTo>
                  <a:lnTo>
                    <a:pt x="11" y="6"/>
                  </a:lnTo>
                  <a:lnTo>
                    <a:pt x="6" y="6"/>
                  </a:lnTo>
                  <a:lnTo>
                    <a:pt x="6" y="11"/>
                  </a:lnTo>
                  <a:lnTo>
                    <a:pt x="11" y="22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4" name="Freeform 2839"/>
            <p:cNvSpPr>
              <a:spLocks noChangeAspect="1"/>
            </p:cNvSpPr>
            <p:nvPr/>
          </p:nvSpPr>
          <p:spPr bwMode="gray">
            <a:xfrm>
              <a:off x="1848264" y="2050958"/>
              <a:ext cx="42820" cy="2930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6" y="0"/>
                </a:cxn>
                <a:cxn ang="0">
                  <a:pos x="16" y="5"/>
                </a:cxn>
                <a:cxn ang="0">
                  <a:pos x="16" y="11"/>
                </a:cxn>
                <a:cxn ang="0">
                  <a:pos x="0" y="0"/>
                </a:cxn>
                <a:cxn ang="0">
                  <a:pos x="11" y="0"/>
                </a:cxn>
              </a:cxnLst>
              <a:rect l="0" t="0" r="r" b="b"/>
              <a:pathLst>
                <a:path w="16" h="11">
                  <a:moveTo>
                    <a:pt x="11" y="0"/>
                  </a:moveTo>
                  <a:lnTo>
                    <a:pt x="16" y="0"/>
                  </a:lnTo>
                  <a:lnTo>
                    <a:pt x="16" y="5"/>
                  </a:lnTo>
                  <a:lnTo>
                    <a:pt x="16" y="11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5" name="Freeform 2840"/>
            <p:cNvSpPr>
              <a:spLocks noChangeAspect="1"/>
            </p:cNvSpPr>
            <p:nvPr/>
          </p:nvSpPr>
          <p:spPr bwMode="gray">
            <a:xfrm>
              <a:off x="1877562" y="1683579"/>
              <a:ext cx="42820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11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16" h="11">
                  <a:moveTo>
                    <a:pt x="0" y="0"/>
                  </a:moveTo>
                  <a:lnTo>
                    <a:pt x="16" y="0"/>
                  </a:lnTo>
                  <a:lnTo>
                    <a:pt x="16" y="11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6" name="Freeform 2843"/>
            <p:cNvSpPr>
              <a:spLocks noChangeAspect="1"/>
            </p:cNvSpPr>
            <p:nvPr/>
          </p:nvSpPr>
          <p:spPr bwMode="gray">
            <a:xfrm>
              <a:off x="2564930" y="2005881"/>
              <a:ext cx="58595" cy="5860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17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11" y="22"/>
                </a:cxn>
                <a:cxn ang="0">
                  <a:pos x="22" y="17"/>
                </a:cxn>
                <a:cxn ang="0">
                  <a:pos x="17" y="11"/>
                </a:cxn>
                <a:cxn ang="0">
                  <a:pos x="17" y="17"/>
                </a:cxn>
                <a:cxn ang="0">
                  <a:pos x="11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22" h="22">
                  <a:moveTo>
                    <a:pt x="11" y="0"/>
                  </a:moveTo>
                  <a:lnTo>
                    <a:pt x="0" y="17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22" y="17"/>
                  </a:lnTo>
                  <a:lnTo>
                    <a:pt x="17" y="11"/>
                  </a:lnTo>
                  <a:lnTo>
                    <a:pt x="17" y="17"/>
                  </a:lnTo>
                  <a:lnTo>
                    <a:pt x="11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7" name="Freeform 2845"/>
            <p:cNvSpPr>
              <a:spLocks noChangeAspect="1"/>
            </p:cNvSpPr>
            <p:nvPr/>
          </p:nvSpPr>
          <p:spPr bwMode="gray">
            <a:xfrm>
              <a:off x="2463515" y="1859380"/>
              <a:ext cx="87893" cy="4507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2" y="5"/>
                </a:cxn>
                <a:cxn ang="0">
                  <a:pos x="33" y="11"/>
                </a:cxn>
                <a:cxn ang="0">
                  <a:pos x="33" y="16"/>
                </a:cxn>
                <a:cxn ang="0">
                  <a:pos x="27" y="16"/>
                </a:cxn>
                <a:cxn ang="0">
                  <a:pos x="11" y="11"/>
                </a:cxn>
                <a:cxn ang="0">
                  <a:pos x="11" y="5"/>
                </a:cxn>
                <a:cxn ang="0">
                  <a:pos x="0" y="0"/>
                </a:cxn>
                <a:cxn ang="0">
                  <a:pos x="6" y="0"/>
                </a:cxn>
              </a:cxnLst>
              <a:rect l="0" t="0" r="r" b="b"/>
              <a:pathLst>
                <a:path w="33" h="16">
                  <a:moveTo>
                    <a:pt x="6" y="0"/>
                  </a:moveTo>
                  <a:lnTo>
                    <a:pt x="22" y="5"/>
                  </a:lnTo>
                  <a:lnTo>
                    <a:pt x="33" y="11"/>
                  </a:lnTo>
                  <a:lnTo>
                    <a:pt x="33" y="16"/>
                  </a:lnTo>
                  <a:lnTo>
                    <a:pt x="27" y="16"/>
                  </a:lnTo>
                  <a:lnTo>
                    <a:pt x="11" y="11"/>
                  </a:lnTo>
                  <a:lnTo>
                    <a:pt x="11" y="5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8" name="Freeform 2856"/>
            <p:cNvSpPr>
              <a:spLocks noChangeAspect="1"/>
            </p:cNvSpPr>
            <p:nvPr/>
          </p:nvSpPr>
          <p:spPr bwMode="gray">
            <a:xfrm>
              <a:off x="2463515" y="2005881"/>
              <a:ext cx="87893" cy="4507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6"/>
                </a:cxn>
                <a:cxn ang="0">
                  <a:pos x="11" y="6"/>
                </a:cxn>
                <a:cxn ang="0">
                  <a:pos x="33" y="11"/>
                </a:cxn>
                <a:cxn ang="0">
                  <a:pos x="22" y="17"/>
                </a:cxn>
                <a:cxn ang="0">
                  <a:pos x="17" y="11"/>
                </a:cxn>
                <a:cxn ang="0">
                  <a:pos x="11" y="11"/>
                </a:cxn>
                <a:cxn ang="0">
                  <a:pos x="0" y="6"/>
                </a:cxn>
                <a:cxn ang="0">
                  <a:pos x="6" y="0"/>
                </a:cxn>
              </a:cxnLst>
              <a:rect l="0" t="0" r="r" b="b"/>
              <a:pathLst>
                <a:path w="33" h="17">
                  <a:moveTo>
                    <a:pt x="6" y="0"/>
                  </a:moveTo>
                  <a:lnTo>
                    <a:pt x="6" y="6"/>
                  </a:lnTo>
                  <a:lnTo>
                    <a:pt x="11" y="6"/>
                  </a:lnTo>
                  <a:lnTo>
                    <a:pt x="33" y="11"/>
                  </a:lnTo>
                  <a:lnTo>
                    <a:pt x="22" y="17"/>
                  </a:lnTo>
                  <a:lnTo>
                    <a:pt x="17" y="11"/>
                  </a:lnTo>
                  <a:lnTo>
                    <a:pt x="11" y="11"/>
                  </a:ln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39" name="Freeform 2884"/>
            <p:cNvSpPr>
              <a:spLocks noChangeAspect="1"/>
            </p:cNvSpPr>
            <p:nvPr/>
          </p:nvSpPr>
          <p:spPr bwMode="gray">
            <a:xfrm>
              <a:off x="3137362" y="1271123"/>
              <a:ext cx="13522" cy="15777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5" y="6"/>
                </a:cxn>
              </a:cxnLst>
              <a:rect l="0" t="0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0" name="Freeform 2896"/>
            <p:cNvSpPr>
              <a:spLocks noChangeAspect="1"/>
            </p:cNvSpPr>
            <p:nvPr/>
          </p:nvSpPr>
          <p:spPr bwMode="gray">
            <a:xfrm>
              <a:off x="395536" y="1449170"/>
              <a:ext cx="2360955" cy="793366"/>
            </a:xfrm>
            <a:custGeom>
              <a:avLst/>
              <a:gdLst/>
              <a:ahLst/>
              <a:cxnLst/>
              <a:rect l="l" t="t" r="r" b="b"/>
              <a:pathLst>
                <a:path w="2360955" h="793366">
                  <a:moveTo>
                    <a:pt x="1496977" y="631871"/>
                  </a:moveTo>
                  <a:lnTo>
                    <a:pt x="1510434" y="645329"/>
                  </a:lnTo>
                  <a:lnTo>
                    <a:pt x="1510434" y="658787"/>
                  </a:lnTo>
                  <a:close/>
                  <a:moveTo>
                    <a:pt x="0" y="0"/>
                  </a:moveTo>
                  <a:lnTo>
                    <a:pt x="1144388" y="0"/>
                  </a:lnTo>
                  <a:lnTo>
                    <a:pt x="1144388" y="12805"/>
                  </a:lnTo>
                  <a:lnTo>
                    <a:pt x="1130930" y="28955"/>
                  </a:lnTo>
                  <a:lnTo>
                    <a:pt x="1188837" y="0"/>
                  </a:lnTo>
                  <a:lnTo>
                    <a:pt x="1191390" y="0"/>
                  </a:lnTo>
                  <a:lnTo>
                    <a:pt x="1246665" y="28955"/>
                  </a:lnTo>
                  <a:lnTo>
                    <a:pt x="1292421" y="42413"/>
                  </a:lnTo>
                  <a:lnTo>
                    <a:pt x="1305879" y="88170"/>
                  </a:lnTo>
                  <a:lnTo>
                    <a:pt x="1365092" y="101628"/>
                  </a:lnTo>
                  <a:lnTo>
                    <a:pt x="1378550" y="117777"/>
                  </a:lnTo>
                  <a:lnTo>
                    <a:pt x="1483519" y="131235"/>
                  </a:lnTo>
                  <a:lnTo>
                    <a:pt x="1483519" y="190450"/>
                  </a:lnTo>
                  <a:lnTo>
                    <a:pt x="1483519" y="233515"/>
                  </a:lnTo>
                  <a:lnTo>
                    <a:pt x="1483519" y="249665"/>
                  </a:lnTo>
                  <a:lnTo>
                    <a:pt x="1510434" y="279272"/>
                  </a:lnTo>
                  <a:lnTo>
                    <a:pt x="1483519" y="292730"/>
                  </a:lnTo>
                  <a:lnTo>
                    <a:pt x="1510434" y="292730"/>
                  </a:lnTo>
                  <a:lnTo>
                    <a:pt x="1526584" y="306188"/>
                  </a:lnTo>
                  <a:lnTo>
                    <a:pt x="1540041" y="335796"/>
                  </a:lnTo>
                  <a:lnTo>
                    <a:pt x="1569648" y="351945"/>
                  </a:lnTo>
                  <a:lnTo>
                    <a:pt x="1569648" y="335796"/>
                  </a:lnTo>
                  <a:lnTo>
                    <a:pt x="1569648" y="322338"/>
                  </a:lnTo>
                  <a:lnTo>
                    <a:pt x="1599255" y="335796"/>
                  </a:lnTo>
                  <a:lnTo>
                    <a:pt x="1599255" y="322338"/>
                  </a:lnTo>
                  <a:lnTo>
                    <a:pt x="1585797" y="306188"/>
                  </a:lnTo>
                  <a:lnTo>
                    <a:pt x="1615404" y="292730"/>
                  </a:lnTo>
                  <a:lnTo>
                    <a:pt x="1599255" y="279272"/>
                  </a:lnTo>
                  <a:lnTo>
                    <a:pt x="1585797" y="190450"/>
                  </a:lnTo>
                  <a:lnTo>
                    <a:pt x="1569648" y="160843"/>
                  </a:lnTo>
                  <a:lnTo>
                    <a:pt x="1628861" y="117777"/>
                  </a:lnTo>
                  <a:lnTo>
                    <a:pt x="1658468" y="58562"/>
                  </a:lnTo>
                  <a:lnTo>
                    <a:pt x="1688075" y="58562"/>
                  </a:lnTo>
                  <a:lnTo>
                    <a:pt x="1671926" y="42413"/>
                  </a:lnTo>
                  <a:lnTo>
                    <a:pt x="1658468" y="58562"/>
                  </a:lnTo>
                  <a:lnTo>
                    <a:pt x="1658468" y="12805"/>
                  </a:lnTo>
                  <a:lnTo>
                    <a:pt x="1653251" y="0"/>
                  </a:lnTo>
                  <a:lnTo>
                    <a:pt x="2164037" y="0"/>
                  </a:lnTo>
                  <a:lnTo>
                    <a:pt x="2169857" y="12805"/>
                  </a:lnTo>
                  <a:lnTo>
                    <a:pt x="2156400" y="28955"/>
                  </a:lnTo>
                  <a:lnTo>
                    <a:pt x="2140250" y="28955"/>
                  </a:lnTo>
                  <a:lnTo>
                    <a:pt x="2126793" y="42413"/>
                  </a:lnTo>
                  <a:lnTo>
                    <a:pt x="2156400" y="42413"/>
                  </a:lnTo>
                  <a:lnTo>
                    <a:pt x="2156400" y="58562"/>
                  </a:lnTo>
                  <a:lnTo>
                    <a:pt x="2169857" y="58562"/>
                  </a:lnTo>
                  <a:lnTo>
                    <a:pt x="2169857" y="88170"/>
                  </a:lnTo>
                  <a:lnTo>
                    <a:pt x="2199464" y="88170"/>
                  </a:lnTo>
                  <a:lnTo>
                    <a:pt x="2215613" y="101628"/>
                  </a:lnTo>
                  <a:lnTo>
                    <a:pt x="2199464" y="117777"/>
                  </a:lnTo>
                  <a:lnTo>
                    <a:pt x="2229071" y="117777"/>
                  </a:lnTo>
                  <a:lnTo>
                    <a:pt x="2229071" y="144693"/>
                  </a:lnTo>
                  <a:lnTo>
                    <a:pt x="2245220" y="117777"/>
                  </a:lnTo>
                  <a:lnTo>
                    <a:pt x="2258677" y="144693"/>
                  </a:lnTo>
                  <a:lnTo>
                    <a:pt x="2272135" y="144693"/>
                  </a:lnTo>
                  <a:lnTo>
                    <a:pt x="2288284" y="131235"/>
                  </a:lnTo>
                  <a:lnTo>
                    <a:pt x="2301742" y="160843"/>
                  </a:lnTo>
                  <a:lnTo>
                    <a:pt x="2276050" y="174301"/>
                  </a:lnTo>
                  <a:lnTo>
                    <a:pt x="2272135" y="174301"/>
                  </a:lnTo>
                  <a:lnTo>
                    <a:pt x="2273481" y="175646"/>
                  </a:lnTo>
                  <a:lnTo>
                    <a:pt x="2245220" y="190450"/>
                  </a:lnTo>
                  <a:lnTo>
                    <a:pt x="2215613" y="190450"/>
                  </a:lnTo>
                  <a:lnTo>
                    <a:pt x="2215613" y="220058"/>
                  </a:lnTo>
                  <a:lnTo>
                    <a:pt x="2199464" y="233515"/>
                  </a:lnTo>
                  <a:lnTo>
                    <a:pt x="2258677" y="190450"/>
                  </a:lnTo>
                  <a:lnTo>
                    <a:pt x="2288284" y="190450"/>
                  </a:lnTo>
                  <a:lnTo>
                    <a:pt x="2273481" y="175646"/>
                  </a:lnTo>
                  <a:lnTo>
                    <a:pt x="2276050" y="174301"/>
                  </a:lnTo>
                  <a:lnTo>
                    <a:pt x="2301742" y="174301"/>
                  </a:lnTo>
                  <a:lnTo>
                    <a:pt x="2301742" y="220058"/>
                  </a:lnTo>
                  <a:lnTo>
                    <a:pt x="2317891" y="203908"/>
                  </a:lnTo>
                  <a:lnTo>
                    <a:pt x="2347498" y="220058"/>
                  </a:lnTo>
                  <a:lnTo>
                    <a:pt x="2360955" y="233515"/>
                  </a:lnTo>
                  <a:lnTo>
                    <a:pt x="2331348" y="233515"/>
                  </a:lnTo>
                  <a:lnTo>
                    <a:pt x="2347498" y="249665"/>
                  </a:lnTo>
                  <a:lnTo>
                    <a:pt x="2360955" y="263123"/>
                  </a:lnTo>
                  <a:lnTo>
                    <a:pt x="2347498" y="263123"/>
                  </a:lnTo>
                  <a:lnTo>
                    <a:pt x="2360955" y="279272"/>
                  </a:lnTo>
                  <a:lnTo>
                    <a:pt x="2347498" y="279272"/>
                  </a:lnTo>
                  <a:lnTo>
                    <a:pt x="2360955" y="292730"/>
                  </a:lnTo>
                  <a:lnTo>
                    <a:pt x="2331348" y="322338"/>
                  </a:lnTo>
                  <a:lnTo>
                    <a:pt x="2272135" y="335796"/>
                  </a:lnTo>
                  <a:lnTo>
                    <a:pt x="2215613" y="395011"/>
                  </a:lnTo>
                  <a:lnTo>
                    <a:pt x="2215613" y="381553"/>
                  </a:lnTo>
                  <a:lnTo>
                    <a:pt x="2169857" y="395011"/>
                  </a:lnTo>
                  <a:lnTo>
                    <a:pt x="2140250" y="395011"/>
                  </a:lnTo>
                  <a:lnTo>
                    <a:pt x="2008366" y="395011"/>
                  </a:lnTo>
                  <a:lnTo>
                    <a:pt x="1994908" y="411160"/>
                  </a:lnTo>
                  <a:lnTo>
                    <a:pt x="1981451" y="440768"/>
                  </a:lnTo>
                  <a:lnTo>
                    <a:pt x="1951844" y="440768"/>
                  </a:lnTo>
                  <a:lnTo>
                    <a:pt x="1922237" y="467684"/>
                  </a:lnTo>
                  <a:lnTo>
                    <a:pt x="1906088" y="483833"/>
                  </a:lnTo>
                  <a:lnTo>
                    <a:pt x="1892631" y="497291"/>
                  </a:lnTo>
                  <a:lnTo>
                    <a:pt x="1879173" y="526899"/>
                  </a:lnTo>
                  <a:lnTo>
                    <a:pt x="1849566" y="556506"/>
                  </a:lnTo>
                  <a:lnTo>
                    <a:pt x="1863024" y="556506"/>
                  </a:lnTo>
                  <a:lnTo>
                    <a:pt x="1906088" y="513441"/>
                  </a:lnTo>
                  <a:lnTo>
                    <a:pt x="1935695" y="467684"/>
                  </a:lnTo>
                  <a:lnTo>
                    <a:pt x="1994908" y="454226"/>
                  </a:lnTo>
                  <a:lnTo>
                    <a:pt x="2054122" y="440768"/>
                  </a:lnTo>
                  <a:lnTo>
                    <a:pt x="2067579" y="454226"/>
                  </a:lnTo>
                  <a:lnTo>
                    <a:pt x="2083729" y="483833"/>
                  </a:lnTo>
                  <a:lnTo>
                    <a:pt x="2037973" y="497291"/>
                  </a:lnTo>
                  <a:lnTo>
                    <a:pt x="2024515" y="497291"/>
                  </a:lnTo>
                  <a:lnTo>
                    <a:pt x="1994908" y="497291"/>
                  </a:lnTo>
                  <a:lnTo>
                    <a:pt x="2024515" y="513441"/>
                  </a:lnTo>
                  <a:lnTo>
                    <a:pt x="2054122" y="513441"/>
                  </a:lnTo>
                  <a:lnTo>
                    <a:pt x="2037973" y="543048"/>
                  </a:lnTo>
                  <a:lnTo>
                    <a:pt x="2054122" y="556506"/>
                  </a:lnTo>
                  <a:lnTo>
                    <a:pt x="2067579" y="572656"/>
                  </a:lnTo>
                  <a:lnTo>
                    <a:pt x="2067579" y="586114"/>
                  </a:lnTo>
                  <a:lnTo>
                    <a:pt x="2097186" y="602263"/>
                  </a:lnTo>
                  <a:lnTo>
                    <a:pt x="2083729" y="602263"/>
                  </a:lnTo>
                  <a:lnTo>
                    <a:pt x="2126793" y="615721"/>
                  </a:lnTo>
                  <a:lnTo>
                    <a:pt x="2156400" y="602263"/>
                  </a:lnTo>
                  <a:lnTo>
                    <a:pt x="2156400" y="615721"/>
                  </a:lnTo>
                  <a:lnTo>
                    <a:pt x="2169857" y="615721"/>
                  </a:lnTo>
                  <a:lnTo>
                    <a:pt x="2169857" y="631871"/>
                  </a:lnTo>
                  <a:lnTo>
                    <a:pt x="2186006" y="631871"/>
                  </a:lnTo>
                  <a:lnTo>
                    <a:pt x="2126793" y="658787"/>
                  </a:lnTo>
                  <a:lnTo>
                    <a:pt x="2097186" y="658787"/>
                  </a:lnTo>
                  <a:lnTo>
                    <a:pt x="2097186" y="674936"/>
                  </a:lnTo>
                  <a:lnTo>
                    <a:pt x="2083729" y="674936"/>
                  </a:lnTo>
                  <a:lnTo>
                    <a:pt x="2083729" y="688394"/>
                  </a:lnTo>
                  <a:lnTo>
                    <a:pt x="2037973" y="718002"/>
                  </a:lnTo>
                  <a:lnTo>
                    <a:pt x="2024515" y="704544"/>
                  </a:lnTo>
                  <a:lnTo>
                    <a:pt x="2008366" y="688394"/>
                  </a:lnTo>
                  <a:lnTo>
                    <a:pt x="2024515" y="674936"/>
                  </a:lnTo>
                  <a:lnTo>
                    <a:pt x="2008366" y="674936"/>
                  </a:lnTo>
                  <a:lnTo>
                    <a:pt x="2067579" y="631871"/>
                  </a:lnTo>
                  <a:lnTo>
                    <a:pt x="2083729" y="645329"/>
                  </a:lnTo>
                  <a:lnTo>
                    <a:pt x="2113335" y="631871"/>
                  </a:lnTo>
                  <a:lnTo>
                    <a:pt x="2067579" y="631871"/>
                  </a:lnTo>
                  <a:lnTo>
                    <a:pt x="2054122" y="631871"/>
                  </a:lnTo>
                  <a:lnTo>
                    <a:pt x="2067579" y="615721"/>
                  </a:lnTo>
                  <a:lnTo>
                    <a:pt x="2067579" y="602263"/>
                  </a:lnTo>
                  <a:lnTo>
                    <a:pt x="2024515" y="631871"/>
                  </a:lnTo>
                  <a:lnTo>
                    <a:pt x="1981451" y="645329"/>
                  </a:lnTo>
                  <a:lnTo>
                    <a:pt x="1965302" y="645329"/>
                  </a:lnTo>
                  <a:lnTo>
                    <a:pt x="1965302" y="615721"/>
                  </a:lnTo>
                  <a:lnTo>
                    <a:pt x="1965302" y="556506"/>
                  </a:lnTo>
                  <a:lnTo>
                    <a:pt x="1935695" y="543048"/>
                  </a:lnTo>
                  <a:lnTo>
                    <a:pt x="1922237" y="543048"/>
                  </a:lnTo>
                  <a:lnTo>
                    <a:pt x="1906088" y="526899"/>
                  </a:lnTo>
                  <a:lnTo>
                    <a:pt x="1892631" y="572656"/>
                  </a:lnTo>
                  <a:lnTo>
                    <a:pt x="1863024" y="631871"/>
                  </a:lnTo>
                  <a:lnTo>
                    <a:pt x="1833417" y="645329"/>
                  </a:lnTo>
                  <a:lnTo>
                    <a:pt x="1717682" y="645329"/>
                  </a:lnTo>
                  <a:lnTo>
                    <a:pt x="1701533" y="674936"/>
                  </a:lnTo>
                  <a:lnTo>
                    <a:pt x="1658468" y="688394"/>
                  </a:lnTo>
                  <a:lnTo>
                    <a:pt x="1642319" y="688394"/>
                  </a:lnTo>
                  <a:lnTo>
                    <a:pt x="1658468" y="704544"/>
                  </a:lnTo>
                  <a:lnTo>
                    <a:pt x="1615404" y="704544"/>
                  </a:lnTo>
                  <a:lnTo>
                    <a:pt x="1585797" y="704544"/>
                  </a:lnTo>
                  <a:lnTo>
                    <a:pt x="1556190" y="734151"/>
                  </a:lnTo>
                  <a:lnTo>
                    <a:pt x="1585797" y="734151"/>
                  </a:lnTo>
                  <a:lnTo>
                    <a:pt x="1599255" y="747609"/>
                  </a:lnTo>
                  <a:lnTo>
                    <a:pt x="1556190" y="747609"/>
                  </a:lnTo>
                  <a:lnTo>
                    <a:pt x="1540041" y="763759"/>
                  </a:lnTo>
                  <a:lnTo>
                    <a:pt x="1510434" y="763759"/>
                  </a:lnTo>
                  <a:lnTo>
                    <a:pt x="1467370" y="793366"/>
                  </a:lnTo>
                  <a:lnTo>
                    <a:pt x="1453913" y="793366"/>
                  </a:lnTo>
                  <a:lnTo>
                    <a:pt x="1453913" y="763759"/>
                  </a:lnTo>
                  <a:lnTo>
                    <a:pt x="1467370" y="777217"/>
                  </a:lnTo>
                  <a:lnTo>
                    <a:pt x="1467370" y="763759"/>
                  </a:lnTo>
                  <a:lnTo>
                    <a:pt x="1467370" y="734151"/>
                  </a:lnTo>
                  <a:lnTo>
                    <a:pt x="1496977" y="718002"/>
                  </a:lnTo>
                  <a:lnTo>
                    <a:pt x="1496977" y="688394"/>
                  </a:lnTo>
                  <a:lnTo>
                    <a:pt x="1510434" y="658787"/>
                  </a:lnTo>
                  <a:lnTo>
                    <a:pt x="1526584" y="645329"/>
                  </a:lnTo>
                  <a:lnTo>
                    <a:pt x="1526584" y="658787"/>
                  </a:lnTo>
                  <a:lnTo>
                    <a:pt x="1556190" y="674936"/>
                  </a:lnTo>
                  <a:lnTo>
                    <a:pt x="1556190" y="658787"/>
                  </a:lnTo>
                  <a:lnTo>
                    <a:pt x="1569648" y="658787"/>
                  </a:lnTo>
                  <a:lnTo>
                    <a:pt x="1556190" y="645329"/>
                  </a:lnTo>
                  <a:lnTo>
                    <a:pt x="1556190" y="631871"/>
                  </a:lnTo>
                  <a:lnTo>
                    <a:pt x="1526584" y="602263"/>
                  </a:lnTo>
                  <a:lnTo>
                    <a:pt x="1424306" y="586114"/>
                  </a:lnTo>
                  <a:lnTo>
                    <a:pt x="1408157" y="572656"/>
                  </a:lnTo>
                  <a:lnTo>
                    <a:pt x="1408157" y="556506"/>
                  </a:lnTo>
                  <a:lnTo>
                    <a:pt x="1394699" y="556506"/>
                  </a:lnTo>
                  <a:lnTo>
                    <a:pt x="1394699" y="543048"/>
                  </a:lnTo>
                  <a:lnTo>
                    <a:pt x="1394699" y="526899"/>
                  </a:lnTo>
                  <a:lnTo>
                    <a:pt x="1394699" y="513441"/>
                  </a:lnTo>
                  <a:lnTo>
                    <a:pt x="1365092" y="513441"/>
                  </a:lnTo>
                  <a:lnTo>
                    <a:pt x="1351635" y="467684"/>
                  </a:lnTo>
                  <a:lnTo>
                    <a:pt x="1322028" y="467684"/>
                  </a:lnTo>
                  <a:lnTo>
                    <a:pt x="1322028" y="483833"/>
                  </a:lnTo>
                  <a:lnTo>
                    <a:pt x="1305879" y="467684"/>
                  </a:lnTo>
                  <a:lnTo>
                    <a:pt x="1292421" y="454226"/>
                  </a:lnTo>
                  <a:lnTo>
                    <a:pt x="1276272" y="483833"/>
                  </a:lnTo>
                  <a:lnTo>
                    <a:pt x="1276272" y="467684"/>
                  </a:lnTo>
                  <a:lnTo>
                    <a:pt x="1262815" y="483833"/>
                  </a:lnTo>
                  <a:lnTo>
                    <a:pt x="1246665" y="497291"/>
                  </a:lnTo>
                  <a:lnTo>
                    <a:pt x="1233208" y="513441"/>
                  </a:lnTo>
                  <a:lnTo>
                    <a:pt x="1203601" y="497291"/>
                  </a:lnTo>
                  <a:lnTo>
                    <a:pt x="1173994" y="497291"/>
                  </a:lnTo>
                  <a:lnTo>
                    <a:pt x="1130930" y="467684"/>
                  </a:lnTo>
                  <a:lnTo>
                    <a:pt x="1071717" y="467684"/>
                  </a:lnTo>
                  <a:lnTo>
                    <a:pt x="1058259" y="440768"/>
                  </a:lnTo>
                  <a:lnTo>
                    <a:pt x="1058259" y="454226"/>
                  </a:lnTo>
                  <a:lnTo>
                    <a:pt x="148525" y="454226"/>
                  </a:lnTo>
                  <a:lnTo>
                    <a:pt x="135067" y="454226"/>
                  </a:lnTo>
                  <a:lnTo>
                    <a:pt x="148525" y="440768"/>
                  </a:lnTo>
                  <a:lnTo>
                    <a:pt x="135067" y="440768"/>
                  </a:lnTo>
                  <a:lnTo>
                    <a:pt x="135067" y="424618"/>
                  </a:lnTo>
                  <a:lnTo>
                    <a:pt x="118918" y="440768"/>
                  </a:lnTo>
                  <a:lnTo>
                    <a:pt x="118918" y="424618"/>
                  </a:lnTo>
                  <a:lnTo>
                    <a:pt x="105461" y="395011"/>
                  </a:lnTo>
                  <a:lnTo>
                    <a:pt x="105461" y="411160"/>
                  </a:lnTo>
                  <a:lnTo>
                    <a:pt x="89311" y="411160"/>
                  </a:lnTo>
                  <a:lnTo>
                    <a:pt x="75854" y="395011"/>
                  </a:lnTo>
                  <a:lnTo>
                    <a:pt x="89311" y="381553"/>
                  </a:lnTo>
                  <a:lnTo>
                    <a:pt x="32789" y="381553"/>
                  </a:lnTo>
                  <a:lnTo>
                    <a:pt x="46247" y="365403"/>
                  </a:lnTo>
                  <a:lnTo>
                    <a:pt x="32789" y="365403"/>
                  </a:lnTo>
                  <a:lnTo>
                    <a:pt x="32789" y="351945"/>
                  </a:lnTo>
                  <a:lnTo>
                    <a:pt x="3183" y="351945"/>
                  </a:lnTo>
                  <a:lnTo>
                    <a:pt x="0" y="351945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1" name="Freeform 2897"/>
            <p:cNvSpPr>
              <a:spLocks noChangeAspect="1"/>
            </p:cNvSpPr>
            <p:nvPr/>
          </p:nvSpPr>
          <p:spPr bwMode="gray">
            <a:xfrm>
              <a:off x="1760371" y="3358195"/>
              <a:ext cx="29298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11" y="6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2" name="Freeform 2898"/>
            <p:cNvSpPr>
              <a:spLocks noChangeAspect="1"/>
            </p:cNvSpPr>
            <p:nvPr/>
          </p:nvSpPr>
          <p:spPr bwMode="gray">
            <a:xfrm>
              <a:off x="1760371" y="3358195"/>
              <a:ext cx="29298" cy="29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6"/>
                </a:cxn>
                <a:cxn ang="0">
                  <a:pos x="11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1">
                  <a:moveTo>
                    <a:pt x="0" y="0"/>
                  </a:moveTo>
                  <a:lnTo>
                    <a:pt x="11" y="6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3" name="Freeform 2899"/>
            <p:cNvSpPr>
              <a:spLocks noChangeAspect="1"/>
            </p:cNvSpPr>
            <p:nvPr/>
          </p:nvSpPr>
          <p:spPr bwMode="gray">
            <a:xfrm>
              <a:off x="1555288" y="1904457"/>
              <a:ext cx="540880" cy="351602"/>
            </a:xfrm>
            <a:custGeom>
              <a:avLst/>
              <a:gdLst/>
              <a:ahLst/>
              <a:cxnLst>
                <a:cxn ang="0">
                  <a:pos x="87" y="44"/>
                </a:cxn>
                <a:cxn ang="0">
                  <a:pos x="71" y="44"/>
                </a:cxn>
                <a:cxn ang="0">
                  <a:pos x="54" y="49"/>
                </a:cxn>
                <a:cxn ang="0">
                  <a:pos x="43" y="44"/>
                </a:cxn>
                <a:cxn ang="0">
                  <a:pos x="49" y="27"/>
                </a:cxn>
                <a:cxn ang="0">
                  <a:pos x="11" y="44"/>
                </a:cxn>
                <a:cxn ang="0">
                  <a:pos x="0" y="44"/>
                </a:cxn>
                <a:cxn ang="0">
                  <a:pos x="27" y="22"/>
                </a:cxn>
                <a:cxn ang="0">
                  <a:pos x="38" y="11"/>
                </a:cxn>
                <a:cxn ang="0">
                  <a:pos x="43" y="5"/>
                </a:cxn>
                <a:cxn ang="0">
                  <a:pos x="49" y="0"/>
                </a:cxn>
                <a:cxn ang="0">
                  <a:pos x="60" y="11"/>
                </a:cxn>
                <a:cxn ang="0">
                  <a:pos x="71" y="5"/>
                </a:cxn>
                <a:cxn ang="0">
                  <a:pos x="87" y="22"/>
                </a:cxn>
                <a:cxn ang="0">
                  <a:pos x="87" y="33"/>
                </a:cxn>
                <a:cxn ang="0">
                  <a:pos x="92" y="38"/>
                </a:cxn>
                <a:cxn ang="0">
                  <a:pos x="92" y="49"/>
                </a:cxn>
                <a:cxn ang="0">
                  <a:pos x="98" y="49"/>
                </a:cxn>
                <a:cxn ang="0">
                  <a:pos x="147" y="66"/>
                </a:cxn>
                <a:cxn ang="0">
                  <a:pos x="152" y="76"/>
                </a:cxn>
                <a:cxn ang="0">
                  <a:pos x="147" y="82"/>
                </a:cxn>
                <a:cxn ang="0">
                  <a:pos x="136" y="82"/>
                </a:cxn>
                <a:cxn ang="0">
                  <a:pos x="130" y="76"/>
                </a:cxn>
                <a:cxn ang="0">
                  <a:pos x="125" y="66"/>
                </a:cxn>
                <a:cxn ang="0">
                  <a:pos x="125" y="87"/>
                </a:cxn>
                <a:cxn ang="0">
                  <a:pos x="114" y="104"/>
                </a:cxn>
                <a:cxn ang="0">
                  <a:pos x="114" y="120"/>
                </a:cxn>
                <a:cxn ang="0">
                  <a:pos x="109" y="126"/>
                </a:cxn>
                <a:cxn ang="0">
                  <a:pos x="130" y="115"/>
                </a:cxn>
                <a:cxn ang="0">
                  <a:pos x="147" y="109"/>
                </a:cxn>
                <a:cxn ang="0">
                  <a:pos x="158" y="104"/>
                </a:cxn>
                <a:cxn ang="0">
                  <a:pos x="158" y="93"/>
                </a:cxn>
                <a:cxn ang="0">
                  <a:pos x="185" y="93"/>
                </a:cxn>
                <a:cxn ang="0">
                  <a:pos x="185" y="87"/>
                </a:cxn>
                <a:cxn ang="0">
                  <a:pos x="190" y="87"/>
                </a:cxn>
                <a:cxn ang="0">
                  <a:pos x="190" y="93"/>
                </a:cxn>
                <a:cxn ang="0">
                  <a:pos x="185" y="104"/>
                </a:cxn>
                <a:cxn ang="0">
                  <a:pos x="158" y="104"/>
                </a:cxn>
                <a:cxn ang="0">
                  <a:pos x="147" y="120"/>
                </a:cxn>
                <a:cxn ang="0">
                  <a:pos x="109" y="131"/>
                </a:cxn>
                <a:cxn ang="0">
                  <a:pos x="109" y="126"/>
                </a:cxn>
                <a:cxn ang="0">
                  <a:pos x="114" y="115"/>
                </a:cxn>
                <a:cxn ang="0">
                  <a:pos x="114" y="104"/>
                </a:cxn>
                <a:cxn ang="0">
                  <a:pos x="103" y="93"/>
                </a:cxn>
                <a:cxn ang="0">
                  <a:pos x="98" y="93"/>
                </a:cxn>
                <a:cxn ang="0">
                  <a:pos x="103" y="66"/>
                </a:cxn>
                <a:cxn ang="0">
                  <a:pos x="87" y="60"/>
                </a:cxn>
                <a:cxn ang="0">
                  <a:pos x="81" y="66"/>
                </a:cxn>
                <a:cxn ang="0">
                  <a:pos x="76" y="76"/>
                </a:cxn>
                <a:cxn ang="0">
                  <a:pos x="71" y="76"/>
                </a:cxn>
                <a:cxn ang="0">
                  <a:pos x="71" y="104"/>
                </a:cxn>
                <a:cxn ang="0">
                  <a:pos x="65" y="126"/>
                </a:cxn>
                <a:cxn ang="0">
                  <a:pos x="54" y="126"/>
                </a:cxn>
                <a:cxn ang="0">
                  <a:pos x="49" y="104"/>
                </a:cxn>
                <a:cxn ang="0">
                  <a:pos x="60" y="71"/>
                </a:cxn>
                <a:cxn ang="0">
                  <a:pos x="54" y="76"/>
                </a:cxn>
                <a:cxn ang="0">
                  <a:pos x="49" y="76"/>
                </a:cxn>
                <a:cxn ang="0">
                  <a:pos x="65" y="60"/>
                </a:cxn>
                <a:cxn ang="0">
                  <a:pos x="81" y="55"/>
                </a:cxn>
                <a:cxn ang="0">
                  <a:pos x="92" y="55"/>
                </a:cxn>
                <a:cxn ang="0">
                  <a:pos x="92" y="49"/>
                </a:cxn>
              </a:cxnLst>
              <a:rect l="0" t="0" r="r" b="b"/>
              <a:pathLst>
                <a:path w="201" h="131">
                  <a:moveTo>
                    <a:pt x="92" y="49"/>
                  </a:moveTo>
                  <a:lnTo>
                    <a:pt x="87" y="44"/>
                  </a:lnTo>
                  <a:lnTo>
                    <a:pt x="81" y="44"/>
                  </a:lnTo>
                  <a:lnTo>
                    <a:pt x="71" y="44"/>
                  </a:lnTo>
                  <a:lnTo>
                    <a:pt x="65" y="49"/>
                  </a:lnTo>
                  <a:lnTo>
                    <a:pt x="54" y="49"/>
                  </a:lnTo>
                  <a:lnTo>
                    <a:pt x="49" y="38"/>
                  </a:lnTo>
                  <a:lnTo>
                    <a:pt x="43" y="44"/>
                  </a:lnTo>
                  <a:lnTo>
                    <a:pt x="43" y="38"/>
                  </a:lnTo>
                  <a:lnTo>
                    <a:pt x="49" y="27"/>
                  </a:lnTo>
                  <a:lnTo>
                    <a:pt x="22" y="44"/>
                  </a:lnTo>
                  <a:lnTo>
                    <a:pt x="11" y="44"/>
                  </a:lnTo>
                  <a:lnTo>
                    <a:pt x="11" y="38"/>
                  </a:lnTo>
                  <a:lnTo>
                    <a:pt x="0" y="44"/>
                  </a:lnTo>
                  <a:lnTo>
                    <a:pt x="11" y="33"/>
                  </a:lnTo>
                  <a:lnTo>
                    <a:pt x="27" y="22"/>
                  </a:lnTo>
                  <a:lnTo>
                    <a:pt x="32" y="16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43" y="5"/>
                  </a:lnTo>
                  <a:lnTo>
                    <a:pt x="43" y="11"/>
                  </a:lnTo>
                  <a:lnTo>
                    <a:pt x="49" y="0"/>
                  </a:lnTo>
                  <a:lnTo>
                    <a:pt x="54" y="5"/>
                  </a:lnTo>
                  <a:lnTo>
                    <a:pt x="60" y="11"/>
                  </a:lnTo>
                  <a:lnTo>
                    <a:pt x="60" y="5"/>
                  </a:lnTo>
                  <a:lnTo>
                    <a:pt x="71" y="5"/>
                  </a:lnTo>
                  <a:lnTo>
                    <a:pt x="76" y="22"/>
                  </a:lnTo>
                  <a:lnTo>
                    <a:pt x="87" y="22"/>
                  </a:lnTo>
                  <a:lnTo>
                    <a:pt x="87" y="27"/>
                  </a:lnTo>
                  <a:lnTo>
                    <a:pt x="87" y="33"/>
                  </a:lnTo>
                  <a:lnTo>
                    <a:pt x="87" y="38"/>
                  </a:lnTo>
                  <a:lnTo>
                    <a:pt x="92" y="38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4"/>
                  </a:lnTo>
                  <a:lnTo>
                    <a:pt x="98" y="49"/>
                  </a:lnTo>
                  <a:lnTo>
                    <a:pt x="136" y="55"/>
                  </a:lnTo>
                  <a:lnTo>
                    <a:pt x="147" y="66"/>
                  </a:lnTo>
                  <a:lnTo>
                    <a:pt x="147" y="71"/>
                  </a:lnTo>
                  <a:lnTo>
                    <a:pt x="152" y="76"/>
                  </a:lnTo>
                  <a:lnTo>
                    <a:pt x="147" y="76"/>
                  </a:lnTo>
                  <a:lnTo>
                    <a:pt x="147" y="82"/>
                  </a:lnTo>
                  <a:lnTo>
                    <a:pt x="136" y="76"/>
                  </a:lnTo>
                  <a:lnTo>
                    <a:pt x="136" y="82"/>
                  </a:lnTo>
                  <a:lnTo>
                    <a:pt x="136" y="71"/>
                  </a:lnTo>
                  <a:lnTo>
                    <a:pt x="130" y="76"/>
                  </a:lnTo>
                  <a:lnTo>
                    <a:pt x="130" y="71"/>
                  </a:lnTo>
                  <a:lnTo>
                    <a:pt x="125" y="66"/>
                  </a:lnTo>
                  <a:lnTo>
                    <a:pt x="130" y="76"/>
                  </a:lnTo>
                  <a:lnTo>
                    <a:pt x="125" y="87"/>
                  </a:lnTo>
                  <a:lnTo>
                    <a:pt x="125" y="98"/>
                  </a:lnTo>
                  <a:lnTo>
                    <a:pt x="114" y="104"/>
                  </a:lnTo>
                  <a:lnTo>
                    <a:pt x="114" y="115"/>
                  </a:lnTo>
                  <a:lnTo>
                    <a:pt x="114" y="120"/>
                  </a:lnTo>
                  <a:lnTo>
                    <a:pt x="109" y="115"/>
                  </a:lnTo>
                  <a:lnTo>
                    <a:pt x="109" y="126"/>
                  </a:lnTo>
                  <a:lnTo>
                    <a:pt x="114" y="126"/>
                  </a:lnTo>
                  <a:lnTo>
                    <a:pt x="130" y="115"/>
                  </a:lnTo>
                  <a:lnTo>
                    <a:pt x="141" y="115"/>
                  </a:lnTo>
                  <a:lnTo>
                    <a:pt x="147" y="109"/>
                  </a:lnTo>
                  <a:lnTo>
                    <a:pt x="163" y="109"/>
                  </a:lnTo>
                  <a:lnTo>
                    <a:pt x="158" y="104"/>
                  </a:lnTo>
                  <a:lnTo>
                    <a:pt x="147" y="104"/>
                  </a:lnTo>
                  <a:lnTo>
                    <a:pt x="158" y="93"/>
                  </a:lnTo>
                  <a:lnTo>
                    <a:pt x="169" y="93"/>
                  </a:lnTo>
                  <a:lnTo>
                    <a:pt x="185" y="93"/>
                  </a:lnTo>
                  <a:lnTo>
                    <a:pt x="179" y="87"/>
                  </a:lnTo>
                  <a:lnTo>
                    <a:pt x="185" y="87"/>
                  </a:lnTo>
                  <a:lnTo>
                    <a:pt x="201" y="82"/>
                  </a:lnTo>
                  <a:lnTo>
                    <a:pt x="190" y="87"/>
                  </a:lnTo>
                  <a:lnTo>
                    <a:pt x="196" y="87"/>
                  </a:lnTo>
                  <a:lnTo>
                    <a:pt x="190" y="93"/>
                  </a:lnTo>
                  <a:lnTo>
                    <a:pt x="196" y="98"/>
                  </a:lnTo>
                  <a:lnTo>
                    <a:pt x="185" y="104"/>
                  </a:lnTo>
                  <a:lnTo>
                    <a:pt x="169" y="98"/>
                  </a:lnTo>
                  <a:lnTo>
                    <a:pt x="158" y="104"/>
                  </a:lnTo>
                  <a:lnTo>
                    <a:pt x="163" y="109"/>
                  </a:lnTo>
                  <a:lnTo>
                    <a:pt x="147" y="120"/>
                  </a:lnTo>
                  <a:lnTo>
                    <a:pt x="125" y="131"/>
                  </a:lnTo>
                  <a:lnTo>
                    <a:pt x="109" y="131"/>
                  </a:lnTo>
                  <a:lnTo>
                    <a:pt x="103" y="131"/>
                  </a:lnTo>
                  <a:lnTo>
                    <a:pt x="109" y="126"/>
                  </a:lnTo>
                  <a:lnTo>
                    <a:pt x="109" y="115"/>
                  </a:lnTo>
                  <a:lnTo>
                    <a:pt x="114" y="115"/>
                  </a:lnTo>
                  <a:lnTo>
                    <a:pt x="114" y="115"/>
                  </a:lnTo>
                  <a:lnTo>
                    <a:pt x="114" y="104"/>
                  </a:lnTo>
                  <a:lnTo>
                    <a:pt x="109" y="87"/>
                  </a:lnTo>
                  <a:lnTo>
                    <a:pt x="103" y="93"/>
                  </a:lnTo>
                  <a:lnTo>
                    <a:pt x="103" y="93"/>
                  </a:lnTo>
                  <a:lnTo>
                    <a:pt x="98" y="93"/>
                  </a:lnTo>
                  <a:lnTo>
                    <a:pt x="103" y="82"/>
                  </a:lnTo>
                  <a:lnTo>
                    <a:pt x="103" y="66"/>
                  </a:lnTo>
                  <a:lnTo>
                    <a:pt x="92" y="60"/>
                  </a:lnTo>
                  <a:lnTo>
                    <a:pt x="87" y="60"/>
                  </a:lnTo>
                  <a:lnTo>
                    <a:pt x="87" y="66"/>
                  </a:lnTo>
                  <a:lnTo>
                    <a:pt x="81" y="66"/>
                  </a:lnTo>
                  <a:lnTo>
                    <a:pt x="81" y="76"/>
                  </a:lnTo>
                  <a:lnTo>
                    <a:pt x="76" y="76"/>
                  </a:lnTo>
                  <a:lnTo>
                    <a:pt x="76" y="71"/>
                  </a:lnTo>
                  <a:lnTo>
                    <a:pt x="71" y="76"/>
                  </a:lnTo>
                  <a:lnTo>
                    <a:pt x="65" y="98"/>
                  </a:lnTo>
                  <a:lnTo>
                    <a:pt x="71" y="104"/>
                  </a:lnTo>
                  <a:lnTo>
                    <a:pt x="71" y="115"/>
                  </a:lnTo>
                  <a:lnTo>
                    <a:pt x="65" y="126"/>
                  </a:lnTo>
                  <a:lnTo>
                    <a:pt x="60" y="131"/>
                  </a:lnTo>
                  <a:lnTo>
                    <a:pt x="54" y="126"/>
                  </a:lnTo>
                  <a:lnTo>
                    <a:pt x="49" y="120"/>
                  </a:lnTo>
                  <a:lnTo>
                    <a:pt x="49" y="104"/>
                  </a:lnTo>
                  <a:lnTo>
                    <a:pt x="54" y="82"/>
                  </a:lnTo>
                  <a:lnTo>
                    <a:pt x="60" y="71"/>
                  </a:lnTo>
                  <a:lnTo>
                    <a:pt x="60" y="66"/>
                  </a:lnTo>
                  <a:lnTo>
                    <a:pt x="54" y="76"/>
                  </a:lnTo>
                  <a:lnTo>
                    <a:pt x="49" y="82"/>
                  </a:lnTo>
                  <a:lnTo>
                    <a:pt x="49" y="76"/>
                  </a:lnTo>
                  <a:lnTo>
                    <a:pt x="60" y="60"/>
                  </a:lnTo>
                  <a:lnTo>
                    <a:pt x="65" y="60"/>
                  </a:lnTo>
                  <a:lnTo>
                    <a:pt x="65" y="60"/>
                  </a:lnTo>
                  <a:lnTo>
                    <a:pt x="81" y="55"/>
                  </a:lnTo>
                  <a:lnTo>
                    <a:pt x="87" y="60"/>
                  </a:lnTo>
                  <a:lnTo>
                    <a:pt x="92" y="55"/>
                  </a:lnTo>
                  <a:lnTo>
                    <a:pt x="98" y="55"/>
                  </a:lnTo>
                  <a:lnTo>
                    <a:pt x="92" y="49"/>
                  </a:lnTo>
                  <a:lnTo>
                    <a:pt x="92" y="49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mpd="sng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4" name="Freeform 2900"/>
            <p:cNvSpPr>
              <a:spLocks noChangeAspect="1"/>
            </p:cNvSpPr>
            <p:nvPr/>
          </p:nvSpPr>
          <p:spPr bwMode="gray">
            <a:xfrm>
              <a:off x="1555288" y="1904457"/>
              <a:ext cx="540880" cy="351602"/>
            </a:xfrm>
            <a:custGeom>
              <a:avLst/>
              <a:gdLst/>
              <a:ahLst/>
              <a:cxnLst>
                <a:cxn ang="0">
                  <a:pos x="87" y="44"/>
                </a:cxn>
                <a:cxn ang="0">
                  <a:pos x="71" y="44"/>
                </a:cxn>
                <a:cxn ang="0">
                  <a:pos x="54" y="49"/>
                </a:cxn>
                <a:cxn ang="0">
                  <a:pos x="43" y="44"/>
                </a:cxn>
                <a:cxn ang="0">
                  <a:pos x="49" y="27"/>
                </a:cxn>
                <a:cxn ang="0">
                  <a:pos x="11" y="44"/>
                </a:cxn>
                <a:cxn ang="0">
                  <a:pos x="0" y="44"/>
                </a:cxn>
                <a:cxn ang="0">
                  <a:pos x="27" y="22"/>
                </a:cxn>
                <a:cxn ang="0">
                  <a:pos x="38" y="11"/>
                </a:cxn>
                <a:cxn ang="0">
                  <a:pos x="43" y="5"/>
                </a:cxn>
                <a:cxn ang="0">
                  <a:pos x="49" y="0"/>
                </a:cxn>
                <a:cxn ang="0">
                  <a:pos x="60" y="11"/>
                </a:cxn>
                <a:cxn ang="0">
                  <a:pos x="71" y="5"/>
                </a:cxn>
                <a:cxn ang="0">
                  <a:pos x="87" y="22"/>
                </a:cxn>
                <a:cxn ang="0">
                  <a:pos x="87" y="33"/>
                </a:cxn>
                <a:cxn ang="0">
                  <a:pos x="92" y="38"/>
                </a:cxn>
                <a:cxn ang="0">
                  <a:pos x="92" y="49"/>
                </a:cxn>
                <a:cxn ang="0">
                  <a:pos x="98" y="49"/>
                </a:cxn>
                <a:cxn ang="0">
                  <a:pos x="147" y="66"/>
                </a:cxn>
                <a:cxn ang="0">
                  <a:pos x="152" y="76"/>
                </a:cxn>
                <a:cxn ang="0">
                  <a:pos x="147" y="82"/>
                </a:cxn>
                <a:cxn ang="0">
                  <a:pos x="136" y="82"/>
                </a:cxn>
                <a:cxn ang="0">
                  <a:pos x="130" y="76"/>
                </a:cxn>
                <a:cxn ang="0">
                  <a:pos x="125" y="66"/>
                </a:cxn>
                <a:cxn ang="0">
                  <a:pos x="125" y="87"/>
                </a:cxn>
                <a:cxn ang="0">
                  <a:pos x="114" y="104"/>
                </a:cxn>
                <a:cxn ang="0">
                  <a:pos x="114" y="120"/>
                </a:cxn>
                <a:cxn ang="0">
                  <a:pos x="109" y="126"/>
                </a:cxn>
                <a:cxn ang="0">
                  <a:pos x="130" y="115"/>
                </a:cxn>
                <a:cxn ang="0">
                  <a:pos x="147" y="109"/>
                </a:cxn>
                <a:cxn ang="0">
                  <a:pos x="158" y="104"/>
                </a:cxn>
                <a:cxn ang="0">
                  <a:pos x="158" y="93"/>
                </a:cxn>
                <a:cxn ang="0">
                  <a:pos x="185" y="93"/>
                </a:cxn>
                <a:cxn ang="0">
                  <a:pos x="185" y="87"/>
                </a:cxn>
                <a:cxn ang="0">
                  <a:pos x="190" y="87"/>
                </a:cxn>
                <a:cxn ang="0">
                  <a:pos x="190" y="93"/>
                </a:cxn>
                <a:cxn ang="0">
                  <a:pos x="185" y="104"/>
                </a:cxn>
                <a:cxn ang="0">
                  <a:pos x="158" y="104"/>
                </a:cxn>
                <a:cxn ang="0">
                  <a:pos x="147" y="120"/>
                </a:cxn>
                <a:cxn ang="0">
                  <a:pos x="109" y="131"/>
                </a:cxn>
                <a:cxn ang="0">
                  <a:pos x="109" y="126"/>
                </a:cxn>
                <a:cxn ang="0">
                  <a:pos x="114" y="115"/>
                </a:cxn>
                <a:cxn ang="0">
                  <a:pos x="114" y="104"/>
                </a:cxn>
                <a:cxn ang="0">
                  <a:pos x="103" y="93"/>
                </a:cxn>
                <a:cxn ang="0">
                  <a:pos x="98" y="93"/>
                </a:cxn>
                <a:cxn ang="0">
                  <a:pos x="103" y="66"/>
                </a:cxn>
                <a:cxn ang="0">
                  <a:pos x="87" y="60"/>
                </a:cxn>
                <a:cxn ang="0">
                  <a:pos x="81" y="66"/>
                </a:cxn>
                <a:cxn ang="0">
                  <a:pos x="76" y="76"/>
                </a:cxn>
                <a:cxn ang="0">
                  <a:pos x="71" y="76"/>
                </a:cxn>
                <a:cxn ang="0">
                  <a:pos x="71" y="104"/>
                </a:cxn>
                <a:cxn ang="0">
                  <a:pos x="65" y="126"/>
                </a:cxn>
                <a:cxn ang="0">
                  <a:pos x="54" y="126"/>
                </a:cxn>
                <a:cxn ang="0">
                  <a:pos x="49" y="104"/>
                </a:cxn>
                <a:cxn ang="0">
                  <a:pos x="60" y="71"/>
                </a:cxn>
                <a:cxn ang="0">
                  <a:pos x="54" y="76"/>
                </a:cxn>
                <a:cxn ang="0">
                  <a:pos x="49" y="76"/>
                </a:cxn>
                <a:cxn ang="0">
                  <a:pos x="65" y="60"/>
                </a:cxn>
                <a:cxn ang="0">
                  <a:pos x="81" y="55"/>
                </a:cxn>
                <a:cxn ang="0">
                  <a:pos x="92" y="55"/>
                </a:cxn>
                <a:cxn ang="0">
                  <a:pos x="92" y="49"/>
                </a:cxn>
              </a:cxnLst>
              <a:rect l="0" t="0" r="r" b="b"/>
              <a:pathLst>
                <a:path w="201" h="131">
                  <a:moveTo>
                    <a:pt x="92" y="49"/>
                  </a:moveTo>
                  <a:lnTo>
                    <a:pt x="87" y="44"/>
                  </a:lnTo>
                  <a:lnTo>
                    <a:pt x="81" y="44"/>
                  </a:lnTo>
                  <a:lnTo>
                    <a:pt x="71" y="44"/>
                  </a:lnTo>
                  <a:lnTo>
                    <a:pt x="65" y="49"/>
                  </a:lnTo>
                  <a:lnTo>
                    <a:pt x="54" y="49"/>
                  </a:lnTo>
                  <a:lnTo>
                    <a:pt x="49" y="38"/>
                  </a:lnTo>
                  <a:lnTo>
                    <a:pt x="43" y="44"/>
                  </a:lnTo>
                  <a:lnTo>
                    <a:pt x="43" y="38"/>
                  </a:lnTo>
                  <a:lnTo>
                    <a:pt x="49" y="27"/>
                  </a:lnTo>
                  <a:lnTo>
                    <a:pt x="22" y="44"/>
                  </a:lnTo>
                  <a:lnTo>
                    <a:pt x="11" y="44"/>
                  </a:lnTo>
                  <a:lnTo>
                    <a:pt x="11" y="38"/>
                  </a:lnTo>
                  <a:lnTo>
                    <a:pt x="0" y="44"/>
                  </a:lnTo>
                  <a:lnTo>
                    <a:pt x="11" y="33"/>
                  </a:lnTo>
                  <a:lnTo>
                    <a:pt x="27" y="22"/>
                  </a:lnTo>
                  <a:lnTo>
                    <a:pt x="32" y="16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43" y="5"/>
                  </a:lnTo>
                  <a:lnTo>
                    <a:pt x="43" y="11"/>
                  </a:lnTo>
                  <a:lnTo>
                    <a:pt x="49" y="0"/>
                  </a:lnTo>
                  <a:lnTo>
                    <a:pt x="54" y="5"/>
                  </a:lnTo>
                  <a:lnTo>
                    <a:pt x="60" y="11"/>
                  </a:lnTo>
                  <a:lnTo>
                    <a:pt x="60" y="5"/>
                  </a:lnTo>
                  <a:lnTo>
                    <a:pt x="71" y="5"/>
                  </a:lnTo>
                  <a:lnTo>
                    <a:pt x="76" y="22"/>
                  </a:lnTo>
                  <a:lnTo>
                    <a:pt x="87" y="22"/>
                  </a:lnTo>
                  <a:lnTo>
                    <a:pt x="87" y="27"/>
                  </a:lnTo>
                  <a:lnTo>
                    <a:pt x="87" y="33"/>
                  </a:lnTo>
                  <a:lnTo>
                    <a:pt x="87" y="38"/>
                  </a:lnTo>
                  <a:lnTo>
                    <a:pt x="92" y="38"/>
                  </a:lnTo>
                  <a:lnTo>
                    <a:pt x="92" y="49"/>
                  </a:lnTo>
                  <a:lnTo>
                    <a:pt x="92" y="49"/>
                  </a:lnTo>
                  <a:lnTo>
                    <a:pt x="92" y="44"/>
                  </a:lnTo>
                  <a:lnTo>
                    <a:pt x="98" y="49"/>
                  </a:lnTo>
                  <a:lnTo>
                    <a:pt x="136" y="55"/>
                  </a:lnTo>
                  <a:lnTo>
                    <a:pt x="147" y="66"/>
                  </a:lnTo>
                  <a:lnTo>
                    <a:pt x="147" y="71"/>
                  </a:lnTo>
                  <a:lnTo>
                    <a:pt x="152" y="76"/>
                  </a:lnTo>
                  <a:lnTo>
                    <a:pt x="147" y="76"/>
                  </a:lnTo>
                  <a:lnTo>
                    <a:pt x="147" y="82"/>
                  </a:lnTo>
                  <a:lnTo>
                    <a:pt x="136" y="76"/>
                  </a:lnTo>
                  <a:lnTo>
                    <a:pt x="136" y="82"/>
                  </a:lnTo>
                  <a:lnTo>
                    <a:pt x="136" y="71"/>
                  </a:lnTo>
                  <a:lnTo>
                    <a:pt x="130" y="76"/>
                  </a:lnTo>
                  <a:lnTo>
                    <a:pt x="130" y="71"/>
                  </a:lnTo>
                  <a:lnTo>
                    <a:pt x="125" y="66"/>
                  </a:lnTo>
                  <a:lnTo>
                    <a:pt x="130" y="76"/>
                  </a:lnTo>
                  <a:lnTo>
                    <a:pt x="125" y="87"/>
                  </a:lnTo>
                  <a:lnTo>
                    <a:pt x="125" y="98"/>
                  </a:lnTo>
                  <a:lnTo>
                    <a:pt x="114" y="104"/>
                  </a:lnTo>
                  <a:lnTo>
                    <a:pt x="114" y="115"/>
                  </a:lnTo>
                  <a:lnTo>
                    <a:pt x="114" y="120"/>
                  </a:lnTo>
                  <a:lnTo>
                    <a:pt x="109" y="115"/>
                  </a:lnTo>
                  <a:lnTo>
                    <a:pt x="109" y="126"/>
                  </a:lnTo>
                  <a:lnTo>
                    <a:pt x="114" y="126"/>
                  </a:lnTo>
                  <a:lnTo>
                    <a:pt x="130" y="115"/>
                  </a:lnTo>
                  <a:lnTo>
                    <a:pt x="141" y="115"/>
                  </a:lnTo>
                  <a:lnTo>
                    <a:pt x="147" y="109"/>
                  </a:lnTo>
                  <a:lnTo>
                    <a:pt x="163" y="109"/>
                  </a:lnTo>
                  <a:lnTo>
                    <a:pt x="158" y="104"/>
                  </a:lnTo>
                  <a:lnTo>
                    <a:pt x="147" y="104"/>
                  </a:lnTo>
                  <a:lnTo>
                    <a:pt x="158" y="93"/>
                  </a:lnTo>
                  <a:lnTo>
                    <a:pt x="169" y="93"/>
                  </a:lnTo>
                  <a:lnTo>
                    <a:pt x="185" y="93"/>
                  </a:lnTo>
                  <a:lnTo>
                    <a:pt x="179" y="87"/>
                  </a:lnTo>
                  <a:lnTo>
                    <a:pt x="185" y="87"/>
                  </a:lnTo>
                  <a:lnTo>
                    <a:pt x="201" y="82"/>
                  </a:lnTo>
                  <a:lnTo>
                    <a:pt x="190" y="87"/>
                  </a:lnTo>
                  <a:lnTo>
                    <a:pt x="196" y="87"/>
                  </a:lnTo>
                  <a:lnTo>
                    <a:pt x="190" y="93"/>
                  </a:lnTo>
                  <a:lnTo>
                    <a:pt x="196" y="98"/>
                  </a:lnTo>
                  <a:lnTo>
                    <a:pt x="185" y="104"/>
                  </a:lnTo>
                  <a:lnTo>
                    <a:pt x="169" y="98"/>
                  </a:lnTo>
                  <a:lnTo>
                    <a:pt x="158" y="104"/>
                  </a:lnTo>
                  <a:lnTo>
                    <a:pt x="163" y="109"/>
                  </a:lnTo>
                  <a:lnTo>
                    <a:pt x="147" y="120"/>
                  </a:lnTo>
                  <a:lnTo>
                    <a:pt x="125" y="131"/>
                  </a:lnTo>
                  <a:lnTo>
                    <a:pt x="109" y="131"/>
                  </a:lnTo>
                  <a:lnTo>
                    <a:pt x="103" y="131"/>
                  </a:lnTo>
                  <a:lnTo>
                    <a:pt x="109" y="126"/>
                  </a:lnTo>
                  <a:lnTo>
                    <a:pt x="109" y="115"/>
                  </a:lnTo>
                  <a:lnTo>
                    <a:pt x="114" y="115"/>
                  </a:lnTo>
                  <a:lnTo>
                    <a:pt x="114" y="115"/>
                  </a:lnTo>
                  <a:lnTo>
                    <a:pt x="114" y="104"/>
                  </a:lnTo>
                  <a:lnTo>
                    <a:pt x="109" y="87"/>
                  </a:lnTo>
                  <a:lnTo>
                    <a:pt x="103" y="93"/>
                  </a:lnTo>
                  <a:lnTo>
                    <a:pt x="103" y="93"/>
                  </a:lnTo>
                  <a:lnTo>
                    <a:pt x="98" y="93"/>
                  </a:lnTo>
                  <a:lnTo>
                    <a:pt x="103" y="82"/>
                  </a:lnTo>
                  <a:lnTo>
                    <a:pt x="103" y="66"/>
                  </a:lnTo>
                  <a:lnTo>
                    <a:pt x="92" y="60"/>
                  </a:lnTo>
                  <a:lnTo>
                    <a:pt x="87" y="60"/>
                  </a:lnTo>
                  <a:lnTo>
                    <a:pt x="87" y="66"/>
                  </a:lnTo>
                  <a:lnTo>
                    <a:pt x="81" y="66"/>
                  </a:lnTo>
                  <a:lnTo>
                    <a:pt x="81" y="76"/>
                  </a:lnTo>
                  <a:lnTo>
                    <a:pt x="76" y="76"/>
                  </a:lnTo>
                  <a:lnTo>
                    <a:pt x="76" y="71"/>
                  </a:lnTo>
                  <a:lnTo>
                    <a:pt x="71" y="76"/>
                  </a:lnTo>
                  <a:lnTo>
                    <a:pt x="65" y="98"/>
                  </a:lnTo>
                  <a:lnTo>
                    <a:pt x="71" y="104"/>
                  </a:lnTo>
                  <a:lnTo>
                    <a:pt x="71" y="115"/>
                  </a:lnTo>
                  <a:lnTo>
                    <a:pt x="65" y="126"/>
                  </a:lnTo>
                  <a:lnTo>
                    <a:pt x="60" y="131"/>
                  </a:lnTo>
                  <a:lnTo>
                    <a:pt x="54" y="126"/>
                  </a:lnTo>
                  <a:lnTo>
                    <a:pt x="49" y="120"/>
                  </a:lnTo>
                  <a:lnTo>
                    <a:pt x="49" y="104"/>
                  </a:lnTo>
                  <a:lnTo>
                    <a:pt x="54" y="82"/>
                  </a:lnTo>
                  <a:lnTo>
                    <a:pt x="60" y="71"/>
                  </a:lnTo>
                  <a:lnTo>
                    <a:pt x="60" y="66"/>
                  </a:lnTo>
                  <a:lnTo>
                    <a:pt x="54" y="76"/>
                  </a:lnTo>
                  <a:lnTo>
                    <a:pt x="49" y="82"/>
                  </a:lnTo>
                  <a:lnTo>
                    <a:pt x="49" y="76"/>
                  </a:lnTo>
                  <a:lnTo>
                    <a:pt x="60" y="60"/>
                  </a:lnTo>
                  <a:lnTo>
                    <a:pt x="65" y="60"/>
                  </a:lnTo>
                  <a:lnTo>
                    <a:pt x="65" y="60"/>
                  </a:lnTo>
                  <a:lnTo>
                    <a:pt x="81" y="55"/>
                  </a:lnTo>
                  <a:lnTo>
                    <a:pt x="87" y="60"/>
                  </a:lnTo>
                  <a:lnTo>
                    <a:pt x="92" y="55"/>
                  </a:lnTo>
                  <a:lnTo>
                    <a:pt x="98" y="55"/>
                  </a:lnTo>
                  <a:lnTo>
                    <a:pt x="92" y="49"/>
                  </a:lnTo>
                  <a:lnTo>
                    <a:pt x="92" y="49"/>
                  </a:ln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5" name="Freeform 2909"/>
            <p:cNvSpPr>
              <a:spLocks noChangeAspect="1"/>
            </p:cNvSpPr>
            <p:nvPr/>
          </p:nvSpPr>
          <p:spPr bwMode="gray">
            <a:xfrm>
              <a:off x="4823104" y="2005881"/>
              <a:ext cx="263679" cy="132978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8" y="3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4" y="6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2" y="8"/>
                </a:cxn>
                <a:cxn ang="0">
                  <a:pos x="6" y="7"/>
                </a:cxn>
                <a:cxn ang="0">
                  <a:pos x="7" y="8"/>
                </a:cxn>
                <a:cxn ang="0">
                  <a:pos x="10" y="9"/>
                </a:cxn>
                <a:cxn ang="0">
                  <a:pos x="12" y="9"/>
                </a:cxn>
                <a:cxn ang="0">
                  <a:pos x="16" y="8"/>
                </a:cxn>
                <a:cxn ang="0">
                  <a:pos x="17" y="7"/>
                </a:cxn>
                <a:cxn ang="0">
                  <a:pos x="17" y="5"/>
                </a:cxn>
                <a:cxn ang="0">
                  <a:pos x="18" y="5"/>
                </a:cxn>
                <a:cxn ang="0">
                  <a:pos x="18" y="3"/>
                </a:cxn>
                <a:cxn ang="0">
                  <a:pos x="17" y="1"/>
                </a:cxn>
                <a:cxn ang="0">
                  <a:pos x="16" y="1"/>
                </a:cxn>
                <a:cxn ang="0">
                  <a:pos x="15" y="1"/>
                </a:cxn>
                <a:cxn ang="0">
                  <a:pos x="13" y="0"/>
                </a:cxn>
                <a:cxn ang="0">
                  <a:pos x="12" y="1"/>
                </a:cxn>
                <a:cxn ang="0">
                  <a:pos x="10" y="1"/>
                </a:cxn>
              </a:cxnLst>
              <a:rect l="0" t="0" r="r" b="b"/>
              <a:pathLst>
                <a:path w="18" h="9">
                  <a:moveTo>
                    <a:pt x="10" y="1"/>
                  </a:moveTo>
                  <a:cubicBezTo>
                    <a:pt x="8" y="3"/>
                    <a:pt x="8" y="3"/>
                    <a:pt x="8" y="3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1"/>
                    <a:pt x="15" y="1"/>
                    <a:pt x="15" y="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0" y="1"/>
                    <a:pt x="10" y="1"/>
                    <a:pt x="10" y="1"/>
                  </a:cubicBez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6" name="Freeform 2910"/>
            <p:cNvSpPr>
              <a:spLocks noChangeAspect="1"/>
            </p:cNvSpPr>
            <p:nvPr/>
          </p:nvSpPr>
          <p:spPr bwMode="gray">
            <a:xfrm>
              <a:off x="4908743" y="1890934"/>
              <a:ext cx="205084" cy="160024"/>
            </a:xfrm>
            <a:custGeom>
              <a:avLst/>
              <a:gdLst/>
              <a:ahLst/>
              <a:cxnLst>
                <a:cxn ang="0">
                  <a:pos x="12" y="11"/>
                </a:cxn>
                <a:cxn ang="0">
                  <a:pos x="11" y="9"/>
                </a:cxn>
                <a:cxn ang="0">
                  <a:pos x="10" y="9"/>
                </a:cxn>
                <a:cxn ang="0">
                  <a:pos x="9" y="9"/>
                </a:cxn>
                <a:cxn ang="0">
                  <a:pos x="9" y="9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4" y="9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2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3" y="3"/>
                </a:cxn>
                <a:cxn ang="0">
                  <a:pos x="14" y="4"/>
                </a:cxn>
                <a:cxn ang="0">
                  <a:pos x="14" y="5"/>
                </a:cxn>
              </a:cxnLst>
              <a:rect l="0" t="0" r="r" b="b"/>
              <a:pathLst>
                <a:path w="14" h="11">
                  <a:moveTo>
                    <a:pt x="12" y="11"/>
                  </a:moveTo>
                  <a:cubicBezTo>
                    <a:pt x="11" y="9"/>
                    <a:pt x="11" y="9"/>
                    <a:pt x="11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5"/>
                    <a:pt x="14" y="5"/>
                    <a:pt x="14" y="5"/>
                  </a:cubicBez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7" name="Freeform 2911"/>
            <p:cNvSpPr>
              <a:spLocks noChangeAspect="1"/>
            </p:cNvSpPr>
            <p:nvPr/>
          </p:nvSpPr>
          <p:spPr bwMode="gray">
            <a:xfrm>
              <a:off x="4908743" y="1890934"/>
              <a:ext cx="205084" cy="160024"/>
            </a:xfrm>
            <a:custGeom>
              <a:avLst/>
              <a:gdLst/>
              <a:ahLst/>
              <a:cxnLst>
                <a:cxn ang="0">
                  <a:pos x="12" y="11"/>
                </a:cxn>
                <a:cxn ang="0">
                  <a:pos x="11" y="9"/>
                </a:cxn>
                <a:cxn ang="0">
                  <a:pos x="10" y="9"/>
                </a:cxn>
                <a:cxn ang="0">
                  <a:pos x="9" y="9"/>
                </a:cxn>
                <a:cxn ang="0">
                  <a:pos x="9" y="9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4" y="9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9" y="2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3" y="3"/>
                </a:cxn>
                <a:cxn ang="0">
                  <a:pos x="14" y="4"/>
                </a:cxn>
                <a:cxn ang="0">
                  <a:pos x="14" y="5"/>
                </a:cxn>
              </a:cxnLst>
              <a:rect l="0" t="0" r="r" b="b"/>
              <a:pathLst>
                <a:path w="14" h="11">
                  <a:moveTo>
                    <a:pt x="12" y="11"/>
                  </a:moveTo>
                  <a:cubicBezTo>
                    <a:pt x="11" y="9"/>
                    <a:pt x="11" y="9"/>
                    <a:pt x="11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5"/>
                    <a:pt x="14" y="5"/>
                    <a:pt x="14" y="5"/>
                  </a:cubicBezTo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8" name="Freeform 2912"/>
            <p:cNvSpPr>
              <a:spLocks noChangeAspect="1"/>
            </p:cNvSpPr>
            <p:nvPr/>
          </p:nvSpPr>
          <p:spPr bwMode="gray">
            <a:xfrm>
              <a:off x="5057485" y="1963058"/>
              <a:ext cx="218606" cy="101424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22"/>
                </a:cxn>
                <a:cxn ang="0">
                  <a:pos x="5" y="22"/>
                </a:cxn>
                <a:cxn ang="0">
                  <a:pos x="11" y="33"/>
                </a:cxn>
                <a:cxn ang="0">
                  <a:pos x="21" y="38"/>
                </a:cxn>
                <a:cxn ang="0">
                  <a:pos x="27" y="38"/>
                </a:cxn>
                <a:cxn ang="0">
                  <a:pos x="32" y="38"/>
                </a:cxn>
                <a:cxn ang="0">
                  <a:pos x="49" y="33"/>
                </a:cxn>
                <a:cxn ang="0">
                  <a:pos x="60" y="27"/>
                </a:cxn>
                <a:cxn ang="0">
                  <a:pos x="76" y="27"/>
                </a:cxn>
                <a:cxn ang="0">
                  <a:pos x="81" y="16"/>
                </a:cxn>
                <a:cxn ang="0">
                  <a:pos x="65" y="5"/>
                </a:cxn>
                <a:cxn ang="0">
                  <a:pos x="49" y="11"/>
                </a:cxn>
                <a:cxn ang="0">
                  <a:pos x="43" y="5"/>
                </a:cxn>
                <a:cxn ang="0">
                  <a:pos x="38" y="5"/>
                </a:cxn>
                <a:cxn ang="0">
                  <a:pos x="27" y="5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81" h="38">
                  <a:moveTo>
                    <a:pt x="21" y="0"/>
                  </a:moveTo>
                  <a:lnTo>
                    <a:pt x="0" y="22"/>
                  </a:lnTo>
                  <a:lnTo>
                    <a:pt x="5" y="22"/>
                  </a:lnTo>
                  <a:lnTo>
                    <a:pt x="11" y="33"/>
                  </a:lnTo>
                  <a:lnTo>
                    <a:pt x="21" y="38"/>
                  </a:lnTo>
                  <a:lnTo>
                    <a:pt x="27" y="38"/>
                  </a:lnTo>
                  <a:lnTo>
                    <a:pt x="32" y="38"/>
                  </a:lnTo>
                  <a:lnTo>
                    <a:pt x="49" y="33"/>
                  </a:lnTo>
                  <a:lnTo>
                    <a:pt x="60" y="27"/>
                  </a:lnTo>
                  <a:lnTo>
                    <a:pt x="76" y="27"/>
                  </a:lnTo>
                  <a:lnTo>
                    <a:pt x="81" y="16"/>
                  </a:lnTo>
                  <a:lnTo>
                    <a:pt x="65" y="5"/>
                  </a:lnTo>
                  <a:lnTo>
                    <a:pt x="49" y="11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27" y="5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B3BFCE">
                <a:lumMod val="40000"/>
                <a:lumOff val="60000"/>
              </a:srgbClr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  <p:sp>
          <p:nvSpPr>
            <p:cNvPr id="649" name="Freihandform 648"/>
            <p:cNvSpPr/>
            <p:nvPr/>
          </p:nvSpPr>
          <p:spPr>
            <a:xfrm rot="1438939">
              <a:off x="5679542" y="2789579"/>
              <a:ext cx="18000" cy="36000"/>
            </a:xfrm>
            <a:custGeom>
              <a:avLst/>
              <a:gdLst>
                <a:gd name="connsiteX0" fmla="*/ 14287 w 28575"/>
                <a:gd name="connsiteY0" fmla="*/ 4762 h 45385"/>
                <a:gd name="connsiteX1" fmla="*/ 28575 w 28575"/>
                <a:gd name="connsiteY1" fmla="*/ 40480 h 45385"/>
                <a:gd name="connsiteX2" fmla="*/ 4762 w 28575"/>
                <a:gd name="connsiteY2" fmla="*/ 42862 h 45385"/>
                <a:gd name="connsiteX3" fmla="*/ 0 w 28575"/>
                <a:gd name="connsiteY3" fmla="*/ 30955 h 45385"/>
                <a:gd name="connsiteX4" fmla="*/ 9525 w 28575"/>
                <a:gd name="connsiteY4" fmla="*/ 11905 h 45385"/>
                <a:gd name="connsiteX5" fmla="*/ 14287 w 28575"/>
                <a:gd name="connsiteY5" fmla="*/ 4762 h 45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575" h="45385">
                  <a:moveTo>
                    <a:pt x="14287" y="4762"/>
                  </a:moveTo>
                  <a:cubicBezTo>
                    <a:pt x="17462" y="9524"/>
                    <a:pt x="23812" y="28574"/>
                    <a:pt x="28575" y="40480"/>
                  </a:cubicBezTo>
                  <a:cubicBezTo>
                    <a:pt x="20637" y="41274"/>
                    <a:pt x="12330" y="45385"/>
                    <a:pt x="4762" y="42862"/>
                  </a:cubicBezTo>
                  <a:cubicBezTo>
                    <a:pt x="707" y="41510"/>
                    <a:pt x="0" y="35230"/>
                    <a:pt x="0" y="30955"/>
                  </a:cubicBezTo>
                  <a:cubicBezTo>
                    <a:pt x="0" y="27543"/>
                    <a:pt x="6291" y="15139"/>
                    <a:pt x="9525" y="11905"/>
                  </a:cubicBezTo>
                  <a:cubicBezTo>
                    <a:pt x="10086" y="11344"/>
                    <a:pt x="11112" y="0"/>
                    <a:pt x="14287" y="4762"/>
                  </a:cubicBezTo>
                  <a:close/>
                </a:path>
              </a:pathLst>
            </a:custGeom>
            <a:solidFill>
              <a:srgbClr val="64B9E6"/>
            </a:solidFill>
            <a:ln w="6350" cap="flat" cmpd="sng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>
                <a:defRPr/>
              </a:pPr>
              <a:endParaRPr lang="de-DE" sz="2400">
                <a:solidFill>
                  <a:srgbClr val="00285A"/>
                </a:solidFill>
                <a:ea typeface="Geneva" pitchFamily="124" charset="-128"/>
              </a:endParaRPr>
            </a:p>
          </p:txBody>
        </p:sp>
      </p:grpSp>
      <p:cxnSp>
        <p:nvCxnSpPr>
          <p:cNvPr id="654" name="Gerade Verbindung 653"/>
          <p:cNvCxnSpPr/>
          <p:nvPr/>
        </p:nvCxnSpPr>
        <p:spPr>
          <a:xfrm flipH="1">
            <a:off x="5736799" y="2924300"/>
            <a:ext cx="26276" cy="88441"/>
          </a:xfrm>
          <a:prstGeom prst="line">
            <a:avLst/>
          </a:prstGeom>
          <a:ln w="635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0" name="Gerade Verbindung 649"/>
          <p:cNvCxnSpPr/>
          <p:nvPr/>
        </p:nvCxnSpPr>
        <p:spPr>
          <a:xfrm>
            <a:off x="4100764" y="3114177"/>
            <a:ext cx="146488" cy="0"/>
          </a:xfrm>
          <a:prstGeom prst="line">
            <a:avLst/>
          </a:prstGeom>
          <a:ln w="6350">
            <a:solidFill>
              <a:schemeClr val="bg1">
                <a:lumMod val="40000"/>
                <a:lumOff val="60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7" name="Freeform 2461"/>
          <p:cNvSpPr>
            <a:spLocks noChangeAspect="1"/>
          </p:cNvSpPr>
          <p:nvPr/>
        </p:nvSpPr>
        <p:spPr bwMode="gray">
          <a:xfrm>
            <a:off x="5215050" y="2438009"/>
            <a:ext cx="86918" cy="56070"/>
          </a:xfrm>
          <a:custGeom>
            <a:avLst/>
            <a:gdLst/>
            <a:ahLst/>
            <a:cxnLst/>
            <a:rect l="l" t="t" r="r" b="b"/>
            <a:pathLst>
              <a:path w="86918" h="56070">
                <a:moveTo>
                  <a:pt x="62135" y="0"/>
                </a:moveTo>
                <a:lnTo>
                  <a:pt x="81185" y="19050"/>
                </a:lnTo>
                <a:lnTo>
                  <a:pt x="86918" y="40071"/>
                </a:lnTo>
                <a:lnTo>
                  <a:pt x="57866" y="40071"/>
                </a:lnTo>
                <a:lnTo>
                  <a:pt x="44344" y="56070"/>
                </a:lnTo>
                <a:lnTo>
                  <a:pt x="14596" y="40071"/>
                </a:lnTo>
                <a:lnTo>
                  <a:pt x="14596" y="26738"/>
                </a:lnTo>
                <a:lnTo>
                  <a:pt x="0" y="12347"/>
                </a:lnTo>
                <a:cubicBezTo>
                  <a:pt x="43" y="11415"/>
                  <a:pt x="132" y="10475"/>
                  <a:pt x="223" y="9525"/>
                </a:cubicBezTo>
                <a:close/>
              </a:path>
            </a:pathLst>
          </a:custGeom>
          <a:solidFill>
            <a:srgbClr val="00A0E6">
              <a:lumMod val="20000"/>
              <a:lumOff val="80000"/>
            </a:srgbClr>
          </a:solidFill>
          <a:ln w="6350" cap="flat" cmpd="sng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defRPr/>
            </a:pPr>
            <a:endParaRPr lang="de-DE" sz="2400">
              <a:solidFill>
                <a:srgbClr val="00285A"/>
              </a:solidFill>
              <a:ea typeface="Geneva" pitchFamily="124" charset="-128"/>
            </a:endParaRPr>
          </a:p>
        </p:txBody>
      </p:sp>
      <p:sp>
        <p:nvSpPr>
          <p:cNvPr id="651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417600" y="1213721"/>
            <a:ext cx="8307113" cy="400110"/>
          </a:xfrm>
        </p:spPr>
        <p:txBody>
          <a:bodyPr/>
          <a:lstStyle/>
          <a:p>
            <a:r>
              <a:rPr lang="de-DE" dirty="0"/>
              <a:t>Afrika, Asien, Lateinamerika und Europa</a:t>
            </a:r>
          </a:p>
        </p:txBody>
      </p:sp>
    </p:spTree>
    <p:extLst>
      <p:ext uri="{BB962C8B-B14F-4D97-AF65-F5344CB8AC3E}">
        <p14:creationId xmlns:p14="http://schemas.microsoft.com/office/powerpoint/2010/main" val="282948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Wie wir arbeiten – unser integrierter Ansatz</a:t>
            </a:r>
            <a:endParaRPr lang="de-DE" dirty="0"/>
          </a:p>
        </p:txBody>
      </p:sp>
      <p:sp>
        <p:nvSpPr>
          <p:cNvPr id="4" name="Ellipse 3"/>
          <p:cNvSpPr/>
          <p:nvPr/>
        </p:nvSpPr>
        <p:spPr>
          <a:xfrm>
            <a:off x="2554126" y="3514428"/>
            <a:ext cx="4331288" cy="2642456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 wrap="none" lIns="108000" tIns="612000" rIns="0" bIns="0">
            <a:no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Auf der </a:t>
            </a:r>
            <a:r>
              <a:rPr lang="de-DE" sz="1600" b="1" dirty="0" smtClean="0">
                <a:solidFill>
                  <a:schemeClr val="accent1"/>
                </a:solidFill>
                <a:latin typeface="Arial"/>
                <a:ea typeface="Geneva" charset="0"/>
                <a:cs typeface="Arial"/>
              </a:rPr>
              <a:t>Mikro-Ebene</a:t>
            </a: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 richtet sich </a:t>
            </a:r>
            <a:b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</a:b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unsere Arbeit direkt an Individuen, </a:t>
            </a:r>
            <a:b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</a:b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z.B. durch Kurse zu Alphabetisierung, </a:t>
            </a:r>
            <a:b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</a:b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beruflicher Bildung oder Gesund-</a:t>
            </a:r>
            <a:b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</a:br>
            <a:r>
              <a:rPr lang="de-DE" sz="1600" dirty="0" err="1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heitsbildung</a:t>
            </a: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.</a:t>
            </a:r>
          </a:p>
        </p:txBody>
      </p:sp>
      <p:sp>
        <p:nvSpPr>
          <p:cNvPr id="7" name="Ellipse 6"/>
          <p:cNvSpPr/>
          <p:nvPr/>
        </p:nvSpPr>
        <p:spPr>
          <a:xfrm>
            <a:off x="4403137" y="1875113"/>
            <a:ext cx="4331288" cy="2642456"/>
          </a:xfrm>
          <a:prstGeom prst="ellipse">
            <a:avLst/>
          </a:prstGeom>
          <a:ln w="19050">
            <a:solidFill>
              <a:schemeClr val="accent5"/>
            </a:solidFill>
          </a:ln>
        </p:spPr>
        <p:txBody>
          <a:bodyPr wrap="square" lIns="72000" tIns="72000" rIns="0" bIns="0">
            <a:no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Auf der </a:t>
            </a:r>
            <a:r>
              <a:rPr lang="de-DE" sz="1600" b="1" dirty="0" err="1" smtClean="0">
                <a:solidFill>
                  <a:schemeClr val="accent5"/>
                </a:solidFill>
                <a:latin typeface="Arial"/>
                <a:ea typeface="Geneva" charset="0"/>
                <a:cs typeface="Arial"/>
              </a:rPr>
              <a:t>Meso</a:t>
            </a:r>
            <a:r>
              <a:rPr lang="de-DE" sz="1600" b="1" dirty="0" smtClean="0">
                <a:solidFill>
                  <a:schemeClr val="accent5"/>
                </a:solidFill>
                <a:latin typeface="Arial"/>
                <a:ea typeface="Geneva" charset="0"/>
                <a:cs typeface="Arial"/>
              </a:rPr>
              <a:t>-Ebene</a:t>
            </a: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 stärken wir die institutionellen und personellen Kapazitäten unserer Partner vor Ort.</a:t>
            </a:r>
          </a:p>
        </p:txBody>
      </p:sp>
      <p:sp>
        <p:nvSpPr>
          <p:cNvPr id="8" name="Ellipse 7"/>
          <p:cNvSpPr/>
          <p:nvPr/>
        </p:nvSpPr>
        <p:spPr>
          <a:xfrm>
            <a:off x="425450" y="1865313"/>
            <a:ext cx="4331288" cy="2642456"/>
          </a:xfrm>
          <a:prstGeom prst="ellipse">
            <a:avLst/>
          </a:prstGeom>
          <a:ln w="19050">
            <a:solidFill>
              <a:schemeClr val="tx2"/>
            </a:solidFill>
          </a:ln>
        </p:spPr>
        <p:txBody>
          <a:bodyPr wrap="square" lIns="0" tIns="72000" rIns="0" bIns="0">
            <a:no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Auf der </a:t>
            </a:r>
            <a:r>
              <a:rPr lang="de-DE" sz="1600" b="1" dirty="0" smtClean="0">
                <a:solidFill>
                  <a:schemeClr val="tx2"/>
                </a:solidFill>
                <a:latin typeface="Arial"/>
                <a:ea typeface="Geneva" charset="0"/>
                <a:cs typeface="Arial"/>
              </a:rPr>
              <a:t>Makro-Ebene</a:t>
            </a:r>
            <a:r>
              <a:rPr lang="de-DE" sz="1600" dirty="0" smtClean="0">
                <a:solidFill>
                  <a:srgbClr val="00285A"/>
                </a:solidFill>
                <a:latin typeface="Arial"/>
                <a:ea typeface="Geneva" charset="0"/>
                <a:cs typeface="Arial"/>
              </a:rPr>
              <a:t> setzen wir uns weltweit für Lebenslanges Lernen ein. Wir beraten Regierungen und unterstützen Netzwerke und Partner in ihren Lobbybemühungen für Jugend- und Erwachsenenbildung.</a:t>
            </a: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Arbeit auf 3 Ebenen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23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de-DE" dirty="0" smtClean="0"/>
              <a:t>Lebenslanges Lernen und die Agenda 2030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4"/>
          </p:nvPr>
        </p:nvSpPr>
        <p:spPr>
          <a:xfrm>
            <a:off x="2595936" y="2988163"/>
            <a:ext cx="6130552" cy="400110"/>
          </a:xfrm>
        </p:spPr>
        <p:txBody>
          <a:bodyPr/>
          <a:lstStyle/>
          <a:p>
            <a:r>
              <a:rPr lang="de-DE" dirty="0" smtClean="0"/>
              <a:t>Chancen, Herausforderungen, Bedenken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779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1666201" y="515994"/>
            <a:ext cx="7177548" cy="400110"/>
          </a:xfrm>
        </p:spPr>
        <p:txBody>
          <a:bodyPr/>
          <a:lstStyle/>
          <a:p>
            <a:r>
              <a:rPr lang="de-DE" b="1" i="1" dirty="0"/>
              <a:t>	</a:t>
            </a:r>
            <a:r>
              <a:rPr lang="de-DE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Die Chancen: Eine verpflichtende globale Agenda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>
          <a:xfrm>
            <a:off x="188372" y="1049083"/>
            <a:ext cx="8259042" cy="4647426"/>
          </a:xfrm>
        </p:spPr>
        <p:txBody>
          <a:bodyPr/>
          <a:lstStyle/>
          <a:p>
            <a:pPr marL="727200" lvl="1" indent="-342900">
              <a:buFont typeface="Arial" panose="020B0604020202020204" pitchFamily="34" charset="0"/>
              <a:buChar char="•"/>
            </a:pPr>
            <a:endParaRPr lang="de-DE" sz="2000" dirty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r>
              <a:rPr lang="de-DE" sz="2000" dirty="0">
                <a:sym typeface="Wingdings" panose="05000000000000000000" pitchFamily="2" charset="2"/>
              </a:rPr>
              <a:t>Universeller Ansatz mit </a:t>
            </a:r>
            <a:r>
              <a:rPr lang="de-DE" sz="2000" b="1" dirty="0">
                <a:sym typeface="Wingdings" panose="05000000000000000000" pitchFamily="2" charset="2"/>
              </a:rPr>
              <a:t>globaler </a:t>
            </a:r>
            <a:r>
              <a:rPr lang="de-DE" sz="2000" b="1" dirty="0" smtClean="0">
                <a:sym typeface="Wingdings" panose="05000000000000000000" pitchFamily="2" charset="2"/>
              </a:rPr>
              <a:t>Gültigkeit 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de-DE" i="1" dirty="0" smtClean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r>
              <a:rPr lang="de-DE" i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Wissen </a:t>
            </a:r>
            <a:r>
              <a:rPr lang="de-DE" i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die einzelnen Staatsvertreter eigentlich, was sie da unterschreiben?</a:t>
            </a:r>
            <a:endParaRPr lang="de-DE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endParaRPr lang="de-DE" sz="2000" dirty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sym typeface="Wingdings" panose="05000000000000000000" pitchFamily="2" charset="2"/>
              </a:rPr>
              <a:t>Explizites </a:t>
            </a:r>
            <a:r>
              <a:rPr lang="de-DE" sz="2000" dirty="0">
                <a:sym typeface="Wingdings" panose="05000000000000000000" pitchFamily="2" charset="2"/>
              </a:rPr>
              <a:t>Bekenntnis </a:t>
            </a:r>
            <a:r>
              <a:rPr lang="de-DE" sz="2000" dirty="0" smtClean="0">
                <a:sym typeface="Wingdings" panose="05000000000000000000" pitchFamily="2" charset="2"/>
              </a:rPr>
              <a:t>zum </a:t>
            </a:r>
            <a:r>
              <a:rPr lang="de-DE" sz="2000" b="1" dirty="0" smtClean="0">
                <a:sym typeface="Wingdings" panose="05000000000000000000" pitchFamily="2" charset="2"/>
              </a:rPr>
              <a:t>lebenslangen Lernen  (</a:t>
            </a:r>
            <a:r>
              <a:rPr lang="de-DE" sz="2000" dirty="0" smtClean="0">
                <a:sym typeface="Wingdings" panose="05000000000000000000" pitchFamily="2" charset="2"/>
              </a:rPr>
              <a:t>Ziel 4)</a:t>
            </a:r>
          </a:p>
          <a:p>
            <a:pPr marL="367200" lvl="1" indent="-342900">
              <a:buFont typeface="Arial" panose="020B0604020202020204" pitchFamily="34" charset="0"/>
              <a:buChar char="•"/>
            </a:pPr>
            <a:endParaRPr lang="de-DE" sz="2000" dirty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endParaRPr lang="de-DE" sz="2000" dirty="0" smtClean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endParaRPr lang="de-DE" sz="2000" dirty="0" smtClean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endParaRPr lang="de-DE" sz="2000" dirty="0" smtClean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endParaRPr lang="de-DE" sz="2000" dirty="0" smtClean="0"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r>
              <a:rPr lang="de-DE" sz="2000" dirty="0" smtClean="0">
                <a:sym typeface="Wingdings" panose="05000000000000000000" pitchFamily="2" charset="2"/>
              </a:rPr>
              <a:t>Keine parallelen </a:t>
            </a:r>
            <a:r>
              <a:rPr lang="de-DE" sz="2000" dirty="0">
                <a:sym typeface="Wingdings" panose="05000000000000000000" pitchFamily="2" charset="2"/>
              </a:rPr>
              <a:t>Prozesse mehr (</a:t>
            </a:r>
            <a:r>
              <a:rPr lang="de-DE" sz="2000" dirty="0" smtClean="0">
                <a:sym typeface="Wingdings" panose="05000000000000000000" pitchFamily="2" charset="2"/>
              </a:rPr>
              <a:t>MDG/EFA)</a:t>
            </a:r>
            <a:endParaRPr lang="de-DE" sz="2000" dirty="0">
              <a:sym typeface="Wingdings" panose="05000000000000000000" pitchFamily="2" charset="2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A58A914-6008-4734-B849-357C41A86CB2}" type="datetime1">
              <a:rPr lang="de-DE" smtClean="0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430213" y="3743503"/>
            <a:ext cx="8130254" cy="70788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000" dirty="0"/>
              <a:t>Inklusive, gleichberechtigte und hochwertige Bildung gewährleisten und Möglichkeiten lebenslangen Lernens für alle fördern 	</a:t>
            </a:r>
          </a:p>
        </p:txBody>
      </p:sp>
    </p:spTree>
    <p:extLst>
      <p:ext uri="{BB962C8B-B14F-4D97-AF65-F5344CB8AC3E}">
        <p14:creationId xmlns:p14="http://schemas.microsoft.com/office/powerpoint/2010/main" val="228494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>
          <a:xfrm>
            <a:off x="301425" y="1402079"/>
            <a:ext cx="8259042" cy="4462760"/>
          </a:xfrm>
        </p:spPr>
        <p:txBody>
          <a:bodyPr/>
          <a:lstStyle/>
          <a:p>
            <a:endParaRPr lang="de-DE" dirty="0" smtClean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cs typeface="+mn-cs"/>
                <a:sym typeface="Wingdings" panose="05000000000000000000" pitchFamily="2" charset="2"/>
              </a:rPr>
              <a:t>17 Ziele und 169 </a:t>
            </a:r>
            <a:r>
              <a:rPr lang="de-DE" dirty="0" smtClean="0">
                <a:solidFill>
                  <a:schemeClr val="tx1"/>
                </a:solidFill>
                <a:cs typeface="+mn-cs"/>
                <a:sym typeface="Wingdings" panose="05000000000000000000" pitchFamily="2" charset="2"/>
              </a:rPr>
              <a:t>Unterziele, Indikatoren auf globaler, regionaler, nationaler und thematischer Ebene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 smtClean="0">
              <a:solidFill>
                <a:schemeClr val="tx1"/>
              </a:solidFill>
              <a:cs typeface="+mn-cs"/>
              <a:sym typeface="Wingdings" panose="05000000000000000000" pitchFamily="2" charset="2"/>
            </a:endParaRPr>
          </a:p>
          <a:p>
            <a:pPr algn="ctr"/>
            <a:r>
              <a:rPr lang="de-DE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  <a:sym typeface="Wingdings" panose="05000000000000000000" pitchFamily="2" charset="2"/>
              </a:rPr>
              <a:t>Was bedeutet dies für unsere Partnerländer? </a:t>
            </a:r>
          </a:p>
          <a:p>
            <a:pPr algn="ctr"/>
            <a:r>
              <a:rPr lang="de-DE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  <a:sym typeface="Wingdings" panose="05000000000000000000" pitchFamily="2" charset="2"/>
              </a:rPr>
              <a:t>Welches  Gewicht hat Erwachsenenbildung?</a:t>
            </a:r>
          </a:p>
          <a:p>
            <a:pPr algn="ctr"/>
            <a:r>
              <a:rPr lang="de-DE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  <a:sym typeface="Wingdings" panose="05000000000000000000" pitchFamily="2" charset="2"/>
              </a:rPr>
              <a:t>Welche Ziele sind für Erwachsenenbildung relevant?</a:t>
            </a:r>
          </a:p>
          <a:p>
            <a:pPr algn="ctr"/>
            <a:endParaRPr lang="de-DE" i="1" dirty="0">
              <a:solidFill>
                <a:schemeClr val="tx1">
                  <a:lumMod val="50000"/>
                  <a:lumOff val="50000"/>
                </a:schemeClr>
              </a:solidFill>
              <a:cs typeface="+mn-cs"/>
              <a:sym typeface="Wingdings" panose="05000000000000000000" pitchFamily="2" charset="2"/>
            </a:endParaRPr>
          </a:p>
          <a:p>
            <a:endParaRPr lang="de-DE" i="1" dirty="0" smtClean="0">
              <a:solidFill>
                <a:schemeClr val="tx1">
                  <a:lumMod val="50000"/>
                  <a:lumOff val="50000"/>
                </a:schemeClr>
              </a:solidFill>
              <a:cs typeface="+mn-cs"/>
              <a:sym typeface="Wingdings" panose="05000000000000000000" pitchFamily="2" charset="2"/>
            </a:endParaRPr>
          </a:p>
          <a:p>
            <a:pPr marL="367200" lvl="1" indent="-342900">
              <a:buFont typeface="Arial" panose="020B0604020202020204" pitchFamily="34" charset="0"/>
              <a:buChar char="•"/>
            </a:pPr>
            <a:r>
              <a:rPr lang="de-DE" sz="2000" dirty="0">
                <a:sym typeface="Wingdings" panose="05000000000000000000" pitchFamily="2" charset="2"/>
              </a:rPr>
              <a:t>Universeller Ansatz mit globaler Gültigkeit </a:t>
            </a:r>
            <a:endParaRPr lang="de-DE" sz="2000" dirty="0" smtClean="0">
              <a:sym typeface="Wingdings" panose="05000000000000000000" pitchFamily="2" charset="2"/>
            </a:endParaRPr>
          </a:p>
          <a:p>
            <a:pPr algn="ctr"/>
            <a:r>
              <a:rPr lang="de-DE" i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Geber </a:t>
            </a:r>
            <a:r>
              <a:rPr lang="de-DE" i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richten ihre Förderung an SDG aus (Ankündigung BMZ)</a:t>
            </a:r>
          </a:p>
          <a:p>
            <a:pPr algn="ctr"/>
            <a:r>
              <a:rPr lang="de-DE" i="1" dirty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  <a:sym typeface="Wingdings" panose="05000000000000000000" pitchFamily="2" charset="2"/>
              </a:rPr>
              <a:t>Relevanz der Agenda 2030 im </a:t>
            </a:r>
            <a:r>
              <a:rPr lang="de-DE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  <a:sym typeface="Wingdings" panose="05000000000000000000" pitchFamily="2" charset="2"/>
              </a:rPr>
              <a:t>Inland </a:t>
            </a:r>
            <a:endParaRPr lang="de-DE" i="1" dirty="0">
              <a:solidFill>
                <a:schemeClr val="tx1">
                  <a:lumMod val="50000"/>
                  <a:lumOff val="50000"/>
                </a:schemeClr>
              </a:solidFill>
              <a:cs typeface="+mn-cs"/>
              <a:sym typeface="Wingdings" panose="05000000000000000000" pitchFamily="2" charset="2"/>
            </a:endParaRPr>
          </a:p>
          <a:p>
            <a:pPr algn="ctr"/>
            <a:endParaRPr lang="de-DE" i="1" dirty="0" smtClean="0">
              <a:solidFill>
                <a:schemeClr val="tx1">
                  <a:lumMod val="50000"/>
                  <a:lumOff val="50000"/>
                </a:schemeClr>
              </a:solidFill>
              <a:cs typeface="+mn-cs"/>
              <a:sym typeface="Wingdings" panose="05000000000000000000" pitchFamily="2" charset="2"/>
            </a:endParaRPr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A58A914-6008-4734-B849-357C41A86CB2}" type="datetime1">
              <a:rPr lang="de-DE" smtClean="0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1748087" y="466056"/>
            <a:ext cx="8259042" cy="400110"/>
          </a:xfrm>
        </p:spPr>
        <p:txBody>
          <a:bodyPr/>
          <a:lstStyle/>
          <a:p>
            <a:r>
              <a:rPr lang="de-DE" b="1" i="1" dirty="0"/>
              <a:t>	</a:t>
            </a:r>
            <a:r>
              <a:rPr lang="de-DE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Die Herausforderungen</a:t>
            </a:r>
            <a:r>
              <a:rPr lang="de-DE" b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: </a:t>
            </a:r>
            <a:r>
              <a:rPr lang="de-DE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Erschlagend oder präzise?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1071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>
          <a:xfrm>
            <a:off x="301425" y="1016975"/>
            <a:ext cx="8259042" cy="5697724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anose="05000000000000000000" pitchFamily="2" charset="2"/>
              </a:rPr>
              <a:t>Finanzierungslücke von 39 Milliarden US-Dollar jährlich für Ziel 4, insbesondere in den ärmsten Ländern</a:t>
            </a:r>
          </a:p>
          <a:p>
            <a:pPr lvl="0" algn="ctr"/>
            <a:r>
              <a:rPr lang="de-DE" altLang="de-DE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We</a:t>
            </a:r>
            <a:r>
              <a:rPr lang="de-DE" altLang="de-DE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observer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however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worrying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signs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in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the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area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of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financing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: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the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Addis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Ababa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Action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Agenda‘s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glaring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omission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in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reference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to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adult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literacy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and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adult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education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is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a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cause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of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great</a:t>
            </a:r>
            <a:r>
              <a:rPr lang="de-DE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 </a:t>
            </a:r>
            <a:r>
              <a:rPr lang="de-DE" altLang="de-DE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concern</a:t>
            </a:r>
            <a:r>
              <a:rPr lang="de-DE" altLang="de-DE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.</a:t>
            </a:r>
          </a:p>
          <a:p>
            <a:pPr lvl="0" algn="r"/>
            <a:r>
              <a:rPr lang="de-DE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  <a:sym typeface="Wingdings" panose="05000000000000000000" pitchFamily="2" charset="2"/>
              </a:rPr>
              <a:t>Maria Khan, APSBAE</a:t>
            </a:r>
            <a:endParaRPr lang="de-DE" sz="1400" i="1" dirty="0" smtClean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pPr algn="ctr"/>
            <a:endParaRPr lang="de-DE" i="1" dirty="0">
              <a:solidFill>
                <a:schemeClr val="tx1">
                  <a:lumMod val="50000"/>
                  <a:lumOff val="50000"/>
                </a:schemeClr>
              </a:solidFill>
              <a:cs typeface="+mn-cs"/>
              <a:sym typeface="Wingdings" panose="05000000000000000000" pitchFamily="2" charset="2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dirty="0" smtClean="0">
                <a:sym typeface="Wingdings" panose="05000000000000000000" pitchFamily="2" charset="2"/>
              </a:rPr>
              <a:t>Zivilgesellschaft: zwischen Aufwertung und Einschränkungen</a:t>
            </a:r>
          </a:p>
          <a:p>
            <a:pPr lvl="0" algn="ctr"/>
            <a:r>
              <a:rPr lang="en-US" altLang="de-DE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We </a:t>
            </a:r>
            <a:r>
              <a:rPr lang="en-US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note with concern the increase in the closure of spaces for </a:t>
            </a:r>
            <a:r>
              <a:rPr lang="en-US" altLang="de-DE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civil society participation </a:t>
            </a:r>
            <a:r>
              <a:rPr lang="en-US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in many national contexts, and in particular the </a:t>
            </a:r>
            <a:r>
              <a:rPr lang="en-US" altLang="de-DE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criminalization </a:t>
            </a:r>
            <a:r>
              <a:rPr lang="en-US" altLang="de-DE" sz="1800" i="1" dirty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of civil </a:t>
            </a:r>
            <a:r>
              <a:rPr lang="en-US" altLang="de-DE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</a:rPr>
              <a:t>society.</a:t>
            </a:r>
          </a:p>
          <a:p>
            <a:pPr lvl="0" algn="r"/>
            <a:r>
              <a:rPr lang="de-DE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  <a:sym typeface="Wingdings" panose="05000000000000000000" pitchFamily="2" charset="2"/>
              </a:rPr>
              <a:t>Camilla </a:t>
            </a:r>
            <a:r>
              <a:rPr lang="de-DE" sz="14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  <a:sym typeface="Wingdings" panose="05000000000000000000" pitchFamily="2" charset="2"/>
              </a:rPr>
              <a:t>Crosso</a:t>
            </a:r>
            <a:r>
              <a:rPr lang="de-DE" sz="1400" i="1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Geneva" pitchFamily="124" charset="-128"/>
                <a:cs typeface="Arial" pitchFamily="34" charset="0"/>
                <a:sym typeface="Wingdings" panose="05000000000000000000" pitchFamily="2" charset="2"/>
              </a:rPr>
              <a:t>, GCE</a:t>
            </a:r>
            <a:endParaRPr lang="de-DE" sz="1400" i="1" dirty="0">
              <a:solidFill>
                <a:schemeClr val="tx1">
                  <a:lumMod val="50000"/>
                  <a:lumOff val="50000"/>
                </a:schemeClr>
              </a:solidFill>
              <a:ea typeface="Geneva" pitchFamily="124" charset="-128"/>
              <a:cs typeface="Arial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Forderung großer Geber nach quantifizierbaren Zielen </a:t>
            </a:r>
            <a:r>
              <a:rPr lang="de-DE" dirty="0" smtClean="0">
                <a:sym typeface="Wingdings" panose="05000000000000000000" pitchFamily="2" charset="2"/>
              </a:rPr>
              <a:t>--&gt; was wird aus dem informellen Bereich?</a:t>
            </a:r>
            <a:endParaRPr lang="de-DE" dirty="0" smtClean="0"/>
          </a:p>
          <a:p>
            <a:pPr marL="342900" indent="-342900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de-DE" altLang="de-DE" dirty="0" smtClean="0">
              <a:sym typeface="Wingdings" panose="05000000000000000000" pitchFamily="2" charset="2"/>
            </a:endParaRPr>
          </a:p>
          <a:p>
            <a:pPr marL="342900" indent="-342900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altLang="de-DE" dirty="0" smtClean="0">
                <a:sym typeface="Wingdings" panose="05000000000000000000" pitchFamily="2" charset="2"/>
              </a:rPr>
              <a:t>Welche </a:t>
            </a:r>
            <a:r>
              <a:rPr lang="de-DE" altLang="de-DE" dirty="0">
                <a:sym typeface="Wingdings" panose="05000000000000000000" pitchFamily="2" charset="2"/>
              </a:rPr>
              <a:t>Folgen wird die zunehmende Privatisierung von Bildung und Rückzug staatlicher Instanzen aus dieser Verantwortung </a:t>
            </a:r>
            <a:r>
              <a:rPr lang="de-DE" altLang="de-DE" dirty="0" smtClean="0">
                <a:sym typeface="Wingdings" panose="05000000000000000000" pitchFamily="2" charset="2"/>
              </a:rPr>
              <a:t>haben</a:t>
            </a:r>
            <a:r>
              <a:rPr lang="de-DE" altLang="de-DE" dirty="0" smtClean="0">
                <a:ea typeface="Geneva" pitchFamily="124" charset="-128"/>
                <a:cs typeface="Arial" pitchFamily="34" charset="0"/>
                <a:sym typeface="Wingdings" panose="05000000000000000000" pitchFamily="2" charset="2"/>
              </a:rPr>
              <a:t>?</a:t>
            </a:r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A58A914-6008-4734-B849-357C41A86CB2}" type="datetime1">
              <a:rPr lang="de-DE" smtClean="0"/>
              <a:pPr>
                <a:defRPr/>
              </a:pPr>
              <a:t>23.11.2015</a:t>
            </a:fld>
            <a:endParaRPr lang="de-DE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1829975" y="320255"/>
            <a:ext cx="5990192" cy="400110"/>
          </a:xfrm>
        </p:spPr>
        <p:txBody>
          <a:bodyPr/>
          <a:lstStyle/>
          <a:p>
            <a:r>
              <a:rPr lang="de-DE" b="1" i="1" dirty="0"/>
              <a:t>	</a:t>
            </a:r>
            <a:r>
              <a:rPr lang="de-DE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Die Bedenken … bleiben vielfältig 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2054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vvi_master_powerpoint">
  <a:themeElements>
    <a:clrScheme name="Benutzerdefiniert 8">
      <a:dk1>
        <a:srgbClr val="00285A"/>
      </a:dk1>
      <a:lt1>
        <a:srgbClr val="B3BFCE"/>
      </a:lt1>
      <a:dk2>
        <a:srgbClr val="667E9C"/>
      </a:dk2>
      <a:lt2>
        <a:srgbClr val="FFFFFF"/>
      </a:lt2>
      <a:accent1>
        <a:srgbClr val="FAB90F"/>
      </a:accent1>
      <a:accent2>
        <a:srgbClr val="EB6405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Master_PowerPoint_DVV_International">
  <a:themeElements>
    <a:clrScheme name="Benutzerdefiniert 2">
      <a:dk1>
        <a:srgbClr val="00285A"/>
      </a:dk1>
      <a:lt1>
        <a:srgbClr val="B3BFCE"/>
      </a:lt1>
      <a:dk2>
        <a:srgbClr val="667E9C"/>
      </a:dk2>
      <a:lt2>
        <a:srgbClr val="FFFFFF"/>
      </a:lt2>
      <a:accent1>
        <a:srgbClr val="FAB90F"/>
      </a:accent1>
      <a:accent2>
        <a:srgbClr val="EB6405"/>
      </a:accent2>
      <a:accent3>
        <a:srgbClr val="B3BFCE"/>
      </a:accent3>
      <a:accent4>
        <a:srgbClr val="667E9C"/>
      </a:accent4>
      <a:accent5>
        <a:srgbClr val="00A0E6"/>
      </a:accent5>
      <a:accent6>
        <a:srgbClr val="64B9E6"/>
      </a:accent6>
      <a:hlink>
        <a:srgbClr val="FAFAFA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dvvi_master_powerpoint</Template>
  <TotalTime>0</TotalTime>
  <Words>623</Words>
  <Application>Microsoft Office PowerPoint</Application>
  <PresentationFormat>Bildschirmpräsentation (4:3)</PresentationFormat>
  <Paragraphs>104</Paragraphs>
  <Slides>12</Slides>
  <Notes>6</Notes>
  <HiddenSlides>0</HiddenSlides>
  <MMClips>0</MMClips>
  <ScaleCrop>false</ScaleCrop>
  <HeadingPairs>
    <vt:vector size="6" baseType="variant"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dvvi_master_powerpoint</vt:lpstr>
      <vt:lpstr>Benutzerdefiniertes Design</vt:lpstr>
      <vt:lpstr>1_Master_PowerPoint_DVV_International</vt:lpstr>
      <vt:lpstr>think-cell Folie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Hirsch</dc:creator>
  <cp:lastModifiedBy>Hirsch</cp:lastModifiedBy>
  <cp:revision>33</cp:revision>
  <dcterms:created xsi:type="dcterms:W3CDTF">2015-11-21T15:24:22Z</dcterms:created>
  <dcterms:modified xsi:type="dcterms:W3CDTF">2015-11-22T23:03:51Z</dcterms:modified>
</cp:coreProperties>
</file>